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4"/>
    <p:sldMasterId id="2147483715" r:id="rId5"/>
  </p:sldMasterIdLst>
  <p:notesMasterIdLst>
    <p:notesMasterId r:id="rId58"/>
  </p:notesMasterIdLst>
  <p:handoutMasterIdLst>
    <p:handoutMasterId r:id="rId59"/>
  </p:handoutMasterIdLst>
  <p:sldIdLst>
    <p:sldId id="312" r:id="rId6"/>
    <p:sldId id="313" r:id="rId7"/>
    <p:sldId id="379" r:id="rId8"/>
    <p:sldId id="421" r:id="rId9"/>
    <p:sldId id="422" r:id="rId10"/>
    <p:sldId id="393" r:id="rId11"/>
    <p:sldId id="384" r:id="rId12"/>
    <p:sldId id="385" r:id="rId13"/>
    <p:sldId id="386" r:id="rId14"/>
    <p:sldId id="387" r:id="rId15"/>
    <p:sldId id="388" r:id="rId16"/>
    <p:sldId id="389" r:id="rId17"/>
    <p:sldId id="390" r:id="rId18"/>
    <p:sldId id="391" r:id="rId19"/>
    <p:sldId id="392" r:id="rId20"/>
    <p:sldId id="374" r:id="rId21"/>
    <p:sldId id="314" r:id="rId22"/>
    <p:sldId id="377" r:id="rId23"/>
    <p:sldId id="317" r:id="rId24"/>
    <p:sldId id="399" r:id="rId25"/>
    <p:sldId id="406" r:id="rId26"/>
    <p:sldId id="407" r:id="rId27"/>
    <p:sldId id="408" r:id="rId28"/>
    <p:sldId id="409" r:id="rId29"/>
    <p:sldId id="411" r:id="rId30"/>
    <p:sldId id="315" r:id="rId31"/>
    <p:sldId id="405" r:id="rId32"/>
    <p:sldId id="403" r:id="rId33"/>
    <p:sldId id="404" r:id="rId34"/>
    <p:sldId id="361" r:id="rId35"/>
    <p:sldId id="362" r:id="rId36"/>
    <p:sldId id="364" r:id="rId37"/>
    <p:sldId id="365" r:id="rId38"/>
    <p:sldId id="316" r:id="rId39"/>
    <p:sldId id="366" r:id="rId40"/>
    <p:sldId id="368" r:id="rId41"/>
    <p:sldId id="318" r:id="rId42"/>
    <p:sldId id="402" r:id="rId43"/>
    <p:sldId id="413" r:id="rId44"/>
    <p:sldId id="412" r:id="rId45"/>
    <p:sldId id="414" r:id="rId46"/>
    <p:sldId id="418" r:id="rId47"/>
    <p:sldId id="415" r:id="rId48"/>
    <p:sldId id="419" r:id="rId49"/>
    <p:sldId id="416" r:id="rId50"/>
    <p:sldId id="420" r:id="rId51"/>
    <p:sldId id="417" r:id="rId52"/>
    <p:sldId id="367" r:id="rId53"/>
    <p:sldId id="363" r:id="rId54"/>
    <p:sldId id="380" r:id="rId55"/>
    <p:sldId id="381" r:id="rId56"/>
    <p:sldId id="382" r:id="rId57"/>
  </p:sldIdLst>
  <p:sldSz cx="12192000" cy="6858000"/>
  <p:notesSz cx="6797675" cy="9926638"/>
  <p:embeddedFontLst>
    <p:embeddedFont>
      <p:font typeface="Titillium Web" panose="00000500000000000000" pitchFamily="2" charset="0"/>
      <p:regular r:id="rId60"/>
      <p:bold r:id="rId61"/>
      <p:italic r:id="rId62"/>
      <p:boldItalic r:id="rId63"/>
    </p:embeddedFont>
  </p:embeddedFontLst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884">
          <p15:clr>
            <a:srgbClr val="A4A3A4"/>
          </p15:clr>
        </p15:guide>
        <p15:guide id="4" orient="horz" pos="1162">
          <p15:clr>
            <a:srgbClr val="A4A3A4"/>
          </p15:clr>
        </p15:guide>
        <p15:guide id="5" orient="horz" pos="436">
          <p15:clr>
            <a:srgbClr val="A4A3A4"/>
          </p15:clr>
        </p15:guide>
        <p15:guide id="6" pos="347">
          <p15:clr>
            <a:srgbClr val="A4A3A4"/>
          </p15:clr>
        </p15:guide>
        <p15:guide id="7" pos="73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CD52"/>
    <a:srgbClr val="800F30"/>
    <a:srgbClr val="DBDDE3"/>
    <a:srgbClr val="FFFFFF"/>
    <a:srgbClr val="0910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6276" autoAdjust="0"/>
  </p:normalViewPr>
  <p:slideViewPr>
    <p:cSldViewPr showGuides="1">
      <p:cViewPr varScale="1">
        <p:scale>
          <a:sx n="115" d="100"/>
          <a:sy n="115" d="100"/>
        </p:scale>
        <p:origin x="486" y="96"/>
      </p:cViewPr>
      <p:guideLst>
        <p:guide orient="horz" pos="2160"/>
        <p:guide pos="3840"/>
        <p:guide orient="horz" pos="3884"/>
        <p:guide orient="horz" pos="1162"/>
        <p:guide orient="horz" pos="436"/>
        <p:guide pos="347"/>
        <p:guide pos="733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80" d="100"/>
          <a:sy n="80" d="100"/>
        </p:scale>
        <p:origin x="-3960" y="-78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font" Target="fonts/font4.fntdata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notesMaster" Target="notesMasters/notesMaster1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2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handoutMaster" Target="handoutMasters/handoutMaster1.xml"/><Relationship Id="rId67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font" Target="fonts/font1.fntdata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sz="800" dirty="0">
              <a:solidFill>
                <a:schemeClr val="accent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E260A-B6D0-49E6-806B-E0CC43CEE356}" type="datetimeFigureOut">
              <a:rPr lang="en-GB" sz="800" smtClean="0">
                <a:solidFill>
                  <a:schemeClr val="accent2"/>
                </a:solidFill>
              </a:rPr>
              <a:t>21/04/2022</a:t>
            </a:fld>
            <a:endParaRPr lang="en-GB" sz="800" dirty="0">
              <a:solidFill>
                <a:schemeClr val="accent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sz="800" dirty="0">
              <a:solidFill>
                <a:schemeClr val="accent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2171EF-D8DF-401C-A1A4-6311CE19AD51}" type="slidenum">
              <a:rPr lang="en-GB" sz="800" smtClean="0">
                <a:solidFill>
                  <a:schemeClr val="accent2"/>
                </a:solidFill>
              </a:rPr>
              <a:t>‹#›</a:t>
            </a:fld>
            <a:endParaRPr lang="en-GB" sz="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9876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800">
                <a:solidFill>
                  <a:schemeClr val="accent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800">
                <a:solidFill>
                  <a:schemeClr val="accent2"/>
                </a:solidFill>
              </a:defRPr>
            </a:lvl1pPr>
          </a:lstStyle>
          <a:p>
            <a:fld id="{8F2B8A8A-A21E-41B1-B6A8-00B8C329DF1C}" type="datetimeFigureOut">
              <a:rPr lang="en-GB" smtClean="0"/>
              <a:pPr/>
              <a:t>21/04/2022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2535" y="1066382"/>
            <a:ext cx="5472606" cy="307899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accent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accent2"/>
                </a:solidFill>
              </a:defRPr>
            </a:lvl1pPr>
          </a:lstStyle>
          <a:p>
            <a:fld id="{110CFD31-5913-44C3-926E-B25B244597E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3676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1988" y="1066800"/>
            <a:ext cx="5473700" cy="307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CFD31-5913-44C3-926E-B25B244597EE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9832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1988" y="1066800"/>
            <a:ext cx="5473700" cy="307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CFD31-5913-44C3-926E-B25B244597EE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7179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1988" y="1066800"/>
            <a:ext cx="5473700" cy="307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…this session will focus on Squish (GUI Tester) and Test Center…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CFD31-5913-44C3-926E-B25B244597EE}" type="slidenum">
              <a:rPr lang="en-GB" smtClean="0"/>
              <a:pPr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947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1988" y="1066800"/>
            <a:ext cx="5473700" cy="307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add screenshot of Squish IDE / Squish Runner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CFD31-5913-44C3-926E-B25B244597EE}" type="slidenum">
              <a:rPr lang="en-GB" smtClean="0"/>
              <a:pPr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088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1988" y="1066800"/>
            <a:ext cx="5473700" cy="307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CFD31-5913-44C3-926E-B25B244597EE}" type="slidenum">
              <a:rPr lang="en-GB" smtClean="0"/>
              <a:pPr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5740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1988" y="1066800"/>
            <a:ext cx="5473700" cy="307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CFD31-5913-44C3-926E-B25B244597EE}" type="slidenum">
              <a:rPr lang="en-GB" smtClean="0"/>
              <a:pPr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3868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1988" y="1066800"/>
            <a:ext cx="5473700" cy="307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Add Screenshot of Test Center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CFD31-5913-44C3-926E-B25B244597EE}" type="slidenum">
              <a:rPr lang="en-GB" smtClean="0"/>
              <a:pPr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2078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1988" y="1066800"/>
            <a:ext cx="5473700" cy="307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CFD31-5913-44C3-926E-B25B244597EE}" type="slidenum">
              <a:rPr lang="en-GB" smtClean="0"/>
              <a:pPr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545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1988" y="1066800"/>
            <a:ext cx="5473700" cy="307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customers to highlight and mention when passing this slide?</a:t>
            </a:r>
            <a:br>
              <a:rPr lang="en-US" dirty="0"/>
            </a:br>
            <a:r>
              <a:rPr lang="en-US" dirty="0"/>
              <a:t>With the States in mind, maybe: Disney, GE, Google, Pfizer and US Navy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CFD31-5913-44C3-926E-B25B244597EE}" type="slidenum">
              <a:rPr lang="en-GB" smtClean="0"/>
              <a:pPr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9179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1273175" y="551147"/>
            <a:ext cx="10918825" cy="6307137"/>
          </a:xfrm>
          <a:custGeom>
            <a:avLst/>
            <a:gdLst>
              <a:gd name="T0" fmla="*/ 6878 w 6878"/>
              <a:gd name="T1" fmla="*/ 0 h 3973"/>
              <a:gd name="T2" fmla="*/ 6878 w 6878"/>
              <a:gd name="T3" fmla="*/ 3973 h 3973"/>
              <a:gd name="T4" fmla="*/ 310 w 6878"/>
              <a:gd name="T5" fmla="*/ 3973 h 3973"/>
              <a:gd name="T6" fmla="*/ 0 w 6878"/>
              <a:gd name="T7" fmla="*/ 3220 h 3973"/>
              <a:gd name="T8" fmla="*/ 0 w 6878"/>
              <a:gd name="T9" fmla="*/ 3220 h 3973"/>
              <a:gd name="T10" fmla="*/ 0 w 6878"/>
              <a:gd name="T11" fmla="*/ 3220 h 3973"/>
              <a:gd name="T12" fmla="*/ 1043 w 6878"/>
              <a:gd name="T13" fmla="*/ 1496 h 3973"/>
              <a:gd name="T14" fmla="*/ 6878 w 6878"/>
              <a:gd name="T15" fmla="*/ 0 h 39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878" h="3973">
                <a:moveTo>
                  <a:pt x="6878" y="0"/>
                </a:moveTo>
                <a:lnTo>
                  <a:pt x="6878" y="3973"/>
                </a:lnTo>
                <a:lnTo>
                  <a:pt x="310" y="3973"/>
                </a:lnTo>
                <a:lnTo>
                  <a:pt x="0" y="3220"/>
                </a:lnTo>
                <a:lnTo>
                  <a:pt x="0" y="3220"/>
                </a:lnTo>
                <a:lnTo>
                  <a:pt x="0" y="3220"/>
                </a:lnTo>
                <a:lnTo>
                  <a:pt x="1043" y="1496"/>
                </a:lnTo>
                <a:lnTo>
                  <a:pt x="6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83338" y="2924175"/>
            <a:ext cx="5257799" cy="1800969"/>
          </a:xfrm>
        </p:spPr>
        <p:txBody>
          <a:bodyPr anchor="b" anchorCtr="0"/>
          <a:lstStyle>
            <a:lvl1pPr algn="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83338" y="4868862"/>
            <a:ext cx="5257800" cy="864394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F69B70B3-1A03-4256-9B25-6BC6262B2312}" type="datetime3">
              <a:rPr lang="en-US" smtClean="0"/>
              <a:pPr/>
              <a:t>21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383338" y="5733256"/>
            <a:ext cx="5257800" cy="432594"/>
          </a:xfrm>
        </p:spPr>
        <p:txBody>
          <a:bodyPr anchor="b" anchorCtr="0"/>
          <a:lstStyle>
            <a:lvl1pPr marL="0" indent="0" algn="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date</a:t>
            </a:r>
            <a:endParaRPr lang="en-GB" dirty="0"/>
          </a:p>
        </p:txBody>
      </p:sp>
      <p:grpSp>
        <p:nvGrpSpPr>
          <p:cNvPr id="26" name="Group 2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51464" y="550800"/>
            <a:ext cx="720000" cy="529065"/>
            <a:chOff x="11151163" y="6165850"/>
            <a:chExt cx="489975" cy="360040"/>
          </a:xfrm>
        </p:grpSpPr>
        <p:sp>
          <p:nvSpPr>
            <p:cNvPr id="27" name="Snip Diagonal Corner Rectangle 26"/>
            <p:cNvSpPr/>
            <p:nvPr userDrawn="1"/>
          </p:nvSpPr>
          <p:spPr>
            <a:xfrm>
              <a:off x="11151538" y="6165850"/>
              <a:ext cx="489600" cy="360040"/>
            </a:xfrm>
            <a:prstGeom prst="snip2DiagRect">
              <a:avLst>
                <a:gd name="adj1" fmla="val 1960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28" name="Freeform 6"/>
            <p:cNvSpPr>
              <a:spLocks noChangeAspect="1" noEditPoints="1"/>
            </p:cNvSpPr>
            <p:nvPr userDrawn="1"/>
          </p:nvSpPr>
          <p:spPr bwMode="auto">
            <a:xfrm>
              <a:off x="11151163" y="6165850"/>
              <a:ext cx="489975" cy="360000"/>
            </a:xfrm>
            <a:custGeom>
              <a:avLst/>
              <a:gdLst>
                <a:gd name="T0" fmla="*/ 2431 w 3438"/>
                <a:gd name="T1" fmla="*/ 1652 h 2526"/>
                <a:gd name="T2" fmla="*/ 2460 w 3438"/>
                <a:gd name="T3" fmla="*/ 1720 h 2526"/>
                <a:gd name="T4" fmla="*/ 2533 w 3438"/>
                <a:gd name="T5" fmla="*/ 1741 h 2526"/>
                <a:gd name="T6" fmla="*/ 2577 w 3438"/>
                <a:gd name="T7" fmla="*/ 1947 h 2526"/>
                <a:gd name="T8" fmla="*/ 2406 w 3438"/>
                <a:gd name="T9" fmla="*/ 1943 h 2526"/>
                <a:gd name="T10" fmla="*/ 2298 w 3438"/>
                <a:gd name="T11" fmla="*/ 1903 h 2526"/>
                <a:gd name="T12" fmla="*/ 2226 w 3438"/>
                <a:gd name="T13" fmla="*/ 1815 h 2526"/>
                <a:gd name="T14" fmla="*/ 2192 w 3438"/>
                <a:gd name="T15" fmla="*/ 1655 h 2526"/>
                <a:gd name="T16" fmla="*/ 2188 w 3438"/>
                <a:gd name="T17" fmla="*/ 842 h 2526"/>
                <a:gd name="T18" fmla="*/ 1012 w 3438"/>
                <a:gd name="T19" fmla="*/ 1663 h 2526"/>
                <a:gd name="T20" fmla="*/ 1105 w 3438"/>
                <a:gd name="T21" fmla="*/ 1736 h 2526"/>
                <a:gd name="T22" fmla="*/ 1218 w 3438"/>
                <a:gd name="T23" fmla="*/ 1764 h 2526"/>
                <a:gd name="T24" fmla="*/ 1376 w 3438"/>
                <a:gd name="T25" fmla="*/ 1760 h 2526"/>
                <a:gd name="T26" fmla="*/ 1481 w 3438"/>
                <a:gd name="T27" fmla="*/ 1724 h 2526"/>
                <a:gd name="T28" fmla="*/ 1553 w 3438"/>
                <a:gd name="T29" fmla="*/ 1657 h 2526"/>
                <a:gd name="T30" fmla="*/ 1603 w 3438"/>
                <a:gd name="T31" fmla="*/ 1536 h 2526"/>
                <a:gd name="T32" fmla="*/ 1633 w 3438"/>
                <a:gd name="T33" fmla="*/ 1326 h 2526"/>
                <a:gd name="T34" fmla="*/ 1628 w 3438"/>
                <a:gd name="T35" fmla="*/ 1050 h 2526"/>
                <a:gd name="T36" fmla="*/ 1585 w 3438"/>
                <a:gd name="T37" fmla="*/ 844 h 2526"/>
                <a:gd name="T38" fmla="*/ 1514 w 3438"/>
                <a:gd name="T39" fmla="*/ 729 h 2526"/>
                <a:gd name="T40" fmla="*/ 1425 w 3438"/>
                <a:gd name="T41" fmla="*/ 675 h 2526"/>
                <a:gd name="T42" fmla="*/ 1280 w 3438"/>
                <a:gd name="T43" fmla="*/ 653 h 2526"/>
                <a:gd name="T44" fmla="*/ 1154 w 3438"/>
                <a:gd name="T45" fmla="*/ 669 h 2526"/>
                <a:gd name="T46" fmla="*/ 1046 w 3438"/>
                <a:gd name="T47" fmla="*/ 729 h 2526"/>
                <a:gd name="T48" fmla="*/ 985 w 3438"/>
                <a:gd name="T49" fmla="*/ 815 h 2526"/>
                <a:gd name="T50" fmla="*/ 938 w 3438"/>
                <a:gd name="T51" fmla="*/ 990 h 2526"/>
                <a:gd name="T52" fmla="*/ 923 w 3438"/>
                <a:gd name="T53" fmla="*/ 1254 h 2526"/>
                <a:gd name="T54" fmla="*/ 947 w 3438"/>
                <a:gd name="T55" fmla="*/ 1497 h 2526"/>
                <a:gd name="T56" fmla="*/ 998 w 3438"/>
                <a:gd name="T57" fmla="*/ 1641 h 2526"/>
                <a:gd name="T58" fmla="*/ 1142 w 3438"/>
                <a:gd name="T59" fmla="*/ 1970 h 2526"/>
                <a:gd name="T60" fmla="*/ 992 w 3438"/>
                <a:gd name="T61" fmla="*/ 1933 h 2526"/>
                <a:gd name="T62" fmla="*/ 864 w 3438"/>
                <a:gd name="T63" fmla="*/ 1857 h 2526"/>
                <a:gd name="T64" fmla="*/ 798 w 3438"/>
                <a:gd name="T65" fmla="*/ 1784 h 2526"/>
                <a:gd name="T66" fmla="*/ 731 w 3438"/>
                <a:gd name="T67" fmla="*/ 1645 h 2526"/>
                <a:gd name="T68" fmla="*/ 681 w 3438"/>
                <a:gd name="T69" fmla="*/ 1402 h 2526"/>
                <a:gd name="T70" fmla="*/ 674 w 3438"/>
                <a:gd name="T71" fmla="*/ 1124 h 2526"/>
                <a:gd name="T72" fmla="*/ 716 w 3438"/>
                <a:gd name="T73" fmla="*/ 839 h 2526"/>
                <a:gd name="T74" fmla="*/ 777 w 3438"/>
                <a:gd name="T75" fmla="*/ 684 h 2526"/>
                <a:gd name="T76" fmla="*/ 856 w 3438"/>
                <a:gd name="T77" fmla="*/ 579 h 2526"/>
                <a:gd name="T78" fmla="*/ 966 w 3438"/>
                <a:gd name="T79" fmla="*/ 502 h 2526"/>
                <a:gd name="T80" fmla="*/ 1125 w 3438"/>
                <a:gd name="T81" fmla="*/ 454 h 2526"/>
                <a:gd name="T82" fmla="*/ 1301 w 3438"/>
                <a:gd name="T83" fmla="*/ 443 h 2526"/>
                <a:gd name="T84" fmla="*/ 1471 w 3438"/>
                <a:gd name="T85" fmla="*/ 461 h 2526"/>
                <a:gd name="T86" fmla="*/ 1634 w 3438"/>
                <a:gd name="T87" fmla="*/ 524 h 2526"/>
                <a:gd name="T88" fmla="*/ 1723 w 3438"/>
                <a:gd name="T89" fmla="*/ 599 h 2526"/>
                <a:gd name="T90" fmla="*/ 1809 w 3438"/>
                <a:gd name="T91" fmla="*/ 740 h 2526"/>
                <a:gd name="T92" fmla="*/ 1867 w 3438"/>
                <a:gd name="T93" fmla="*/ 951 h 2526"/>
                <a:gd name="T94" fmla="*/ 1885 w 3438"/>
                <a:gd name="T95" fmla="*/ 1250 h 2526"/>
                <a:gd name="T96" fmla="*/ 1871 w 3438"/>
                <a:gd name="T97" fmla="*/ 1454 h 2526"/>
                <a:gd name="T98" fmla="*/ 1830 w 3438"/>
                <a:gd name="T99" fmla="*/ 1639 h 2526"/>
                <a:gd name="T100" fmla="*/ 1768 w 3438"/>
                <a:gd name="T101" fmla="*/ 1765 h 2526"/>
                <a:gd name="T102" fmla="*/ 1663 w 3438"/>
                <a:gd name="T103" fmla="*/ 1874 h 2526"/>
                <a:gd name="T104" fmla="*/ 1375 w 3438"/>
                <a:gd name="T105" fmla="*/ 1973 h 2526"/>
                <a:gd name="T106" fmla="*/ 2359 w 3438"/>
                <a:gd name="T107" fmla="*/ 0 h 2526"/>
                <a:gd name="T108" fmla="*/ 0 w 3438"/>
                <a:gd name="T109" fmla="*/ 2526 h 2526"/>
                <a:gd name="T110" fmla="*/ 3438 w 3438"/>
                <a:gd name="T111" fmla="*/ 1255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8" h="2526">
                  <a:moveTo>
                    <a:pt x="2724" y="1043"/>
                  </a:moveTo>
                  <a:lnTo>
                    <a:pt x="2423" y="1043"/>
                  </a:lnTo>
                  <a:lnTo>
                    <a:pt x="2423" y="1521"/>
                  </a:lnTo>
                  <a:lnTo>
                    <a:pt x="2423" y="1553"/>
                  </a:lnTo>
                  <a:lnTo>
                    <a:pt x="2424" y="1582"/>
                  </a:lnTo>
                  <a:lnTo>
                    <a:pt x="2425" y="1608"/>
                  </a:lnTo>
                  <a:lnTo>
                    <a:pt x="2428" y="1632"/>
                  </a:lnTo>
                  <a:lnTo>
                    <a:pt x="2431" y="1652"/>
                  </a:lnTo>
                  <a:lnTo>
                    <a:pt x="2434" y="1670"/>
                  </a:lnTo>
                  <a:lnTo>
                    <a:pt x="2438" y="1684"/>
                  </a:lnTo>
                  <a:lnTo>
                    <a:pt x="2442" y="1697"/>
                  </a:lnTo>
                  <a:lnTo>
                    <a:pt x="2446" y="1702"/>
                  </a:lnTo>
                  <a:lnTo>
                    <a:pt x="2449" y="1707"/>
                  </a:lnTo>
                  <a:lnTo>
                    <a:pt x="2452" y="1711"/>
                  </a:lnTo>
                  <a:lnTo>
                    <a:pt x="2456" y="1716"/>
                  </a:lnTo>
                  <a:lnTo>
                    <a:pt x="2460" y="1720"/>
                  </a:lnTo>
                  <a:lnTo>
                    <a:pt x="2466" y="1724"/>
                  </a:lnTo>
                  <a:lnTo>
                    <a:pt x="2477" y="1729"/>
                  </a:lnTo>
                  <a:lnTo>
                    <a:pt x="2491" y="1735"/>
                  </a:lnTo>
                  <a:lnTo>
                    <a:pt x="2499" y="1736"/>
                  </a:lnTo>
                  <a:lnTo>
                    <a:pt x="2506" y="1738"/>
                  </a:lnTo>
                  <a:lnTo>
                    <a:pt x="2514" y="1739"/>
                  </a:lnTo>
                  <a:lnTo>
                    <a:pt x="2523" y="1739"/>
                  </a:lnTo>
                  <a:lnTo>
                    <a:pt x="2533" y="1741"/>
                  </a:lnTo>
                  <a:lnTo>
                    <a:pt x="2542" y="1741"/>
                  </a:lnTo>
                  <a:lnTo>
                    <a:pt x="2722" y="1734"/>
                  </a:lnTo>
                  <a:lnTo>
                    <a:pt x="2732" y="1923"/>
                  </a:lnTo>
                  <a:lnTo>
                    <a:pt x="2697" y="1929"/>
                  </a:lnTo>
                  <a:lnTo>
                    <a:pt x="2664" y="1935"/>
                  </a:lnTo>
                  <a:lnTo>
                    <a:pt x="2633" y="1941"/>
                  </a:lnTo>
                  <a:lnTo>
                    <a:pt x="2603" y="1944"/>
                  </a:lnTo>
                  <a:lnTo>
                    <a:pt x="2577" y="1947"/>
                  </a:lnTo>
                  <a:lnTo>
                    <a:pt x="2553" y="1950"/>
                  </a:lnTo>
                  <a:lnTo>
                    <a:pt x="2530" y="1951"/>
                  </a:lnTo>
                  <a:lnTo>
                    <a:pt x="2510" y="1952"/>
                  </a:lnTo>
                  <a:lnTo>
                    <a:pt x="2487" y="1951"/>
                  </a:lnTo>
                  <a:lnTo>
                    <a:pt x="2466" y="1950"/>
                  </a:lnTo>
                  <a:lnTo>
                    <a:pt x="2445" y="1948"/>
                  </a:lnTo>
                  <a:lnTo>
                    <a:pt x="2425" y="1946"/>
                  </a:lnTo>
                  <a:lnTo>
                    <a:pt x="2406" y="1943"/>
                  </a:lnTo>
                  <a:lnTo>
                    <a:pt x="2388" y="1939"/>
                  </a:lnTo>
                  <a:lnTo>
                    <a:pt x="2370" y="1935"/>
                  </a:lnTo>
                  <a:lnTo>
                    <a:pt x="2362" y="1933"/>
                  </a:lnTo>
                  <a:lnTo>
                    <a:pt x="2354" y="1930"/>
                  </a:lnTo>
                  <a:lnTo>
                    <a:pt x="2339" y="1925"/>
                  </a:lnTo>
                  <a:lnTo>
                    <a:pt x="2324" y="1918"/>
                  </a:lnTo>
                  <a:lnTo>
                    <a:pt x="2311" y="1911"/>
                  </a:lnTo>
                  <a:lnTo>
                    <a:pt x="2298" y="1903"/>
                  </a:lnTo>
                  <a:lnTo>
                    <a:pt x="2286" y="1896"/>
                  </a:lnTo>
                  <a:lnTo>
                    <a:pt x="2276" y="1887"/>
                  </a:lnTo>
                  <a:lnTo>
                    <a:pt x="2265" y="1877"/>
                  </a:lnTo>
                  <a:lnTo>
                    <a:pt x="2256" y="1866"/>
                  </a:lnTo>
                  <a:lnTo>
                    <a:pt x="2249" y="1855"/>
                  </a:lnTo>
                  <a:lnTo>
                    <a:pt x="2241" y="1843"/>
                  </a:lnTo>
                  <a:lnTo>
                    <a:pt x="2233" y="1829"/>
                  </a:lnTo>
                  <a:lnTo>
                    <a:pt x="2226" y="1815"/>
                  </a:lnTo>
                  <a:lnTo>
                    <a:pt x="2220" y="1799"/>
                  </a:lnTo>
                  <a:lnTo>
                    <a:pt x="2215" y="1782"/>
                  </a:lnTo>
                  <a:lnTo>
                    <a:pt x="2209" y="1764"/>
                  </a:lnTo>
                  <a:lnTo>
                    <a:pt x="2205" y="1744"/>
                  </a:lnTo>
                  <a:lnTo>
                    <a:pt x="2201" y="1724"/>
                  </a:lnTo>
                  <a:lnTo>
                    <a:pt x="2198" y="1702"/>
                  </a:lnTo>
                  <a:lnTo>
                    <a:pt x="2195" y="1679"/>
                  </a:lnTo>
                  <a:lnTo>
                    <a:pt x="2192" y="1655"/>
                  </a:lnTo>
                  <a:lnTo>
                    <a:pt x="2190" y="1630"/>
                  </a:lnTo>
                  <a:lnTo>
                    <a:pt x="2189" y="1603"/>
                  </a:lnTo>
                  <a:lnTo>
                    <a:pt x="2188" y="1575"/>
                  </a:lnTo>
                  <a:lnTo>
                    <a:pt x="2188" y="1547"/>
                  </a:lnTo>
                  <a:lnTo>
                    <a:pt x="2188" y="1043"/>
                  </a:lnTo>
                  <a:lnTo>
                    <a:pt x="2021" y="1043"/>
                  </a:lnTo>
                  <a:lnTo>
                    <a:pt x="2021" y="842"/>
                  </a:lnTo>
                  <a:lnTo>
                    <a:pt x="2188" y="842"/>
                  </a:lnTo>
                  <a:lnTo>
                    <a:pt x="2188" y="526"/>
                  </a:lnTo>
                  <a:lnTo>
                    <a:pt x="2423" y="526"/>
                  </a:lnTo>
                  <a:lnTo>
                    <a:pt x="2423" y="842"/>
                  </a:lnTo>
                  <a:lnTo>
                    <a:pt x="2724" y="842"/>
                  </a:lnTo>
                  <a:lnTo>
                    <a:pt x="2724" y="1043"/>
                  </a:lnTo>
                  <a:close/>
                  <a:moveTo>
                    <a:pt x="998" y="1641"/>
                  </a:moveTo>
                  <a:lnTo>
                    <a:pt x="1007" y="1656"/>
                  </a:lnTo>
                  <a:lnTo>
                    <a:pt x="1012" y="1663"/>
                  </a:lnTo>
                  <a:lnTo>
                    <a:pt x="1018" y="1670"/>
                  </a:lnTo>
                  <a:lnTo>
                    <a:pt x="1029" y="1683"/>
                  </a:lnTo>
                  <a:lnTo>
                    <a:pt x="1043" y="1696"/>
                  </a:lnTo>
                  <a:lnTo>
                    <a:pt x="1056" y="1707"/>
                  </a:lnTo>
                  <a:lnTo>
                    <a:pt x="1072" y="1718"/>
                  </a:lnTo>
                  <a:lnTo>
                    <a:pt x="1088" y="1727"/>
                  </a:lnTo>
                  <a:lnTo>
                    <a:pt x="1097" y="1732"/>
                  </a:lnTo>
                  <a:lnTo>
                    <a:pt x="1105" y="1736"/>
                  </a:lnTo>
                  <a:lnTo>
                    <a:pt x="1123" y="1743"/>
                  </a:lnTo>
                  <a:lnTo>
                    <a:pt x="1143" y="1750"/>
                  </a:lnTo>
                  <a:lnTo>
                    <a:pt x="1153" y="1753"/>
                  </a:lnTo>
                  <a:lnTo>
                    <a:pt x="1163" y="1755"/>
                  </a:lnTo>
                  <a:lnTo>
                    <a:pt x="1185" y="1760"/>
                  </a:lnTo>
                  <a:lnTo>
                    <a:pt x="1195" y="1762"/>
                  </a:lnTo>
                  <a:lnTo>
                    <a:pt x="1207" y="1763"/>
                  </a:lnTo>
                  <a:lnTo>
                    <a:pt x="1218" y="1764"/>
                  </a:lnTo>
                  <a:lnTo>
                    <a:pt x="1230" y="1765"/>
                  </a:lnTo>
                  <a:lnTo>
                    <a:pt x="1254" y="1768"/>
                  </a:lnTo>
                  <a:lnTo>
                    <a:pt x="1280" y="1768"/>
                  </a:lnTo>
                  <a:lnTo>
                    <a:pt x="1306" y="1768"/>
                  </a:lnTo>
                  <a:lnTo>
                    <a:pt x="1330" y="1765"/>
                  </a:lnTo>
                  <a:lnTo>
                    <a:pt x="1342" y="1764"/>
                  </a:lnTo>
                  <a:lnTo>
                    <a:pt x="1353" y="1763"/>
                  </a:lnTo>
                  <a:lnTo>
                    <a:pt x="1376" y="1760"/>
                  </a:lnTo>
                  <a:lnTo>
                    <a:pt x="1397" y="1755"/>
                  </a:lnTo>
                  <a:lnTo>
                    <a:pt x="1418" y="1750"/>
                  </a:lnTo>
                  <a:lnTo>
                    <a:pt x="1428" y="1747"/>
                  </a:lnTo>
                  <a:lnTo>
                    <a:pt x="1437" y="1744"/>
                  </a:lnTo>
                  <a:lnTo>
                    <a:pt x="1455" y="1736"/>
                  </a:lnTo>
                  <a:lnTo>
                    <a:pt x="1464" y="1733"/>
                  </a:lnTo>
                  <a:lnTo>
                    <a:pt x="1473" y="1728"/>
                  </a:lnTo>
                  <a:lnTo>
                    <a:pt x="1481" y="1724"/>
                  </a:lnTo>
                  <a:lnTo>
                    <a:pt x="1489" y="1719"/>
                  </a:lnTo>
                  <a:lnTo>
                    <a:pt x="1503" y="1708"/>
                  </a:lnTo>
                  <a:lnTo>
                    <a:pt x="1510" y="1703"/>
                  </a:lnTo>
                  <a:lnTo>
                    <a:pt x="1517" y="1697"/>
                  </a:lnTo>
                  <a:lnTo>
                    <a:pt x="1530" y="1685"/>
                  </a:lnTo>
                  <a:lnTo>
                    <a:pt x="1536" y="1679"/>
                  </a:lnTo>
                  <a:lnTo>
                    <a:pt x="1541" y="1672"/>
                  </a:lnTo>
                  <a:lnTo>
                    <a:pt x="1553" y="1657"/>
                  </a:lnTo>
                  <a:lnTo>
                    <a:pt x="1562" y="1643"/>
                  </a:lnTo>
                  <a:lnTo>
                    <a:pt x="1571" y="1626"/>
                  </a:lnTo>
                  <a:lnTo>
                    <a:pt x="1579" y="1609"/>
                  </a:lnTo>
                  <a:lnTo>
                    <a:pt x="1583" y="1599"/>
                  </a:lnTo>
                  <a:lnTo>
                    <a:pt x="1587" y="1590"/>
                  </a:lnTo>
                  <a:lnTo>
                    <a:pt x="1594" y="1570"/>
                  </a:lnTo>
                  <a:lnTo>
                    <a:pt x="1600" y="1547"/>
                  </a:lnTo>
                  <a:lnTo>
                    <a:pt x="1603" y="1536"/>
                  </a:lnTo>
                  <a:lnTo>
                    <a:pt x="1607" y="1525"/>
                  </a:lnTo>
                  <a:lnTo>
                    <a:pt x="1612" y="1500"/>
                  </a:lnTo>
                  <a:lnTo>
                    <a:pt x="1617" y="1474"/>
                  </a:lnTo>
                  <a:lnTo>
                    <a:pt x="1621" y="1447"/>
                  </a:lnTo>
                  <a:lnTo>
                    <a:pt x="1625" y="1419"/>
                  </a:lnTo>
                  <a:lnTo>
                    <a:pt x="1628" y="1389"/>
                  </a:lnTo>
                  <a:lnTo>
                    <a:pt x="1630" y="1359"/>
                  </a:lnTo>
                  <a:lnTo>
                    <a:pt x="1633" y="1326"/>
                  </a:lnTo>
                  <a:lnTo>
                    <a:pt x="1634" y="1292"/>
                  </a:lnTo>
                  <a:lnTo>
                    <a:pt x="1635" y="1256"/>
                  </a:lnTo>
                  <a:lnTo>
                    <a:pt x="1635" y="1220"/>
                  </a:lnTo>
                  <a:lnTo>
                    <a:pt x="1635" y="1183"/>
                  </a:lnTo>
                  <a:lnTo>
                    <a:pt x="1634" y="1148"/>
                  </a:lnTo>
                  <a:lnTo>
                    <a:pt x="1633" y="1115"/>
                  </a:lnTo>
                  <a:lnTo>
                    <a:pt x="1630" y="1081"/>
                  </a:lnTo>
                  <a:lnTo>
                    <a:pt x="1628" y="1050"/>
                  </a:lnTo>
                  <a:lnTo>
                    <a:pt x="1625" y="1020"/>
                  </a:lnTo>
                  <a:lnTo>
                    <a:pt x="1620" y="991"/>
                  </a:lnTo>
                  <a:lnTo>
                    <a:pt x="1616" y="963"/>
                  </a:lnTo>
                  <a:lnTo>
                    <a:pt x="1611" y="937"/>
                  </a:lnTo>
                  <a:lnTo>
                    <a:pt x="1606" y="911"/>
                  </a:lnTo>
                  <a:lnTo>
                    <a:pt x="1600" y="888"/>
                  </a:lnTo>
                  <a:lnTo>
                    <a:pt x="1593" y="865"/>
                  </a:lnTo>
                  <a:lnTo>
                    <a:pt x="1585" y="844"/>
                  </a:lnTo>
                  <a:lnTo>
                    <a:pt x="1578" y="824"/>
                  </a:lnTo>
                  <a:lnTo>
                    <a:pt x="1568" y="806"/>
                  </a:lnTo>
                  <a:lnTo>
                    <a:pt x="1559" y="788"/>
                  </a:lnTo>
                  <a:lnTo>
                    <a:pt x="1550" y="772"/>
                  </a:lnTo>
                  <a:lnTo>
                    <a:pt x="1545" y="764"/>
                  </a:lnTo>
                  <a:lnTo>
                    <a:pt x="1539" y="756"/>
                  </a:lnTo>
                  <a:lnTo>
                    <a:pt x="1527" y="742"/>
                  </a:lnTo>
                  <a:lnTo>
                    <a:pt x="1514" y="729"/>
                  </a:lnTo>
                  <a:lnTo>
                    <a:pt x="1508" y="723"/>
                  </a:lnTo>
                  <a:lnTo>
                    <a:pt x="1500" y="717"/>
                  </a:lnTo>
                  <a:lnTo>
                    <a:pt x="1493" y="711"/>
                  </a:lnTo>
                  <a:lnTo>
                    <a:pt x="1485" y="706"/>
                  </a:lnTo>
                  <a:lnTo>
                    <a:pt x="1469" y="696"/>
                  </a:lnTo>
                  <a:lnTo>
                    <a:pt x="1453" y="687"/>
                  </a:lnTo>
                  <a:lnTo>
                    <a:pt x="1435" y="679"/>
                  </a:lnTo>
                  <a:lnTo>
                    <a:pt x="1425" y="675"/>
                  </a:lnTo>
                  <a:lnTo>
                    <a:pt x="1415" y="672"/>
                  </a:lnTo>
                  <a:lnTo>
                    <a:pt x="1395" y="666"/>
                  </a:lnTo>
                  <a:lnTo>
                    <a:pt x="1375" y="662"/>
                  </a:lnTo>
                  <a:lnTo>
                    <a:pt x="1352" y="657"/>
                  </a:lnTo>
                  <a:lnTo>
                    <a:pt x="1341" y="656"/>
                  </a:lnTo>
                  <a:lnTo>
                    <a:pt x="1330" y="655"/>
                  </a:lnTo>
                  <a:lnTo>
                    <a:pt x="1305" y="654"/>
                  </a:lnTo>
                  <a:lnTo>
                    <a:pt x="1280" y="653"/>
                  </a:lnTo>
                  <a:lnTo>
                    <a:pt x="1255" y="654"/>
                  </a:lnTo>
                  <a:lnTo>
                    <a:pt x="1243" y="654"/>
                  </a:lnTo>
                  <a:lnTo>
                    <a:pt x="1231" y="655"/>
                  </a:lnTo>
                  <a:lnTo>
                    <a:pt x="1219" y="656"/>
                  </a:lnTo>
                  <a:lnTo>
                    <a:pt x="1208" y="657"/>
                  </a:lnTo>
                  <a:lnTo>
                    <a:pt x="1186" y="662"/>
                  </a:lnTo>
                  <a:lnTo>
                    <a:pt x="1165" y="666"/>
                  </a:lnTo>
                  <a:lnTo>
                    <a:pt x="1154" y="669"/>
                  </a:lnTo>
                  <a:lnTo>
                    <a:pt x="1145" y="672"/>
                  </a:lnTo>
                  <a:lnTo>
                    <a:pt x="1126" y="679"/>
                  </a:lnTo>
                  <a:lnTo>
                    <a:pt x="1108" y="687"/>
                  </a:lnTo>
                  <a:lnTo>
                    <a:pt x="1091" y="696"/>
                  </a:lnTo>
                  <a:lnTo>
                    <a:pt x="1082" y="700"/>
                  </a:lnTo>
                  <a:lnTo>
                    <a:pt x="1074" y="706"/>
                  </a:lnTo>
                  <a:lnTo>
                    <a:pt x="1060" y="717"/>
                  </a:lnTo>
                  <a:lnTo>
                    <a:pt x="1046" y="729"/>
                  </a:lnTo>
                  <a:lnTo>
                    <a:pt x="1033" y="742"/>
                  </a:lnTo>
                  <a:lnTo>
                    <a:pt x="1026" y="748"/>
                  </a:lnTo>
                  <a:lnTo>
                    <a:pt x="1020" y="756"/>
                  </a:lnTo>
                  <a:lnTo>
                    <a:pt x="1015" y="764"/>
                  </a:lnTo>
                  <a:lnTo>
                    <a:pt x="1009" y="772"/>
                  </a:lnTo>
                  <a:lnTo>
                    <a:pt x="1000" y="788"/>
                  </a:lnTo>
                  <a:lnTo>
                    <a:pt x="990" y="806"/>
                  </a:lnTo>
                  <a:lnTo>
                    <a:pt x="985" y="815"/>
                  </a:lnTo>
                  <a:lnTo>
                    <a:pt x="982" y="824"/>
                  </a:lnTo>
                  <a:lnTo>
                    <a:pt x="974" y="844"/>
                  </a:lnTo>
                  <a:lnTo>
                    <a:pt x="966" y="865"/>
                  </a:lnTo>
                  <a:lnTo>
                    <a:pt x="959" y="888"/>
                  </a:lnTo>
                  <a:lnTo>
                    <a:pt x="953" y="911"/>
                  </a:lnTo>
                  <a:lnTo>
                    <a:pt x="947" y="936"/>
                  </a:lnTo>
                  <a:lnTo>
                    <a:pt x="942" y="963"/>
                  </a:lnTo>
                  <a:lnTo>
                    <a:pt x="938" y="990"/>
                  </a:lnTo>
                  <a:lnTo>
                    <a:pt x="933" y="1019"/>
                  </a:lnTo>
                  <a:lnTo>
                    <a:pt x="930" y="1048"/>
                  </a:lnTo>
                  <a:lnTo>
                    <a:pt x="928" y="1080"/>
                  </a:lnTo>
                  <a:lnTo>
                    <a:pt x="926" y="1112"/>
                  </a:lnTo>
                  <a:lnTo>
                    <a:pt x="924" y="1146"/>
                  </a:lnTo>
                  <a:lnTo>
                    <a:pt x="923" y="1182"/>
                  </a:lnTo>
                  <a:lnTo>
                    <a:pt x="923" y="1218"/>
                  </a:lnTo>
                  <a:lnTo>
                    <a:pt x="923" y="1254"/>
                  </a:lnTo>
                  <a:lnTo>
                    <a:pt x="924" y="1289"/>
                  </a:lnTo>
                  <a:lnTo>
                    <a:pt x="926" y="1323"/>
                  </a:lnTo>
                  <a:lnTo>
                    <a:pt x="928" y="1355"/>
                  </a:lnTo>
                  <a:lnTo>
                    <a:pt x="930" y="1387"/>
                  </a:lnTo>
                  <a:lnTo>
                    <a:pt x="933" y="1416"/>
                  </a:lnTo>
                  <a:lnTo>
                    <a:pt x="937" y="1444"/>
                  </a:lnTo>
                  <a:lnTo>
                    <a:pt x="941" y="1471"/>
                  </a:lnTo>
                  <a:lnTo>
                    <a:pt x="947" y="1497"/>
                  </a:lnTo>
                  <a:lnTo>
                    <a:pt x="953" y="1521"/>
                  </a:lnTo>
                  <a:lnTo>
                    <a:pt x="958" y="1545"/>
                  </a:lnTo>
                  <a:lnTo>
                    <a:pt x="962" y="1555"/>
                  </a:lnTo>
                  <a:lnTo>
                    <a:pt x="965" y="1566"/>
                  </a:lnTo>
                  <a:lnTo>
                    <a:pt x="972" y="1587"/>
                  </a:lnTo>
                  <a:lnTo>
                    <a:pt x="980" y="1606"/>
                  </a:lnTo>
                  <a:lnTo>
                    <a:pt x="989" y="1624"/>
                  </a:lnTo>
                  <a:lnTo>
                    <a:pt x="998" y="1641"/>
                  </a:lnTo>
                  <a:close/>
                  <a:moveTo>
                    <a:pt x="1280" y="1978"/>
                  </a:moveTo>
                  <a:lnTo>
                    <a:pt x="1259" y="1978"/>
                  </a:lnTo>
                  <a:lnTo>
                    <a:pt x="1239" y="1978"/>
                  </a:lnTo>
                  <a:lnTo>
                    <a:pt x="1218" y="1977"/>
                  </a:lnTo>
                  <a:lnTo>
                    <a:pt x="1198" y="1975"/>
                  </a:lnTo>
                  <a:lnTo>
                    <a:pt x="1179" y="1974"/>
                  </a:lnTo>
                  <a:lnTo>
                    <a:pt x="1160" y="1972"/>
                  </a:lnTo>
                  <a:lnTo>
                    <a:pt x="1142" y="1970"/>
                  </a:lnTo>
                  <a:lnTo>
                    <a:pt x="1124" y="1966"/>
                  </a:lnTo>
                  <a:lnTo>
                    <a:pt x="1106" y="1964"/>
                  </a:lnTo>
                  <a:lnTo>
                    <a:pt x="1088" y="1961"/>
                  </a:lnTo>
                  <a:lnTo>
                    <a:pt x="1071" y="1956"/>
                  </a:lnTo>
                  <a:lnTo>
                    <a:pt x="1054" y="1953"/>
                  </a:lnTo>
                  <a:lnTo>
                    <a:pt x="1038" y="1948"/>
                  </a:lnTo>
                  <a:lnTo>
                    <a:pt x="1022" y="1943"/>
                  </a:lnTo>
                  <a:lnTo>
                    <a:pt x="992" y="1933"/>
                  </a:lnTo>
                  <a:lnTo>
                    <a:pt x="963" y="1920"/>
                  </a:lnTo>
                  <a:lnTo>
                    <a:pt x="949" y="1914"/>
                  </a:lnTo>
                  <a:lnTo>
                    <a:pt x="936" y="1907"/>
                  </a:lnTo>
                  <a:lnTo>
                    <a:pt x="911" y="1892"/>
                  </a:lnTo>
                  <a:lnTo>
                    <a:pt x="899" y="1884"/>
                  </a:lnTo>
                  <a:lnTo>
                    <a:pt x="886" y="1875"/>
                  </a:lnTo>
                  <a:lnTo>
                    <a:pt x="875" y="1866"/>
                  </a:lnTo>
                  <a:lnTo>
                    <a:pt x="864" y="1857"/>
                  </a:lnTo>
                  <a:lnTo>
                    <a:pt x="853" y="1848"/>
                  </a:lnTo>
                  <a:lnTo>
                    <a:pt x="843" y="1838"/>
                  </a:lnTo>
                  <a:lnTo>
                    <a:pt x="833" y="1828"/>
                  </a:lnTo>
                  <a:lnTo>
                    <a:pt x="824" y="1818"/>
                  </a:lnTo>
                  <a:lnTo>
                    <a:pt x="815" y="1807"/>
                  </a:lnTo>
                  <a:lnTo>
                    <a:pt x="811" y="1801"/>
                  </a:lnTo>
                  <a:lnTo>
                    <a:pt x="806" y="1796"/>
                  </a:lnTo>
                  <a:lnTo>
                    <a:pt x="798" y="1784"/>
                  </a:lnTo>
                  <a:lnTo>
                    <a:pt x="790" y="1772"/>
                  </a:lnTo>
                  <a:lnTo>
                    <a:pt x="783" y="1760"/>
                  </a:lnTo>
                  <a:lnTo>
                    <a:pt x="776" y="1747"/>
                  </a:lnTo>
                  <a:lnTo>
                    <a:pt x="761" y="1720"/>
                  </a:lnTo>
                  <a:lnTo>
                    <a:pt x="754" y="1706"/>
                  </a:lnTo>
                  <a:lnTo>
                    <a:pt x="748" y="1691"/>
                  </a:lnTo>
                  <a:lnTo>
                    <a:pt x="736" y="1661"/>
                  </a:lnTo>
                  <a:lnTo>
                    <a:pt x="731" y="1645"/>
                  </a:lnTo>
                  <a:lnTo>
                    <a:pt x="725" y="1629"/>
                  </a:lnTo>
                  <a:lnTo>
                    <a:pt x="715" y="1596"/>
                  </a:lnTo>
                  <a:lnTo>
                    <a:pt x="706" y="1561"/>
                  </a:lnTo>
                  <a:lnTo>
                    <a:pt x="698" y="1524"/>
                  </a:lnTo>
                  <a:lnTo>
                    <a:pt x="695" y="1505"/>
                  </a:lnTo>
                  <a:lnTo>
                    <a:pt x="691" y="1484"/>
                  </a:lnTo>
                  <a:lnTo>
                    <a:pt x="686" y="1445"/>
                  </a:lnTo>
                  <a:lnTo>
                    <a:pt x="681" y="1402"/>
                  </a:lnTo>
                  <a:lnTo>
                    <a:pt x="678" y="1360"/>
                  </a:lnTo>
                  <a:lnTo>
                    <a:pt x="676" y="1337"/>
                  </a:lnTo>
                  <a:lnTo>
                    <a:pt x="674" y="1315"/>
                  </a:lnTo>
                  <a:lnTo>
                    <a:pt x="673" y="1267"/>
                  </a:lnTo>
                  <a:lnTo>
                    <a:pt x="673" y="1219"/>
                  </a:lnTo>
                  <a:lnTo>
                    <a:pt x="673" y="1171"/>
                  </a:lnTo>
                  <a:lnTo>
                    <a:pt x="674" y="1147"/>
                  </a:lnTo>
                  <a:lnTo>
                    <a:pt x="674" y="1124"/>
                  </a:lnTo>
                  <a:lnTo>
                    <a:pt x="678" y="1079"/>
                  </a:lnTo>
                  <a:lnTo>
                    <a:pt x="681" y="1035"/>
                  </a:lnTo>
                  <a:lnTo>
                    <a:pt x="686" y="992"/>
                  </a:lnTo>
                  <a:lnTo>
                    <a:pt x="689" y="972"/>
                  </a:lnTo>
                  <a:lnTo>
                    <a:pt x="692" y="952"/>
                  </a:lnTo>
                  <a:lnTo>
                    <a:pt x="699" y="912"/>
                  </a:lnTo>
                  <a:lnTo>
                    <a:pt x="707" y="875"/>
                  </a:lnTo>
                  <a:lnTo>
                    <a:pt x="716" y="839"/>
                  </a:lnTo>
                  <a:lnTo>
                    <a:pt x="721" y="823"/>
                  </a:lnTo>
                  <a:lnTo>
                    <a:pt x="726" y="806"/>
                  </a:lnTo>
                  <a:lnTo>
                    <a:pt x="738" y="773"/>
                  </a:lnTo>
                  <a:lnTo>
                    <a:pt x="743" y="757"/>
                  </a:lnTo>
                  <a:lnTo>
                    <a:pt x="750" y="742"/>
                  </a:lnTo>
                  <a:lnTo>
                    <a:pt x="762" y="712"/>
                  </a:lnTo>
                  <a:lnTo>
                    <a:pt x="770" y="698"/>
                  </a:lnTo>
                  <a:lnTo>
                    <a:pt x="777" y="684"/>
                  </a:lnTo>
                  <a:lnTo>
                    <a:pt x="793" y="658"/>
                  </a:lnTo>
                  <a:lnTo>
                    <a:pt x="801" y="646"/>
                  </a:lnTo>
                  <a:lnTo>
                    <a:pt x="808" y="634"/>
                  </a:lnTo>
                  <a:lnTo>
                    <a:pt x="817" y="621"/>
                  </a:lnTo>
                  <a:lnTo>
                    <a:pt x="826" y="610"/>
                  </a:lnTo>
                  <a:lnTo>
                    <a:pt x="837" y="599"/>
                  </a:lnTo>
                  <a:lnTo>
                    <a:pt x="846" y="589"/>
                  </a:lnTo>
                  <a:lnTo>
                    <a:pt x="856" y="579"/>
                  </a:lnTo>
                  <a:lnTo>
                    <a:pt x="867" y="569"/>
                  </a:lnTo>
                  <a:lnTo>
                    <a:pt x="878" y="558"/>
                  </a:lnTo>
                  <a:lnTo>
                    <a:pt x="890" y="549"/>
                  </a:lnTo>
                  <a:lnTo>
                    <a:pt x="901" y="542"/>
                  </a:lnTo>
                  <a:lnTo>
                    <a:pt x="913" y="533"/>
                  </a:lnTo>
                  <a:lnTo>
                    <a:pt x="939" y="517"/>
                  </a:lnTo>
                  <a:lnTo>
                    <a:pt x="953" y="510"/>
                  </a:lnTo>
                  <a:lnTo>
                    <a:pt x="966" y="502"/>
                  </a:lnTo>
                  <a:lnTo>
                    <a:pt x="981" y="497"/>
                  </a:lnTo>
                  <a:lnTo>
                    <a:pt x="994" y="490"/>
                  </a:lnTo>
                  <a:lnTo>
                    <a:pt x="1025" y="479"/>
                  </a:lnTo>
                  <a:lnTo>
                    <a:pt x="1057" y="470"/>
                  </a:lnTo>
                  <a:lnTo>
                    <a:pt x="1073" y="465"/>
                  </a:lnTo>
                  <a:lnTo>
                    <a:pt x="1090" y="461"/>
                  </a:lnTo>
                  <a:lnTo>
                    <a:pt x="1107" y="457"/>
                  </a:lnTo>
                  <a:lnTo>
                    <a:pt x="1125" y="454"/>
                  </a:lnTo>
                  <a:lnTo>
                    <a:pt x="1162" y="449"/>
                  </a:lnTo>
                  <a:lnTo>
                    <a:pt x="1180" y="447"/>
                  </a:lnTo>
                  <a:lnTo>
                    <a:pt x="1199" y="445"/>
                  </a:lnTo>
                  <a:lnTo>
                    <a:pt x="1219" y="444"/>
                  </a:lnTo>
                  <a:lnTo>
                    <a:pt x="1239" y="443"/>
                  </a:lnTo>
                  <a:lnTo>
                    <a:pt x="1260" y="443"/>
                  </a:lnTo>
                  <a:lnTo>
                    <a:pt x="1280" y="443"/>
                  </a:lnTo>
                  <a:lnTo>
                    <a:pt x="1301" y="443"/>
                  </a:lnTo>
                  <a:lnTo>
                    <a:pt x="1321" y="443"/>
                  </a:lnTo>
                  <a:lnTo>
                    <a:pt x="1341" y="444"/>
                  </a:lnTo>
                  <a:lnTo>
                    <a:pt x="1361" y="445"/>
                  </a:lnTo>
                  <a:lnTo>
                    <a:pt x="1398" y="449"/>
                  </a:lnTo>
                  <a:lnTo>
                    <a:pt x="1418" y="452"/>
                  </a:lnTo>
                  <a:lnTo>
                    <a:pt x="1436" y="454"/>
                  </a:lnTo>
                  <a:lnTo>
                    <a:pt x="1453" y="457"/>
                  </a:lnTo>
                  <a:lnTo>
                    <a:pt x="1471" y="461"/>
                  </a:lnTo>
                  <a:lnTo>
                    <a:pt x="1503" y="469"/>
                  </a:lnTo>
                  <a:lnTo>
                    <a:pt x="1535" y="479"/>
                  </a:lnTo>
                  <a:lnTo>
                    <a:pt x="1550" y="484"/>
                  </a:lnTo>
                  <a:lnTo>
                    <a:pt x="1565" y="490"/>
                  </a:lnTo>
                  <a:lnTo>
                    <a:pt x="1580" y="496"/>
                  </a:lnTo>
                  <a:lnTo>
                    <a:pt x="1594" y="502"/>
                  </a:lnTo>
                  <a:lnTo>
                    <a:pt x="1621" y="517"/>
                  </a:lnTo>
                  <a:lnTo>
                    <a:pt x="1634" y="524"/>
                  </a:lnTo>
                  <a:lnTo>
                    <a:pt x="1646" y="533"/>
                  </a:lnTo>
                  <a:lnTo>
                    <a:pt x="1659" y="540"/>
                  </a:lnTo>
                  <a:lnTo>
                    <a:pt x="1670" y="549"/>
                  </a:lnTo>
                  <a:lnTo>
                    <a:pt x="1682" y="558"/>
                  </a:lnTo>
                  <a:lnTo>
                    <a:pt x="1692" y="567"/>
                  </a:lnTo>
                  <a:lnTo>
                    <a:pt x="1704" y="578"/>
                  </a:lnTo>
                  <a:lnTo>
                    <a:pt x="1714" y="588"/>
                  </a:lnTo>
                  <a:lnTo>
                    <a:pt x="1723" y="599"/>
                  </a:lnTo>
                  <a:lnTo>
                    <a:pt x="1733" y="609"/>
                  </a:lnTo>
                  <a:lnTo>
                    <a:pt x="1742" y="620"/>
                  </a:lnTo>
                  <a:lnTo>
                    <a:pt x="1751" y="633"/>
                  </a:lnTo>
                  <a:lnTo>
                    <a:pt x="1767" y="657"/>
                  </a:lnTo>
                  <a:lnTo>
                    <a:pt x="1775" y="670"/>
                  </a:lnTo>
                  <a:lnTo>
                    <a:pt x="1782" y="683"/>
                  </a:lnTo>
                  <a:lnTo>
                    <a:pt x="1796" y="711"/>
                  </a:lnTo>
                  <a:lnTo>
                    <a:pt x="1809" y="740"/>
                  </a:lnTo>
                  <a:lnTo>
                    <a:pt x="1822" y="771"/>
                  </a:lnTo>
                  <a:lnTo>
                    <a:pt x="1827" y="788"/>
                  </a:lnTo>
                  <a:lnTo>
                    <a:pt x="1833" y="803"/>
                  </a:lnTo>
                  <a:lnTo>
                    <a:pt x="1842" y="838"/>
                  </a:lnTo>
                  <a:lnTo>
                    <a:pt x="1851" y="874"/>
                  </a:lnTo>
                  <a:lnTo>
                    <a:pt x="1859" y="911"/>
                  </a:lnTo>
                  <a:lnTo>
                    <a:pt x="1864" y="930"/>
                  </a:lnTo>
                  <a:lnTo>
                    <a:pt x="1867" y="951"/>
                  </a:lnTo>
                  <a:lnTo>
                    <a:pt x="1873" y="991"/>
                  </a:lnTo>
                  <a:lnTo>
                    <a:pt x="1877" y="1033"/>
                  </a:lnTo>
                  <a:lnTo>
                    <a:pt x="1880" y="1076"/>
                  </a:lnTo>
                  <a:lnTo>
                    <a:pt x="1882" y="1099"/>
                  </a:lnTo>
                  <a:lnTo>
                    <a:pt x="1884" y="1123"/>
                  </a:lnTo>
                  <a:lnTo>
                    <a:pt x="1885" y="1170"/>
                  </a:lnTo>
                  <a:lnTo>
                    <a:pt x="1885" y="1218"/>
                  </a:lnTo>
                  <a:lnTo>
                    <a:pt x="1885" y="1250"/>
                  </a:lnTo>
                  <a:lnTo>
                    <a:pt x="1885" y="1281"/>
                  </a:lnTo>
                  <a:lnTo>
                    <a:pt x="1884" y="1312"/>
                  </a:lnTo>
                  <a:lnTo>
                    <a:pt x="1882" y="1342"/>
                  </a:lnTo>
                  <a:lnTo>
                    <a:pt x="1880" y="1371"/>
                  </a:lnTo>
                  <a:lnTo>
                    <a:pt x="1877" y="1399"/>
                  </a:lnTo>
                  <a:lnTo>
                    <a:pt x="1875" y="1427"/>
                  </a:lnTo>
                  <a:lnTo>
                    <a:pt x="1874" y="1441"/>
                  </a:lnTo>
                  <a:lnTo>
                    <a:pt x="1871" y="1454"/>
                  </a:lnTo>
                  <a:lnTo>
                    <a:pt x="1868" y="1480"/>
                  </a:lnTo>
                  <a:lnTo>
                    <a:pt x="1864" y="1505"/>
                  </a:lnTo>
                  <a:lnTo>
                    <a:pt x="1859" y="1529"/>
                  </a:lnTo>
                  <a:lnTo>
                    <a:pt x="1854" y="1553"/>
                  </a:lnTo>
                  <a:lnTo>
                    <a:pt x="1849" y="1575"/>
                  </a:lnTo>
                  <a:lnTo>
                    <a:pt x="1843" y="1598"/>
                  </a:lnTo>
                  <a:lnTo>
                    <a:pt x="1836" y="1619"/>
                  </a:lnTo>
                  <a:lnTo>
                    <a:pt x="1830" y="1639"/>
                  </a:lnTo>
                  <a:lnTo>
                    <a:pt x="1823" y="1659"/>
                  </a:lnTo>
                  <a:lnTo>
                    <a:pt x="1815" y="1679"/>
                  </a:lnTo>
                  <a:lnTo>
                    <a:pt x="1811" y="1688"/>
                  </a:lnTo>
                  <a:lnTo>
                    <a:pt x="1806" y="1697"/>
                  </a:lnTo>
                  <a:lnTo>
                    <a:pt x="1798" y="1715"/>
                  </a:lnTo>
                  <a:lnTo>
                    <a:pt x="1788" y="1733"/>
                  </a:lnTo>
                  <a:lnTo>
                    <a:pt x="1778" y="1750"/>
                  </a:lnTo>
                  <a:lnTo>
                    <a:pt x="1768" y="1765"/>
                  </a:lnTo>
                  <a:lnTo>
                    <a:pt x="1757" y="1781"/>
                  </a:lnTo>
                  <a:lnTo>
                    <a:pt x="1745" y="1796"/>
                  </a:lnTo>
                  <a:lnTo>
                    <a:pt x="1733" y="1810"/>
                  </a:lnTo>
                  <a:lnTo>
                    <a:pt x="1721" y="1825"/>
                  </a:lnTo>
                  <a:lnTo>
                    <a:pt x="1707" y="1837"/>
                  </a:lnTo>
                  <a:lnTo>
                    <a:pt x="1693" y="1851"/>
                  </a:lnTo>
                  <a:lnTo>
                    <a:pt x="1679" y="1862"/>
                  </a:lnTo>
                  <a:lnTo>
                    <a:pt x="1663" y="1874"/>
                  </a:lnTo>
                  <a:lnTo>
                    <a:pt x="1648" y="1884"/>
                  </a:lnTo>
                  <a:lnTo>
                    <a:pt x="1831" y="2178"/>
                  </a:lnTo>
                  <a:lnTo>
                    <a:pt x="1607" y="2282"/>
                  </a:lnTo>
                  <a:lnTo>
                    <a:pt x="1413" y="1965"/>
                  </a:lnTo>
                  <a:lnTo>
                    <a:pt x="1402" y="1969"/>
                  </a:lnTo>
                  <a:lnTo>
                    <a:pt x="1396" y="1970"/>
                  </a:lnTo>
                  <a:lnTo>
                    <a:pt x="1389" y="1971"/>
                  </a:lnTo>
                  <a:lnTo>
                    <a:pt x="1375" y="1973"/>
                  </a:lnTo>
                  <a:lnTo>
                    <a:pt x="1359" y="1975"/>
                  </a:lnTo>
                  <a:lnTo>
                    <a:pt x="1342" y="1977"/>
                  </a:lnTo>
                  <a:lnTo>
                    <a:pt x="1323" y="1978"/>
                  </a:lnTo>
                  <a:lnTo>
                    <a:pt x="1303" y="1978"/>
                  </a:lnTo>
                  <a:lnTo>
                    <a:pt x="1280" y="1978"/>
                  </a:lnTo>
                  <a:close/>
                  <a:moveTo>
                    <a:pt x="3107" y="0"/>
                  </a:moveTo>
                  <a:lnTo>
                    <a:pt x="2987" y="0"/>
                  </a:lnTo>
                  <a:lnTo>
                    <a:pt x="2359" y="0"/>
                  </a:lnTo>
                  <a:lnTo>
                    <a:pt x="1732" y="0"/>
                  </a:lnTo>
                  <a:lnTo>
                    <a:pt x="1103" y="0"/>
                  </a:lnTo>
                  <a:lnTo>
                    <a:pt x="476" y="0"/>
                  </a:lnTo>
                  <a:lnTo>
                    <a:pt x="0" y="475"/>
                  </a:lnTo>
                  <a:lnTo>
                    <a:pt x="0" y="1271"/>
                  </a:lnTo>
                  <a:lnTo>
                    <a:pt x="0" y="2066"/>
                  </a:lnTo>
                  <a:lnTo>
                    <a:pt x="0" y="2197"/>
                  </a:lnTo>
                  <a:lnTo>
                    <a:pt x="0" y="2526"/>
                  </a:lnTo>
                  <a:lnTo>
                    <a:pt x="330" y="2526"/>
                  </a:lnTo>
                  <a:lnTo>
                    <a:pt x="450" y="2526"/>
                  </a:lnTo>
                  <a:lnTo>
                    <a:pt x="1078" y="2526"/>
                  </a:lnTo>
                  <a:lnTo>
                    <a:pt x="1706" y="2526"/>
                  </a:lnTo>
                  <a:lnTo>
                    <a:pt x="2333" y="2526"/>
                  </a:lnTo>
                  <a:lnTo>
                    <a:pt x="2961" y="2526"/>
                  </a:lnTo>
                  <a:lnTo>
                    <a:pt x="3438" y="2051"/>
                  </a:lnTo>
                  <a:lnTo>
                    <a:pt x="3438" y="1255"/>
                  </a:lnTo>
                  <a:lnTo>
                    <a:pt x="3438" y="460"/>
                  </a:lnTo>
                  <a:lnTo>
                    <a:pt x="3438" y="329"/>
                  </a:lnTo>
                  <a:lnTo>
                    <a:pt x="3438" y="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983680588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2"/>
            <a:ext cx="12192000" cy="5877271"/>
          </a:xfrm>
          <a:custGeom>
            <a:avLst/>
            <a:gdLst/>
            <a:ahLst/>
            <a:cxnLst/>
            <a:rect l="l" t="t" r="r" b="b"/>
            <a:pathLst>
              <a:path w="12192000" h="5877271">
                <a:moveTo>
                  <a:pt x="0" y="0"/>
                </a:moveTo>
                <a:lnTo>
                  <a:pt x="12192000" y="0"/>
                </a:lnTo>
                <a:lnTo>
                  <a:pt x="12192000" y="4580284"/>
                </a:lnTo>
                <a:lnTo>
                  <a:pt x="0" y="5877271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change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  <a:p>
            <a:endParaRPr lang="fi-FI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822EA8A3-ED0B-4CC0-A7BA-3A85DD603AED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6743700" y="5733627"/>
            <a:ext cx="4897437" cy="432817"/>
          </a:xfrm>
        </p:spPr>
        <p:txBody>
          <a:bodyPr anchor="ctr" anchorCtr="0"/>
          <a:lstStyle>
            <a:lvl1pPr marL="0" indent="0">
              <a:buFontTx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buFontTx/>
              <a:buNone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2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6096000" y="5734945"/>
            <a:ext cx="432000" cy="432000"/>
          </a:xfrm>
          <a:prstGeom prst="snip2DiagRect">
            <a:avLst>
              <a:gd name="adj1" fmla="val 17009"/>
              <a:gd name="adj2" fmla="val 0"/>
            </a:avLst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2000" b="1"/>
            </a:lvl2pPr>
            <a:lvl3pPr marL="0" indent="0">
              <a:lnSpc>
                <a:spcPct val="100000"/>
              </a:lnSpc>
              <a:buFontTx/>
              <a:buNone/>
              <a:defRPr sz="2000" b="1"/>
            </a:lvl3pPr>
            <a:lvl4pPr marL="0" indent="0">
              <a:lnSpc>
                <a:spcPct val="100000"/>
              </a:lnSpc>
              <a:buFontTx/>
              <a:buNone/>
              <a:defRPr sz="2000" b="1"/>
            </a:lvl4pPr>
            <a:lvl5pPr marL="0" indent="0">
              <a:lnSpc>
                <a:spcPct val="100000"/>
              </a:lnSpc>
              <a:buFontTx/>
              <a:buNone/>
              <a:defRPr sz="2000" b="1"/>
            </a:lvl5pPr>
            <a:lvl6pPr marL="0" indent="0">
              <a:lnSpc>
                <a:spcPct val="100000"/>
              </a:lnSpc>
              <a:buFontTx/>
              <a:buNone/>
              <a:defRPr sz="2000" b="1"/>
            </a:lvl6pPr>
            <a:lvl7pPr marL="0" indent="0">
              <a:lnSpc>
                <a:spcPct val="100000"/>
              </a:lnSpc>
              <a:buFontTx/>
              <a:buNone/>
              <a:defRPr sz="2000" b="1"/>
            </a:lvl7pPr>
            <a:lvl8pPr marL="0" indent="0">
              <a:lnSpc>
                <a:spcPct val="100000"/>
              </a:lnSpc>
              <a:buFontTx/>
              <a:buNone/>
              <a:defRPr sz="2000" b="1"/>
            </a:lvl8pPr>
            <a:lvl9pPr marL="0" indent="0">
              <a:lnSpc>
                <a:spcPct val="100000"/>
              </a:lnSpc>
              <a:buFontTx/>
              <a:buNone/>
              <a:defRPr sz="2000" b="1"/>
            </a:lvl9pPr>
          </a:lstStyle>
          <a:p>
            <a:pPr lvl="0"/>
            <a:r>
              <a:rPr lang="en-US" dirty="0"/>
              <a:t>#</a:t>
            </a:r>
            <a:endParaRPr lang="fi-FI" dirty="0"/>
          </a:p>
        </p:txBody>
      </p:sp>
      <p:sp>
        <p:nvSpPr>
          <p:cNvPr id="21" name="Text Placeholder 14"/>
          <p:cNvSpPr>
            <a:spLocks noGrp="1" noChangeAspect="1"/>
          </p:cNvSpPr>
          <p:nvPr>
            <p:ph type="body" sz="quarter" idx="16"/>
          </p:nvPr>
        </p:nvSpPr>
        <p:spPr>
          <a:xfrm>
            <a:off x="550863" y="549275"/>
            <a:ext cx="720000" cy="5292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1664882"/>
      </p:ext>
    </p:extLst>
  </p:cSld>
  <p:clrMapOvr>
    <a:masterClrMapping/>
  </p:clrMapOvr>
  <p:transition spd="med"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479425" y="0"/>
                </a:moveTo>
                <a:lnTo>
                  <a:pt x="6096000" y="0"/>
                </a:lnTo>
                <a:lnTo>
                  <a:pt x="6096000" y="6378574"/>
                </a:lnTo>
                <a:lnTo>
                  <a:pt x="5616575" y="6857999"/>
                </a:lnTo>
                <a:lnTo>
                  <a:pt x="6096000" y="6857999"/>
                </a:lnTo>
                <a:lnTo>
                  <a:pt x="6096000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3" y="692149"/>
            <a:ext cx="5257106" cy="9366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0863" y="1844675"/>
            <a:ext cx="5257105" cy="43211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4032" y="1844675"/>
            <a:ext cx="5257106" cy="43211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7E28D9EF-35A5-4CA0-BC0B-134E458AEF81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384032" y="476673"/>
            <a:ext cx="5257106" cy="216024"/>
          </a:xfrm>
        </p:spPr>
        <p:txBody>
          <a:bodyPr anchor="ctr" anchorCtr="0"/>
          <a:lstStyle>
            <a:lvl1pPr marL="0" indent="0" algn="r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028943278"/>
      </p:ext>
    </p:extLst>
  </p:cSld>
  <p:clrMapOvr>
    <a:masterClrMapping/>
  </p:clrMapOvr>
  <p:transition spd="med"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2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479425" y="0"/>
                </a:moveTo>
                <a:lnTo>
                  <a:pt x="6096000" y="0"/>
                </a:lnTo>
                <a:lnTo>
                  <a:pt x="6096000" y="6378574"/>
                </a:lnTo>
                <a:lnTo>
                  <a:pt x="5616575" y="6857999"/>
                </a:lnTo>
                <a:lnTo>
                  <a:pt x="6096000" y="6857999"/>
                </a:lnTo>
                <a:lnTo>
                  <a:pt x="6096000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solidFill>
            <a:srgbClr val="848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0863" y="1844675"/>
            <a:ext cx="5257105" cy="43211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4032" y="1844675"/>
            <a:ext cx="5257106" cy="43211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9ED2F417-03A8-43B0-A5E3-5B972D1B5A07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50863" y="692149"/>
            <a:ext cx="5257106" cy="9366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384032" y="476673"/>
            <a:ext cx="5257106" cy="216024"/>
          </a:xfrm>
        </p:spPr>
        <p:txBody>
          <a:bodyPr anchor="ctr" anchorCtr="0"/>
          <a:lstStyle>
            <a:lvl1pPr marL="0" indent="0" algn="r">
              <a:spcBef>
                <a:spcPts val="0"/>
              </a:spcBef>
              <a:buNone/>
              <a:defRPr sz="12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745059172"/>
      </p:ext>
    </p:extLst>
  </p:cSld>
  <p:clrMapOvr>
    <a:masterClrMapping/>
  </p:clrMapOvr>
  <p:transition spd="med"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_Two Contents 2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479425" y="0"/>
                </a:moveTo>
                <a:lnTo>
                  <a:pt x="6096000" y="0"/>
                </a:lnTo>
                <a:lnTo>
                  <a:pt x="6096000" y="6378574"/>
                </a:lnTo>
                <a:lnTo>
                  <a:pt x="5616575" y="6857999"/>
                </a:lnTo>
                <a:lnTo>
                  <a:pt x="6096000" y="6857999"/>
                </a:lnTo>
                <a:lnTo>
                  <a:pt x="6096000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0863" y="1844675"/>
            <a:ext cx="5257105" cy="43211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4032" y="1844675"/>
            <a:ext cx="5257106" cy="43211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9ED2F417-03A8-43B0-A5E3-5B972D1B5A07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50863" y="692149"/>
            <a:ext cx="5257106" cy="9366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384032" y="476673"/>
            <a:ext cx="5257106" cy="216024"/>
          </a:xfrm>
        </p:spPr>
        <p:txBody>
          <a:bodyPr anchor="ctr" anchorCtr="0"/>
          <a:lstStyle>
            <a:lvl1pPr marL="0" indent="0" algn="r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00238364"/>
      </p:ext>
    </p:extLst>
  </p:cSld>
  <p:clrMapOvr>
    <a:masterClrMapping/>
  </p:clrMapOvr>
  <p:transition spd="med"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C26A3-3704-4F73-A379-97628D8C2380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11424" y="2348682"/>
            <a:ext cx="2376487" cy="1584374"/>
          </a:xfrm>
          <a:prstGeom prst="snip2DiagRect">
            <a:avLst>
              <a:gd name="adj1" fmla="val 12501"/>
              <a:gd name="adj2" fmla="val 799"/>
            </a:avLst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No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911424" y="4221088"/>
            <a:ext cx="2376487" cy="1728788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575497" y="2348682"/>
            <a:ext cx="2376487" cy="1584374"/>
          </a:xfrm>
          <a:prstGeom prst="snip2DiagRect">
            <a:avLst>
              <a:gd name="adj1" fmla="val 12501"/>
              <a:gd name="adj2" fmla="val 799"/>
            </a:avLst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No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239793" y="2348682"/>
            <a:ext cx="2376487" cy="1584374"/>
          </a:xfrm>
          <a:prstGeom prst="snip2DiagRect">
            <a:avLst>
              <a:gd name="adj1" fmla="val 12501"/>
              <a:gd name="adj2" fmla="val 799"/>
            </a:avLst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No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8904089" y="2348682"/>
            <a:ext cx="2376487" cy="1584374"/>
          </a:xfrm>
          <a:prstGeom prst="snip2DiagRect">
            <a:avLst>
              <a:gd name="adj1" fmla="val 12501"/>
              <a:gd name="adj2" fmla="val 799"/>
            </a:avLst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No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3575720" y="4221088"/>
            <a:ext cx="2376487" cy="1728788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240016" y="4221088"/>
            <a:ext cx="2376487" cy="1728788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8904312" y="4221088"/>
            <a:ext cx="2376487" cy="1728788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6859470"/>
      </p:ext>
    </p:extLst>
  </p:cSld>
  <p:clrMapOvr>
    <a:masterClrMapping/>
  </p:clrMapOvr>
  <p:transition spd="med"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23D9C-3639-4E7D-B410-7CC39E8BE448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8312856" y="1844828"/>
            <a:ext cx="3312369" cy="3240356"/>
          </a:xfrm>
          <a:prstGeom prst="snip2DiagRect">
            <a:avLst>
              <a:gd name="adj1" fmla="val 14366"/>
              <a:gd name="adj2" fmla="val 0"/>
            </a:avLst>
          </a:prstGeom>
          <a:solidFill>
            <a:srgbClr val="848895"/>
          </a:solidFill>
        </p:spPr>
        <p:txBody>
          <a:bodyPr lIns="180000" tIns="1152000" rIns="180000" bIns="180000"/>
          <a:lstStyle>
            <a:lvl1pPr marL="0" indent="0">
              <a:buFontTx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400">
                <a:solidFill>
                  <a:schemeClr val="bg1"/>
                </a:solidFill>
              </a:defRPr>
            </a:lvl2pPr>
            <a:lvl3pPr marL="182563" indent="-182563"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25" name="Picture Placeholder 18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744905" y="2132856"/>
            <a:ext cx="936104" cy="936104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FontTx/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fi-FI"/>
              <a:t>Click icon to add symbol</a:t>
            </a:r>
          </a:p>
        </p:txBody>
      </p:sp>
      <p:sp>
        <p:nvSpPr>
          <p:cNvPr id="26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550863" y="1844828"/>
            <a:ext cx="3312369" cy="3240356"/>
          </a:xfrm>
          <a:prstGeom prst="snip2DiagRect">
            <a:avLst>
              <a:gd name="adj1" fmla="val 14366"/>
              <a:gd name="adj2" fmla="val 0"/>
            </a:avLst>
          </a:prstGeom>
          <a:solidFill>
            <a:schemeClr val="accent1"/>
          </a:solidFill>
        </p:spPr>
        <p:txBody>
          <a:bodyPr lIns="180000" tIns="1152000" rIns="180000" bIns="180000"/>
          <a:lstStyle>
            <a:lvl1pPr marL="0" indent="0"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1400">
                <a:solidFill>
                  <a:schemeClr val="tx1"/>
                </a:solidFill>
              </a:defRPr>
            </a:lvl2pPr>
            <a:lvl3pPr marL="182563" indent="-182563"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27" name="Picture Placeholder 18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982912" y="2132856"/>
            <a:ext cx="936104" cy="936104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FontTx/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fi-FI"/>
              <a:t>Click icon to add symbol</a:t>
            </a:r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19"/>
          </p:nvPr>
        </p:nvSpPr>
        <p:spPr>
          <a:xfrm>
            <a:off x="4439815" y="1844828"/>
            <a:ext cx="3312369" cy="3240356"/>
          </a:xfrm>
          <a:prstGeom prst="snip2DiagRect">
            <a:avLst>
              <a:gd name="adj1" fmla="val 14366"/>
              <a:gd name="adj2" fmla="val 0"/>
            </a:avLst>
          </a:prstGeom>
          <a:solidFill>
            <a:schemeClr val="tx2"/>
          </a:solidFill>
        </p:spPr>
        <p:txBody>
          <a:bodyPr lIns="180000" tIns="1152000" rIns="180000" bIns="180000"/>
          <a:lstStyle>
            <a:lvl1pPr marL="0" indent="0">
              <a:buFontTx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400">
                <a:solidFill>
                  <a:schemeClr val="bg1"/>
                </a:solidFill>
              </a:defRPr>
            </a:lvl2pPr>
            <a:lvl3pPr marL="182563" indent="-182563"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29" name="Picture Placeholder 18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871864" y="2132856"/>
            <a:ext cx="936104" cy="936104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FontTx/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fi-FI"/>
              <a:t>Click icon to add symbol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4341101"/>
      </p:ext>
    </p:extLst>
  </p:cSld>
  <p:clrMapOvr>
    <a:masterClrMapping/>
  </p:clrMapOvr>
  <p:transition spd="med"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B8B3A59-FC07-42ED-B702-608C3345CA53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2495601" y="1844828"/>
            <a:ext cx="7200798" cy="3168348"/>
          </a:xfrm>
        </p:spPr>
        <p:txBody>
          <a:bodyPr/>
          <a:lstStyle>
            <a:lvl1pPr marL="0" indent="0">
              <a:buFontTx/>
              <a:buNone/>
              <a:defRPr sz="3400">
                <a:solidFill>
                  <a:schemeClr val="accent4"/>
                </a:solidFill>
              </a:defRPr>
            </a:lvl1pPr>
            <a:lvl2pPr marL="0" indent="0">
              <a:buFontTx/>
              <a:buNone/>
              <a:defRPr sz="1400"/>
            </a:lvl2pPr>
            <a:lvl3pPr marL="182563" indent="-182563">
              <a:defRPr sz="14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6" name="Freeform 6"/>
          <p:cNvSpPr>
            <a:spLocks noChangeAspect="1"/>
          </p:cNvSpPr>
          <p:nvPr userDrawn="1"/>
        </p:nvSpPr>
        <p:spPr bwMode="auto">
          <a:xfrm>
            <a:off x="2063552" y="1700808"/>
            <a:ext cx="288000" cy="418108"/>
          </a:xfrm>
          <a:custGeom>
            <a:avLst/>
            <a:gdLst>
              <a:gd name="T0" fmla="*/ 749 w 1139"/>
              <a:gd name="T1" fmla="*/ 872 h 1654"/>
              <a:gd name="T2" fmla="*/ 0 w 1139"/>
              <a:gd name="T3" fmla="*/ 872 h 1654"/>
              <a:gd name="T4" fmla="*/ 0 w 1139"/>
              <a:gd name="T5" fmla="*/ 192 h 1654"/>
              <a:gd name="T6" fmla="*/ 191 w 1139"/>
              <a:gd name="T7" fmla="*/ 0 h 1654"/>
              <a:gd name="T8" fmla="*/ 1139 w 1139"/>
              <a:gd name="T9" fmla="*/ 0 h 1654"/>
              <a:gd name="T10" fmla="*/ 1139 w 1139"/>
              <a:gd name="T11" fmla="*/ 638 h 1654"/>
              <a:gd name="T12" fmla="*/ 1139 w 1139"/>
              <a:gd name="T13" fmla="*/ 681 h 1654"/>
              <a:gd name="T14" fmla="*/ 1139 w 1139"/>
              <a:gd name="T15" fmla="*/ 1463 h 1654"/>
              <a:gd name="T16" fmla="*/ 947 w 1139"/>
              <a:gd name="T17" fmla="*/ 1654 h 1654"/>
              <a:gd name="T18" fmla="*/ 749 w 1139"/>
              <a:gd name="T19" fmla="*/ 1654 h 1654"/>
              <a:gd name="T20" fmla="*/ 749 w 1139"/>
              <a:gd name="T21" fmla="*/ 872 h 1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39" h="1654">
                <a:moveTo>
                  <a:pt x="749" y="872"/>
                </a:moveTo>
                <a:lnTo>
                  <a:pt x="0" y="872"/>
                </a:lnTo>
                <a:lnTo>
                  <a:pt x="0" y="192"/>
                </a:lnTo>
                <a:lnTo>
                  <a:pt x="191" y="0"/>
                </a:lnTo>
                <a:lnTo>
                  <a:pt x="1139" y="0"/>
                </a:lnTo>
                <a:lnTo>
                  <a:pt x="1139" y="638"/>
                </a:lnTo>
                <a:lnTo>
                  <a:pt x="1139" y="681"/>
                </a:lnTo>
                <a:lnTo>
                  <a:pt x="1139" y="1463"/>
                </a:lnTo>
                <a:lnTo>
                  <a:pt x="947" y="1654"/>
                </a:lnTo>
                <a:lnTo>
                  <a:pt x="749" y="1654"/>
                </a:lnTo>
                <a:lnTo>
                  <a:pt x="749" y="8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68635721"/>
      </p:ext>
    </p:extLst>
  </p:cSld>
  <p:clrMapOvr>
    <a:masterClrMapping/>
  </p:clrMapOvr>
  <p:transition spd="med"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Bac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 userDrawn="1"/>
        </p:nvSpPr>
        <p:spPr>
          <a:xfrm flipV="1">
            <a:off x="-10968" y="0"/>
            <a:ext cx="490393" cy="490393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ight Triangle 9"/>
          <p:cNvSpPr/>
          <p:nvPr userDrawn="1"/>
        </p:nvSpPr>
        <p:spPr>
          <a:xfrm flipH="1">
            <a:off x="11712573" y="6378574"/>
            <a:ext cx="479425" cy="47942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283DF88A-8EFC-4063-9027-1A24992ABC70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79425" y="0"/>
                </a:moveTo>
                <a:lnTo>
                  <a:pt x="12192000" y="0"/>
                </a:lnTo>
                <a:lnTo>
                  <a:pt x="12192000" y="6378572"/>
                </a:lnTo>
                <a:lnTo>
                  <a:pt x="11712572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  <a:p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50862" y="692149"/>
            <a:ext cx="11090275" cy="93662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033267113"/>
      </p:ext>
    </p:extLst>
  </p:cSld>
  <p:clrMapOvr>
    <a:masterClrMapping/>
  </p:clrMapOvr>
  <p:transition spd="med"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B12EA-2E1A-426F-A2F2-F336791EFBE0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239720"/>
      </p:ext>
    </p:extLst>
  </p:cSld>
  <p:clrMapOvr>
    <a:masterClrMapping/>
  </p:clrMapOvr>
  <p:transition spd="med"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Bac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 userDrawn="1"/>
        </p:nvSpPr>
        <p:spPr>
          <a:xfrm flipV="1">
            <a:off x="-10968" y="0"/>
            <a:ext cx="490393" cy="490393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ight Triangle 9"/>
          <p:cNvSpPr/>
          <p:nvPr userDrawn="1"/>
        </p:nvSpPr>
        <p:spPr>
          <a:xfrm flipH="1">
            <a:off x="11712573" y="6378574"/>
            <a:ext cx="479425" cy="47942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418104E3-681E-45FB-8165-E38E05302DE2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79425" y="0"/>
                </a:moveTo>
                <a:lnTo>
                  <a:pt x="12192000" y="0"/>
                </a:lnTo>
                <a:lnTo>
                  <a:pt x="12192000" y="6378572"/>
                </a:lnTo>
                <a:lnTo>
                  <a:pt x="11712572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  <a:p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50862" y="692149"/>
            <a:ext cx="11090275" cy="93662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idx="1"/>
          </p:nvPr>
        </p:nvSpPr>
        <p:spPr>
          <a:xfrm>
            <a:off x="550862" y="1844675"/>
            <a:ext cx="11090275" cy="4321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  <a:effectLst/>
              </a:defRPr>
            </a:lvl1pPr>
            <a:lvl2pPr>
              <a:defRPr>
                <a:solidFill>
                  <a:schemeClr val="bg1"/>
                </a:solidFill>
                <a:effectLst/>
              </a:defRPr>
            </a:lvl2pPr>
            <a:lvl3pPr>
              <a:defRPr>
                <a:solidFill>
                  <a:schemeClr val="bg1"/>
                </a:solidFill>
                <a:effectLst/>
              </a:defRPr>
            </a:lvl3pPr>
            <a:lvl4pPr>
              <a:defRPr>
                <a:solidFill>
                  <a:schemeClr val="bg1"/>
                </a:solidFill>
                <a:effectLst/>
              </a:defRPr>
            </a:lvl4pPr>
            <a:lvl5pPr>
              <a:defRPr>
                <a:solidFill>
                  <a:schemeClr val="bg1"/>
                </a:solidFill>
                <a:effectLst/>
              </a:defRPr>
            </a:lvl5pPr>
            <a:lvl6pPr>
              <a:defRPr>
                <a:solidFill>
                  <a:schemeClr val="bg1"/>
                </a:solidFill>
                <a:effectLst/>
              </a:defRPr>
            </a:lvl6pPr>
            <a:lvl7pPr>
              <a:defRPr>
                <a:solidFill>
                  <a:schemeClr val="bg1"/>
                </a:solidFill>
                <a:effectLst/>
              </a:defRPr>
            </a:lvl7pPr>
            <a:lvl8pPr>
              <a:defRPr>
                <a:solidFill>
                  <a:schemeClr val="bg1"/>
                </a:solidFill>
                <a:effectLst/>
              </a:defRPr>
            </a:lvl8pPr>
            <a:lvl9pPr>
              <a:defRPr>
                <a:solidFill>
                  <a:schemeClr val="bg1"/>
                </a:solidFill>
                <a:effectLst/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01743561"/>
      </p:ext>
    </p:extLst>
  </p:cSld>
  <p:clrMapOvr>
    <a:masterClrMapping/>
  </p:clrMapOvr>
  <p:transition spd="med"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Nega">
    <p:bg>
      <p:bgPr>
        <a:solidFill>
          <a:srgbClr val="8488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844673"/>
          </a:xfrm>
          <a:custGeom>
            <a:avLst/>
            <a:gdLst/>
            <a:ahLst/>
            <a:cxnLst/>
            <a:rect l="l" t="t" r="r" b="b"/>
            <a:pathLst>
              <a:path w="12192000" h="1844673">
                <a:moveTo>
                  <a:pt x="0" y="0"/>
                </a:moveTo>
                <a:lnTo>
                  <a:pt x="12192000" y="0"/>
                </a:lnTo>
                <a:lnTo>
                  <a:pt x="12192000" y="1412775"/>
                </a:lnTo>
                <a:lnTo>
                  <a:pt x="12192000" y="1412776"/>
                </a:lnTo>
                <a:lnTo>
                  <a:pt x="12191969" y="1412776"/>
                </a:lnTo>
                <a:lnTo>
                  <a:pt x="0" y="1844673"/>
                </a:lnTo>
                <a:lnTo>
                  <a:pt x="0" y="1412776"/>
                </a:lnTo>
                <a:lnTo>
                  <a:pt x="0" y="141277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grpSp>
        <p:nvGrpSpPr>
          <p:cNvPr id="14" name="Group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51163" y="6165850"/>
            <a:ext cx="489975" cy="360040"/>
            <a:chOff x="11151163" y="6165850"/>
            <a:chExt cx="489975" cy="360040"/>
          </a:xfrm>
        </p:grpSpPr>
        <p:sp>
          <p:nvSpPr>
            <p:cNvPr id="15" name="Snip Diagonal Corner Rectangle 14"/>
            <p:cNvSpPr/>
            <p:nvPr userDrawn="1"/>
          </p:nvSpPr>
          <p:spPr>
            <a:xfrm>
              <a:off x="11151538" y="6165850"/>
              <a:ext cx="489600" cy="360040"/>
            </a:xfrm>
            <a:prstGeom prst="snip2DiagRect">
              <a:avLst>
                <a:gd name="adj1" fmla="val 1960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6" name="Freeform 6"/>
            <p:cNvSpPr>
              <a:spLocks noChangeAspect="1" noEditPoints="1"/>
            </p:cNvSpPr>
            <p:nvPr userDrawn="1"/>
          </p:nvSpPr>
          <p:spPr bwMode="auto">
            <a:xfrm>
              <a:off x="11151163" y="6165850"/>
              <a:ext cx="489975" cy="360000"/>
            </a:xfrm>
            <a:custGeom>
              <a:avLst/>
              <a:gdLst>
                <a:gd name="T0" fmla="*/ 2431 w 3438"/>
                <a:gd name="T1" fmla="*/ 1652 h 2526"/>
                <a:gd name="T2" fmla="*/ 2460 w 3438"/>
                <a:gd name="T3" fmla="*/ 1720 h 2526"/>
                <a:gd name="T4" fmla="*/ 2533 w 3438"/>
                <a:gd name="T5" fmla="*/ 1741 h 2526"/>
                <a:gd name="T6" fmla="*/ 2577 w 3438"/>
                <a:gd name="T7" fmla="*/ 1947 h 2526"/>
                <a:gd name="T8" fmla="*/ 2406 w 3438"/>
                <a:gd name="T9" fmla="*/ 1943 h 2526"/>
                <a:gd name="T10" fmla="*/ 2298 w 3438"/>
                <a:gd name="T11" fmla="*/ 1903 h 2526"/>
                <a:gd name="T12" fmla="*/ 2226 w 3438"/>
                <a:gd name="T13" fmla="*/ 1815 h 2526"/>
                <a:gd name="T14" fmla="*/ 2192 w 3438"/>
                <a:gd name="T15" fmla="*/ 1655 h 2526"/>
                <a:gd name="T16" fmla="*/ 2188 w 3438"/>
                <a:gd name="T17" fmla="*/ 842 h 2526"/>
                <a:gd name="T18" fmla="*/ 1012 w 3438"/>
                <a:gd name="T19" fmla="*/ 1663 h 2526"/>
                <a:gd name="T20" fmla="*/ 1105 w 3438"/>
                <a:gd name="T21" fmla="*/ 1736 h 2526"/>
                <a:gd name="T22" fmla="*/ 1218 w 3438"/>
                <a:gd name="T23" fmla="*/ 1764 h 2526"/>
                <a:gd name="T24" fmla="*/ 1376 w 3438"/>
                <a:gd name="T25" fmla="*/ 1760 h 2526"/>
                <a:gd name="T26" fmla="*/ 1481 w 3438"/>
                <a:gd name="T27" fmla="*/ 1724 h 2526"/>
                <a:gd name="T28" fmla="*/ 1553 w 3438"/>
                <a:gd name="T29" fmla="*/ 1657 h 2526"/>
                <a:gd name="T30" fmla="*/ 1603 w 3438"/>
                <a:gd name="T31" fmla="*/ 1536 h 2526"/>
                <a:gd name="T32" fmla="*/ 1633 w 3438"/>
                <a:gd name="T33" fmla="*/ 1326 h 2526"/>
                <a:gd name="T34" fmla="*/ 1628 w 3438"/>
                <a:gd name="T35" fmla="*/ 1050 h 2526"/>
                <a:gd name="T36" fmla="*/ 1585 w 3438"/>
                <a:gd name="T37" fmla="*/ 844 h 2526"/>
                <a:gd name="T38" fmla="*/ 1514 w 3438"/>
                <a:gd name="T39" fmla="*/ 729 h 2526"/>
                <a:gd name="T40" fmla="*/ 1425 w 3438"/>
                <a:gd name="T41" fmla="*/ 675 h 2526"/>
                <a:gd name="T42" fmla="*/ 1280 w 3438"/>
                <a:gd name="T43" fmla="*/ 653 h 2526"/>
                <a:gd name="T44" fmla="*/ 1154 w 3438"/>
                <a:gd name="T45" fmla="*/ 669 h 2526"/>
                <a:gd name="T46" fmla="*/ 1046 w 3438"/>
                <a:gd name="T47" fmla="*/ 729 h 2526"/>
                <a:gd name="T48" fmla="*/ 985 w 3438"/>
                <a:gd name="T49" fmla="*/ 815 h 2526"/>
                <a:gd name="T50" fmla="*/ 938 w 3438"/>
                <a:gd name="T51" fmla="*/ 990 h 2526"/>
                <a:gd name="T52" fmla="*/ 923 w 3438"/>
                <a:gd name="T53" fmla="*/ 1254 h 2526"/>
                <a:gd name="T54" fmla="*/ 947 w 3438"/>
                <a:gd name="T55" fmla="*/ 1497 h 2526"/>
                <a:gd name="T56" fmla="*/ 998 w 3438"/>
                <a:gd name="T57" fmla="*/ 1641 h 2526"/>
                <a:gd name="T58" fmla="*/ 1142 w 3438"/>
                <a:gd name="T59" fmla="*/ 1970 h 2526"/>
                <a:gd name="T60" fmla="*/ 992 w 3438"/>
                <a:gd name="T61" fmla="*/ 1933 h 2526"/>
                <a:gd name="T62" fmla="*/ 864 w 3438"/>
                <a:gd name="T63" fmla="*/ 1857 h 2526"/>
                <a:gd name="T64" fmla="*/ 798 w 3438"/>
                <a:gd name="T65" fmla="*/ 1784 h 2526"/>
                <a:gd name="T66" fmla="*/ 731 w 3438"/>
                <a:gd name="T67" fmla="*/ 1645 h 2526"/>
                <a:gd name="T68" fmla="*/ 681 w 3438"/>
                <a:gd name="T69" fmla="*/ 1402 h 2526"/>
                <a:gd name="T70" fmla="*/ 674 w 3438"/>
                <a:gd name="T71" fmla="*/ 1124 h 2526"/>
                <a:gd name="T72" fmla="*/ 716 w 3438"/>
                <a:gd name="T73" fmla="*/ 839 h 2526"/>
                <a:gd name="T74" fmla="*/ 777 w 3438"/>
                <a:gd name="T75" fmla="*/ 684 h 2526"/>
                <a:gd name="T76" fmla="*/ 856 w 3438"/>
                <a:gd name="T77" fmla="*/ 579 h 2526"/>
                <a:gd name="T78" fmla="*/ 966 w 3438"/>
                <a:gd name="T79" fmla="*/ 502 h 2526"/>
                <a:gd name="T80" fmla="*/ 1125 w 3438"/>
                <a:gd name="T81" fmla="*/ 454 h 2526"/>
                <a:gd name="T82" fmla="*/ 1301 w 3438"/>
                <a:gd name="T83" fmla="*/ 443 h 2526"/>
                <a:gd name="T84" fmla="*/ 1471 w 3438"/>
                <a:gd name="T85" fmla="*/ 461 h 2526"/>
                <a:gd name="T86" fmla="*/ 1634 w 3438"/>
                <a:gd name="T87" fmla="*/ 524 h 2526"/>
                <a:gd name="T88" fmla="*/ 1723 w 3438"/>
                <a:gd name="T89" fmla="*/ 599 h 2526"/>
                <a:gd name="T90" fmla="*/ 1809 w 3438"/>
                <a:gd name="T91" fmla="*/ 740 h 2526"/>
                <a:gd name="T92" fmla="*/ 1867 w 3438"/>
                <a:gd name="T93" fmla="*/ 951 h 2526"/>
                <a:gd name="T94" fmla="*/ 1885 w 3438"/>
                <a:gd name="T95" fmla="*/ 1250 h 2526"/>
                <a:gd name="T96" fmla="*/ 1871 w 3438"/>
                <a:gd name="T97" fmla="*/ 1454 h 2526"/>
                <a:gd name="T98" fmla="*/ 1830 w 3438"/>
                <a:gd name="T99" fmla="*/ 1639 h 2526"/>
                <a:gd name="T100" fmla="*/ 1768 w 3438"/>
                <a:gd name="T101" fmla="*/ 1765 h 2526"/>
                <a:gd name="T102" fmla="*/ 1663 w 3438"/>
                <a:gd name="T103" fmla="*/ 1874 h 2526"/>
                <a:gd name="T104" fmla="*/ 1375 w 3438"/>
                <a:gd name="T105" fmla="*/ 1973 h 2526"/>
                <a:gd name="T106" fmla="*/ 2359 w 3438"/>
                <a:gd name="T107" fmla="*/ 0 h 2526"/>
                <a:gd name="T108" fmla="*/ 0 w 3438"/>
                <a:gd name="T109" fmla="*/ 2526 h 2526"/>
                <a:gd name="T110" fmla="*/ 3438 w 3438"/>
                <a:gd name="T111" fmla="*/ 1255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8" h="2526">
                  <a:moveTo>
                    <a:pt x="2724" y="1043"/>
                  </a:moveTo>
                  <a:lnTo>
                    <a:pt x="2423" y="1043"/>
                  </a:lnTo>
                  <a:lnTo>
                    <a:pt x="2423" y="1521"/>
                  </a:lnTo>
                  <a:lnTo>
                    <a:pt x="2423" y="1553"/>
                  </a:lnTo>
                  <a:lnTo>
                    <a:pt x="2424" y="1582"/>
                  </a:lnTo>
                  <a:lnTo>
                    <a:pt x="2425" y="1608"/>
                  </a:lnTo>
                  <a:lnTo>
                    <a:pt x="2428" y="1632"/>
                  </a:lnTo>
                  <a:lnTo>
                    <a:pt x="2431" y="1652"/>
                  </a:lnTo>
                  <a:lnTo>
                    <a:pt x="2434" y="1670"/>
                  </a:lnTo>
                  <a:lnTo>
                    <a:pt x="2438" y="1684"/>
                  </a:lnTo>
                  <a:lnTo>
                    <a:pt x="2442" y="1697"/>
                  </a:lnTo>
                  <a:lnTo>
                    <a:pt x="2446" y="1702"/>
                  </a:lnTo>
                  <a:lnTo>
                    <a:pt x="2449" y="1707"/>
                  </a:lnTo>
                  <a:lnTo>
                    <a:pt x="2452" y="1711"/>
                  </a:lnTo>
                  <a:lnTo>
                    <a:pt x="2456" y="1716"/>
                  </a:lnTo>
                  <a:lnTo>
                    <a:pt x="2460" y="1720"/>
                  </a:lnTo>
                  <a:lnTo>
                    <a:pt x="2466" y="1724"/>
                  </a:lnTo>
                  <a:lnTo>
                    <a:pt x="2477" y="1729"/>
                  </a:lnTo>
                  <a:lnTo>
                    <a:pt x="2491" y="1735"/>
                  </a:lnTo>
                  <a:lnTo>
                    <a:pt x="2499" y="1736"/>
                  </a:lnTo>
                  <a:lnTo>
                    <a:pt x="2506" y="1738"/>
                  </a:lnTo>
                  <a:lnTo>
                    <a:pt x="2514" y="1739"/>
                  </a:lnTo>
                  <a:lnTo>
                    <a:pt x="2523" y="1739"/>
                  </a:lnTo>
                  <a:lnTo>
                    <a:pt x="2533" y="1741"/>
                  </a:lnTo>
                  <a:lnTo>
                    <a:pt x="2542" y="1741"/>
                  </a:lnTo>
                  <a:lnTo>
                    <a:pt x="2722" y="1734"/>
                  </a:lnTo>
                  <a:lnTo>
                    <a:pt x="2732" y="1923"/>
                  </a:lnTo>
                  <a:lnTo>
                    <a:pt x="2697" y="1929"/>
                  </a:lnTo>
                  <a:lnTo>
                    <a:pt x="2664" y="1935"/>
                  </a:lnTo>
                  <a:lnTo>
                    <a:pt x="2633" y="1941"/>
                  </a:lnTo>
                  <a:lnTo>
                    <a:pt x="2603" y="1944"/>
                  </a:lnTo>
                  <a:lnTo>
                    <a:pt x="2577" y="1947"/>
                  </a:lnTo>
                  <a:lnTo>
                    <a:pt x="2553" y="1950"/>
                  </a:lnTo>
                  <a:lnTo>
                    <a:pt x="2530" y="1951"/>
                  </a:lnTo>
                  <a:lnTo>
                    <a:pt x="2510" y="1952"/>
                  </a:lnTo>
                  <a:lnTo>
                    <a:pt x="2487" y="1951"/>
                  </a:lnTo>
                  <a:lnTo>
                    <a:pt x="2466" y="1950"/>
                  </a:lnTo>
                  <a:lnTo>
                    <a:pt x="2445" y="1948"/>
                  </a:lnTo>
                  <a:lnTo>
                    <a:pt x="2425" y="1946"/>
                  </a:lnTo>
                  <a:lnTo>
                    <a:pt x="2406" y="1943"/>
                  </a:lnTo>
                  <a:lnTo>
                    <a:pt x="2388" y="1939"/>
                  </a:lnTo>
                  <a:lnTo>
                    <a:pt x="2370" y="1935"/>
                  </a:lnTo>
                  <a:lnTo>
                    <a:pt x="2362" y="1933"/>
                  </a:lnTo>
                  <a:lnTo>
                    <a:pt x="2354" y="1930"/>
                  </a:lnTo>
                  <a:lnTo>
                    <a:pt x="2339" y="1925"/>
                  </a:lnTo>
                  <a:lnTo>
                    <a:pt x="2324" y="1918"/>
                  </a:lnTo>
                  <a:lnTo>
                    <a:pt x="2311" y="1911"/>
                  </a:lnTo>
                  <a:lnTo>
                    <a:pt x="2298" y="1903"/>
                  </a:lnTo>
                  <a:lnTo>
                    <a:pt x="2286" y="1896"/>
                  </a:lnTo>
                  <a:lnTo>
                    <a:pt x="2276" y="1887"/>
                  </a:lnTo>
                  <a:lnTo>
                    <a:pt x="2265" y="1877"/>
                  </a:lnTo>
                  <a:lnTo>
                    <a:pt x="2256" y="1866"/>
                  </a:lnTo>
                  <a:lnTo>
                    <a:pt x="2249" y="1855"/>
                  </a:lnTo>
                  <a:lnTo>
                    <a:pt x="2241" y="1843"/>
                  </a:lnTo>
                  <a:lnTo>
                    <a:pt x="2233" y="1829"/>
                  </a:lnTo>
                  <a:lnTo>
                    <a:pt x="2226" y="1815"/>
                  </a:lnTo>
                  <a:lnTo>
                    <a:pt x="2220" y="1799"/>
                  </a:lnTo>
                  <a:lnTo>
                    <a:pt x="2215" y="1782"/>
                  </a:lnTo>
                  <a:lnTo>
                    <a:pt x="2209" y="1764"/>
                  </a:lnTo>
                  <a:lnTo>
                    <a:pt x="2205" y="1744"/>
                  </a:lnTo>
                  <a:lnTo>
                    <a:pt x="2201" y="1724"/>
                  </a:lnTo>
                  <a:lnTo>
                    <a:pt x="2198" y="1702"/>
                  </a:lnTo>
                  <a:lnTo>
                    <a:pt x="2195" y="1679"/>
                  </a:lnTo>
                  <a:lnTo>
                    <a:pt x="2192" y="1655"/>
                  </a:lnTo>
                  <a:lnTo>
                    <a:pt x="2190" y="1630"/>
                  </a:lnTo>
                  <a:lnTo>
                    <a:pt x="2189" y="1603"/>
                  </a:lnTo>
                  <a:lnTo>
                    <a:pt x="2188" y="1575"/>
                  </a:lnTo>
                  <a:lnTo>
                    <a:pt x="2188" y="1547"/>
                  </a:lnTo>
                  <a:lnTo>
                    <a:pt x="2188" y="1043"/>
                  </a:lnTo>
                  <a:lnTo>
                    <a:pt x="2021" y="1043"/>
                  </a:lnTo>
                  <a:lnTo>
                    <a:pt x="2021" y="842"/>
                  </a:lnTo>
                  <a:lnTo>
                    <a:pt x="2188" y="842"/>
                  </a:lnTo>
                  <a:lnTo>
                    <a:pt x="2188" y="526"/>
                  </a:lnTo>
                  <a:lnTo>
                    <a:pt x="2423" y="526"/>
                  </a:lnTo>
                  <a:lnTo>
                    <a:pt x="2423" y="842"/>
                  </a:lnTo>
                  <a:lnTo>
                    <a:pt x="2724" y="842"/>
                  </a:lnTo>
                  <a:lnTo>
                    <a:pt x="2724" y="1043"/>
                  </a:lnTo>
                  <a:close/>
                  <a:moveTo>
                    <a:pt x="998" y="1641"/>
                  </a:moveTo>
                  <a:lnTo>
                    <a:pt x="1007" y="1656"/>
                  </a:lnTo>
                  <a:lnTo>
                    <a:pt x="1012" y="1663"/>
                  </a:lnTo>
                  <a:lnTo>
                    <a:pt x="1018" y="1670"/>
                  </a:lnTo>
                  <a:lnTo>
                    <a:pt x="1029" y="1683"/>
                  </a:lnTo>
                  <a:lnTo>
                    <a:pt x="1043" y="1696"/>
                  </a:lnTo>
                  <a:lnTo>
                    <a:pt x="1056" y="1707"/>
                  </a:lnTo>
                  <a:lnTo>
                    <a:pt x="1072" y="1718"/>
                  </a:lnTo>
                  <a:lnTo>
                    <a:pt x="1088" y="1727"/>
                  </a:lnTo>
                  <a:lnTo>
                    <a:pt x="1097" y="1732"/>
                  </a:lnTo>
                  <a:lnTo>
                    <a:pt x="1105" y="1736"/>
                  </a:lnTo>
                  <a:lnTo>
                    <a:pt x="1123" y="1743"/>
                  </a:lnTo>
                  <a:lnTo>
                    <a:pt x="1143" y="1750"/>
                  </a:lnTo>
                  <a:lnTo>
                    <a:pt x="1153" y="1753"/>
                  </a:lnTo>
                  <a:lnTo>
                    <a:pt x="1163" y="1755"/>
                  </a:lnTo>
                  <a:lnTo>
                    <a:pt x="1185" y="1760"/>
                  </a:lnTo>
                  <a:lnTo>
                    <a:pt x="1195" y="1762"/>
                  </a:lnTo>
                  <a:lnTo>
                    <a:pt x="1207" y="1763"/>
                  </a:lnTo>
                  <a:lnTo>
                    <a:pt x="1218" y="1764"/>
                  </a:lnTo>
                  <a:lnTo>
                    <a:pt x="1230" y="1765"/>
                  </a:lnTo>
                  <a:lnTo>
                    <a:pt x="1254" y="1768"/>
                  </a:lnTo>
                  <a:lnTo>
                    <a:pt x="1280" y="1768"/>
                  </a:lnTo>
                  <a:lnTo>
                    <a:pt x="1306" y="1768"/>
                  </a:lnTo>
                  <a:lnTo>
                    <a:pt x="1330" y="1765"/>
                  </a:lnTo>
                  <a:lnTo>
                    <a:pt x="1342" y="1764"/>
                  </a:lnTo>
                  <a:lnTo>
                    <a:pt x="1353" y="1763"/>
                  </a:lnTo>
                  <a:lnTo>
                    <a:pt x="1376" y="1760"/>
                  </a:lnTo>
                  <a:lnTo>
                    <a:pt x="1397" y="1755"/>
                  </a:lnTo>
                  <a:lnTo>
                    <a:pt x="1418" y="1750"/>
                  </a:lnTo>
                  <a:lnTo>
                    <a:pt x="1428" y="1747"/>
                  </a:lnTo>
                  <a:lnTo>
                    <a:pt x="1437" y="1744"/>
                  </a:lnTo>
                  <a:lnTo>
                    <a:pt x="1455" y="1736"/>
                  </a:lnTo>
                  <a:lnTo>
                    <a:pt x="1464" y="1733"/>
                  </a:lnTo>
                  <a:lnTo>
                    <a:pt x="1473" y="1728"/>
                  </a:lnTo>
                  <a:lnTo>
                    <a:pt x="1481" y="1724"/>
                  </a:lnTo>
                  <a:lnTo>
                    <a:pt x="1489" y="1719"/>
                  </a:lnTo>
                  <a:lnTo>
                    <a:pt x="1503" y="1708"/>
                  </a:lnTo>
                  <a:lnTo>
                    <a:pt x="1510" y="1703"/>
                  </a:lnTo>
                  <a:lnTo>
                    <a:pt x="1517" y="1697"/>
                  </a:lnTo>
                  <a:lnTo>
                    <a:pt x="1530" y="1685"/>
                  </a:lnTo>
                  <a:lnTo>
                    <a:pt x="1536" y="1679"/>
                  </a:lnTo>
                  <a:lnTo>
                    <a:pt x="1541" y="1672"/>
                  </a:lnTo>
                  <a:lnTo>
                    <a:pt x="1553" y="1657"/>
                  </a:lnTo>
                  <a:lnTo>
                    <a:pt x="1562" y="1643"/>
                  </a:lnTo>
                  <a:lnTo>
                    <a:pt x="1571" y="1626"/>
                  </a:lnTo>
                  <a:lnTo>
                    <a:pt x="1579" y="1609"/>
                  </a:lnTo>
                  <a:lnTo>
                    <a:pt x="1583" y="1599"/>
                  </a:lnTo>
                  <a:lnTo>
                    <a:pt x="1587" y="1590"/>
                  </a:lnTo>
                  <a:lnTo>
                    <a:pt x="1594" y="1570"/>
                  </a:lnTo>
                  <a:lnTo>
                    <a:pt x="1600" y="1547"/>
                  </a:lnTo>
                  <a:lnTo>
                    <a:pt x="1603" y="1536"/>
                  </a:lnTo>
                  <a:lnTo>
                    <a:pt x="1607" y="1525"/>
                  </a:lnTo>
                  <a:lnTo>
                    <a:pt x="1612" y="1500"/>
                  </a:lnTo>
                  <a:lnTo>
                    <a:pt x="1617" y="1474"/>
                  </a:lnTo>
                  <a:lnTo>
                    <a:pt x="1621" y="1447"/>
                  </a:lnTo>
                  <a:lnTo>
                    <a:pt x="1625" y="1419"/>
                  </a:lnTo>
                  <a:lnTo>
                    <a:pt x="1628" y="1389"/>
                  </a:lnTo>
                  <a:lnTo>
                    <a:pt x="1630" y="1359"/>
                  </a:lnTo>
                  <a:lnTo>
                    <a:pt x="1633" y="1326"/>
                  </a:lnTo>
                  <a:lnTo>
                    <a:pt x="1634" y="1292"/>
                  </a:lnTo>
                  <a:lnTo>
                    <a:pt x="1635" y="1256"/>
                  </a:lnTo>
                  <a:lnTo>
                    <a:pt x="1635" y="1220"/>
                  </a:lnTo>
                  <a:lnTo>
                    <a:pt x="1635" y="1183"/>
                  </a:lnTo>
                  <a:lnTo>
                    <a:pt x="1634" y="1148"/>
                  </a:lnTo>
                  <a:lnTo>
                    <a:pt x="1633" y="1115"/>
                  </a:lnTo>
                  <a:lnTo>
                    <a:pt x="1630" y="1081"/>
                  </a:lnTo>
                  <a:lnTo>
                    <a:pt x="1628" y="1050"/>
                  </a:lnTo>
                  <a:lnTo>
                    <a:pt x="1625" y="1020"/>
                  </a:lnTo>
                  <a:lnTo>
                    <a:pt x="1620" y="991"/>
                  </a:lnTo>
                  <a:lnTo>
                    <a:pt x="1616" y="963"/>
                  </a:lnTo>
                  <a:lnTo>
                    <a:pt x="1611" y="937"/>
                  </a:lnTo>
                  <a:lnTo>
                    <a:pt x="1606" y="911"/>
                  </a:lnTo>
                  <a:lnTo>
                    <a:pt x="1600" y="888"/>
                  </a:lnTo>
                  <a:lnTo>
                    <a:pt x="1593" y="865"/>
                  </a:lnTo>
                  <a:lnTo>
                    <a:pt x="1585" y="844"/>
                  </a:lnTo>
                  <a:lnTo>
                    <a:pt x="1578" y="824"/>
                  </a:lnTo>
                  <a:lnTo>
                    <a:pt x="1568" y="806"/>
                  </a:lnTo>
                  <a:lnTo>
                    <a:pt x="1559" y="788"/>
                  </a:lnTo>
                  <a:lnTo>
                    <a:pt x="1550" y="772"/>
                  </a:lnTo>
                  <a:lnTo>
                    <a:pt x="1545" y="764"/>
                  </a:lnTo>
                  <a:lnTo>
                    <a:pt x="1539" y="756"/>
                  </a:lnTo>
                  <a:lnTo>
                    <a:pt x="1527" y="742"/>
                  </a:lnTo>
                  <a:lnTo>
                    <a:pt x="1514" y="729"/>
                  </a:lnTo>
                  <a:lnTo>
                    <a:pt x="1508" y="723"/>
                  </a:lnTo>
                  <a:lnTo>
                    <a:pt x="1500" y="717"/>
                  </a:lnTo>
                  <a:lnTo>
                    <a:pt x="1493" y="711"/>
                  </a:lnTo>
                  <a:lnTo>
                    <a:pt x="1485" y="706"/>
                  </a:lnTo>
                  <a:lnTo>
                    <a:pt x="1469" y="696"/>
                  </a:lnTo>
                  <a:lnTo>
                    <a:pt x="1453" y="687"/>
                  </a:lnTo>
                  <a:lnTo>
                    <a:pt x="1435" y="679"/>
                  </a:lnTo>
                  <a:lnTo>
                    <a:pt x="1425" y="675"/>
                  </a:lnTo>
                  <a:lnTo>
                    <a:pt x="1415" y="672"/>
                  </a:lnTo>
                  <a:lnTo>
                    <a:pt x="1395" y="666"/>
                  </a:lnTo>
                  <a:lnTo>
                    <a:pt x="1375" y="662"/>
                  </a:lnTo>
                  <a:lnTo>
                    <a:pt x="1352" y="657"/>
                  </a:lnTo>
                  <a:lnTo>
                    <a:pt x="1341" y="656"/>
                  </a:lnTo>
                  <a:lnTo>
                    <a:pt x="1330" y="655"/>
                  </a:lnTo>
                  <a:lnTo>
                    <a:pt x="1305" y="654"/>
                  </a:lnTo>
                  <a:lnTo>
                    <a:pt x="1280" y="653"/>
                  </a:lnTo>
                  <a:lnTo>
                    <a:pt x="1255" y="654"/>
                  </a:lnTo>
                  <a:lnTo>
                    <a:pt x="1243" y="654"/>
                  </a:lnTo>
                  <a:lnTo>
                    <a:pt x="1231" y="655"/>
                  </a:lnTo>
                  <a:lnTo>
                    <a:pt x="1219" y="656"/>
                  </a:lnTo>
                  <a:lnTo>
                    <a:pt x="1208" y="657"/>
                  </a:lnTo>
                  <a:lnTo>
                    <a:pt x="1186" y="662"/>
                  </a:lnTo>
                  <a:lnTo>
                    <a:pt x="1165" y="666"/>
                  </a:lnTo>
                  <a:lnTo>
                    <a:pt x="1154" y="669"/>
                  </a:lnTo>
                  <a:lnTo>
                    <a:pt x="1145" y="672"/>
                  </a:lnTo>
                  <a:lnTo>
                    <a:pt x="1126" y="679"/>
                  </a:lnTo>
                  <a:lnTo>
                    <a:pt x="1108" y="687"/>
                  </a:lnTo>
                  <a:lnTo>
                    <a:pt x="1091" y="696"/>
                  </a:lnTo>
                  <a:lnTo>
                    <a:pt x="1082" y="700"/>
                  </a:lnTo>
                  <a:lnTo>
                    <a:pt x="1074" y="706"/>
                  </a:lnTo>
                  <a:lnTo>
                    <a:pt x="1060" y="717"/>
                  </a:lnTo>
                  <a:lnTo>
                    <a:pt x="1046" y="729"/>
                  </a:lnTo>
                  <a:lnTo>
                    <a:pt x="1033" y="742"/>
                  </a:lnTo>
                  <a:lnTo>
                    <a:pt x="1026" y="748"/>
                  </a:lnTo>
                  <a:lnTo>
                    <a:pt x="1020" y="756"/>
                  </a:lnTo>
                  <a:lnTo>
                    <a:pt x="1015" y="764"/>
                  </a:lnTo>
                  <a:lnTo>
                    <a:pt x="1009" y="772"/>
                  </a:lnTo>
                  <a:lnTo>
                    <a:pt x="1000" y="788"/>
                  </a:lnTo>
                  <a:lnTo>
                    <a:pt x="990" y="806"/>
                  </a:lnTo>
                  <a:lnTo>
                    <a:pt x="985" y="815"/>
                  </a:lnTo>
                  <a:lnTo>
                    <a:pt x="982" y="824"/>
                  </a:lnTo>
                  <a:lnTo>
                    <a:pt x="974" y="844"/>
                  </a:lnTo>
                  <a:lnTo>
                    <a:pt x="966" y="865"/>
                  </a:lnTo>
                  <a:lnTo>
                    <a:pt x="959" y="888"/>
                  </a:lnTo>
                  <a:lnTo>
                    <a:pt x="953" y="911"/>
                  </a:lnTo>
                  <a:lnTo>
                    <a:pt x="947" y="936"/>
                  </a:lnTo>
                  <a:lnTo>
                    <a:pt x="942" y="963"/>
                  </a:lnTo>
                  <a:lnTo>
                    <a:pt x="938" y="990"/>
                  </a:lnTo>
                  <a:lnTo>
                    <a:pt x="933" y="1019"/>
                  </a:lnTo>
                  <a:lnTo>
                    <a:pt x="930" y="1048"/>
                  </a:lnTo>
                  <a:lnTo>
                    <a:pt x="928" y="1080"/>
                  </a:lnTo>
                  <a:lnTo>
                    <a:pt x="926" y="1112"/>
                  </a:lnTo>
                  <a:lnTo>
                    <a:pt x="924" y="1146"/>
                  </a:lnTo>
                  <a:lnTo>
                    <a:pt x="923" y="1182"/>
                  </a:lnTo>
                  <a:lnTo>
                    <a:pt x="923" y="1218"/>
                  </a:lnTo>
                  <a:lnTo>
                    <a:pt x="923" y="1254"/>
                  </a:lnTo>
                  <a:lnTo>
                    <a:pt x="924" y="1289"/>
                  </a:lnTo>
                  <a:lnTo>
                    <a:pt x="926" y="1323"/>
                  </a:lnTo>
                  <a:lnTo>
                    <a:pt x="928" y="1355"/>
                  </a:lnTo>
                  <a:lnTo>
                    <a:pt x="930" y="1387"/>
                  </a:lnTo>
                  <a:lnTo>
                    <a:pt x="933" y="1416"/>
                  </a:lnTo>
                  <a:lnTo>
                    <a:pt x="937" y="1444"/>
                  </a:lnTo>
                  <a:lnTo>
                    <a:pt x="941" y="1471"/>
                  </a:lnTo>
                  <a:lnTo>
                    <a:pt x="947" y="1497"/>
                  </a:lnTo>
                  <a:lnTo>
                    <a:pt x="953" y="1521"/>
                  </a:lnTo>
                  <a:lnTo>
                    <a:pt x="958" y="1545"/>
                  </a:lnTo>
                  <a:lnTo>
                    <a:pt x="962" y="1555"/>
                  </a:lnTo>
                  <a:lnTo>
                    <a:pt x="965" y="1566"/>
                  </a:lnTo>
                  <a:lnTo>
                    <a:pt x="972" y="1587"/>
                  </a:lnTo>
                  <a:lnTo>
                    <a:pt x="980" y="1606"/>
                  </a:lnTo>
                  <a:lnTo>
                    <a:pt x="989" y="1624"/>
                  </a:lnTo>
                  <a:lnTo>
                    <a:pt x="998" y="1641"/>
                  </a:lnTo>
                  <a:close/>
                  <a:moveTo>
                    <a:pt x="1280" y="1978"/>
                  </a:moveTo>
                  <a:lnTo>
                    <a:pt x="1259" y="1978"/>
                  </a:lnTo>
                  <a:lnTo>
                    <a:pt x="1239" y="1978"/>
                  </a:lnTo>
                  <a:lnTo>
                    <a:pt x="1218" y="1977"/>
                  </a:lnTo>
                  <a:lnTo>
                    <a:pt x="1198" y="1975"/>
                  </a:lnTo>
                  <a:lnTo>
                    <a:pt x="1179" y="1974"/>
                  </a:lnTo>
                  <a:lnTo>
                    <a:pt x="1160" y="1972"/>
                  </a:lnTo>
                  <a:lnTo>
                    <a:pt x="1142" y="1970"/>
                  </a:lnTo>
                  <a:lnTo>
                    <a:pt x="1124" y="1966"/>
                  </a:lnTo>
                  <a:lnTo>
                    <a:pt x="1106" y="1964"/>
                  </a:lnTo>
                  <a:lnTo>
                    <a:pt x="1088" y="1961"/>
                  </a:lnTo>
                  <a:lnTo>
                    <a:pt x="1071" y="1956"/>
                  </a:lnTo>
                  <a:lnTo>
                    <a:pt x="1054" y="1953"/>
                  </a:lnTo>
                  <a:lnTo>
                    <a:pt x="1038" y="1948"/>
                  </a:lnTo>
                  <a:lnTo>
                    <a:pt x="1022" y="1943"/>
                  </a:lnTo>
                  <a:lnTo>
                    <a:pt x="992" y="1933"/>
                  </a:lnTo>
                  <a:lnTo>
                    <a:pt x="963" y="1920"/>
                  </a:lnTo>
                  <a:lnTo>
                    <a:pt x="949" y="1914"/>
                  </a:lnTo>
                  <a:lnTo>
                    <a:pt x="936" y="1907"/>
                  </a:lnTo>
                  <a:lnTo>
                    <a:pt x="911" y="1892"/>
                  </a:lnTo>
                  <a:lnTo>
                    <a:pt x="899" y="1884"/>
                  </a:lnTo>
                  <a:lnTo>
                    <a:pt x="886" y="1875"/>
                  </a:lnTo>
                  <a:lnTo>
                    <a:pt x="875" y="1866"/>
                  </a:lnTo>
                  <a:lnTo>
                    <a:pt x="864" y="1857"/>
                  </a:lnTo>
                  <a:lnTo>
                    <a:pt x="853" y="1848"/>
                  </a:lnTo>
                  <a:lnTo>
                    <a:pt x="843" y="1838"/>
                  </a:lnTo>
                  <a:lnTo>
                    <a:pt x="833" y="1828"/>
                  </a:lnTo>
                  <a:lnTo>
                    <a:pt x="824" y="1818"/>
                  </a:lnTo>
                  <a:lnTo>
                    <a:pt x="815" y="1807"/>
                  </a:lnTo>
                  <a:lnTo>
                    <a:pt x="811" y="1801"/>
                  </a:lnTo>
                  <a:lnTo>
                    <a:pt x="806" y="1796"/>
                  </a:lnTo>
                  <a:lnTo>
                    <a:pt x="798" y="1784"/>
                  </a:lnTo>
                  <a:lnTo>
                    <a:pt x="790" y="1772"/>
                  </a:lnTo>
                  <a:lnTo>
                    <a:pt x="783" y="1760"/>
                  </a:lnTo>
                  <a:lnTo>
                    <a:pt x="776" y="1747"/>
                  </a:lnTo>
                  <a:lnTo>
                    <a:pt x="761" y="1720"/>
                  </a:lnTo>
                  <a:lnTo>
                    <a:pt x="754" y="1706"/>
                  </a:lnTo>
                  <a:lnTo>
                    <a:pt x="748" y="1691"/>
                  </a:lnTo>
                  <a:lnTo>
                    <a:pt x="736" y="1661"/>
                  </a:lnTo>
                  <a:lnTo>
                    <a:pt x="731" y="1645"/>
                  </a:lnTo>
                  <a:lnTo>
                    <a:pt x="725" y="1629"/>
                  </a:lnTo>
                  <a:lnTo>
                    <a:pt x="715" y="1596"/>
                  </a:lnTo>
                  <a:lnTo>
                    <a:pt x="706" y="1561"/>
                  </a:lnTo>
                  <a:lnTo>
                    <a:pt x="698" y="1524"/>
                  </a:lnTo>
                  <a:lnTo>
                    <a:pt x="695" y="1505"/>
                  </a:lnTo>
                  <a:lnTo>
                    <a:pt x="691" y="1484"/>
                  </a:lnTo>
                  <a:lnTo>
                    <a:pt x="686" y="1445"/>
                  </a:lnTo>
                  <a:lnTo>
                    <a:pt x="681" y="1402"/>
                  </a:lnTo>
                  <a:lnTo>
                    <a:pt x="678" y="1360"/>
                  </a:lnTo>
                  <a:lnTo>
                    <a:pt x="676" y="1337"/>
                  </a:lnTo>
                  <a:lnTo>
                    <a:pt x="674" y="1315"/>
                  </a:lnTo>
                  <a:lnTo>
                    <a:pt x="673" y="1267"/>
                  </a:lnTo>
                  <a:lnTo>
                    <a:pt x="673" y="1219"/>
                  </a:lnTo>
                  <a:lnTo>
                    <a:pt x="673" y="1171"/>
                  </a:lnTo>
                  <a:lnTo>
                    <a:pt x="674" y="1147"/>
                  </a:lnTo>
                  <a:lnTo>
                    <a:pt x="674" y="1124"/>
                  </a:lnTo>
                  <a:lnTo>
                    <a:pt x="678" y="1079"/>
                  </a:lnTo>
                  <a:lnTo>
                    <a:pt x="681" y="1035"/>
                  </a:lnTo>
                  <a:lnTo>
                    <a:pt x="686" y="992"/>
                  </a:lnTo>
                  <a:lnTo>
                    <a:pt x="689" y="972"/>
                  </a:lnTo>
                  <a:lnTo>
                    <a:pt x="692" y="952"/>
                  </a:lnTo>
                  <a:lnTo>
                    <a:pt x="699" y="912"/>
                  </a:lnTo>
                  <a:lnTo>
                    <a:pt x="707" y="875"/>
                  </a:lnTo>
                  <a:lnTo>
                    <a:pt x="716" y="839"/>
                  </a:lnTo>
                  <a:lnTo>
                    <a:pt x="721" y="823"/>
                  </a:lnTo>
                  <a:lnTo>
                    <a:pt x="726" y="806"/>
                  </a:lnTo>
                  <a:lnTo>
                    <a:pt x="738" y="773"/>
                  </a:lnTo>
                  <a:lnTo>
                    <a:pt x="743" y="757"/>
                  </a:lnTo>
                  <a:lnTo>
                    <a:pt x="750" y="742"/>
                  </a:lnTo>
                  <a:lnTo>
                    <a:pt x="762" y="712"/>
                  </a:lnTo>
                  <a:lnTo>
                    <a:pt x="770" y="698"/>
                  </a:lnTo>
                  <a:lnTo>
                    <a:pt x="777" y="684"/>
                  </a:lnTo>
                  <a:lnTo>
                    <a:pt x="793" y="658"/>
                  </a:lnTo>
                  <a:lnTo>
                    <a:pt x="801" y="646"/>
                  </a:lnTo>
                  <a:lnTo>
                    <a:pt x="808" y="634"/>
                  </a:lnTo>
                  <a:lnTo>
                    <a:pt x="817" y="621"/>
                  </a:lnTo>
                  <a:lnTo>
                    <a:pt x="826" y="610"/>
                  </a:lnTo>
                  <a:lnTo>
                    <a:pt x="837" y="599"/>
                  </a:lnTo>
                  <a:lnTo>
                    <a:pt x="846" y="589"/>
                  </a:lnTo>
                  <a:lnTo>
                    <a:pt x="856" y="579"/>
                  </a:lnTo>
                  <a:lnTo>
                    <a:pt x="867" y="569"/>
                  </a:lnTo>
                  <a:lnTo>
                    <a:pt x="878" y="558"/>
                  </a:lnTo>
                  <a:lnTo>
                    <a:pt x="890" y="549"/>
                  </a:lnTo>
                  <a:lnTo>
                    <a:pt x="901" y="542"/>
                  </a:lnTo>
                  <a:lnTo>
                    <a:pt x="913" y="533"/>
                  </a:lnTo>
                  <a:lnTo>
                    <a:pt x="939" y="517"/>
                  </a:lnTo>
                  <a:lnTo>
                    <a:pt x="953" y="510"/>
                  </a:lnTo>
                  <a:lnTo>
                    <a:pt x="966" y="502"/>
                  </a:lnTo>
                  <a:lnTo>
                    <a:pt x="981" y="497"/>
                  </a:lnTo>
                  <a:lnTo>
                    <a:pt x="994" y="490"/>
                  </a:lnTo>
                  <a:lnTo>
                    <a:pt x="1025" y="479"/>
                  </a:lnTo>
                  <a:lnTo>
                    <a:pt x="1057" y="470"/>
                  </a:lnTo>
                  <a:lnTo>
                    <a:pt x="1073" y="465"/>
                  </a:lnTo>
                  <a:lnTo>
                    <a:pt x="1090" y="461"/>
                  </a:lnTo>
                  <a:lnTo>
                    <a:pt x="1107" y="457"/>
                  </a:lnTo>
                  <a:lnTo>
                    <a:pt x="1125" y="454"/>
                  </a:lnTo>
                  <a:lnTo>
                    <a:pt x="1162" y="449"/>
                  </a:lnTo>
                  <a:lnTo>
                    <a:pt x="1180" y="447"/>
                  </a:lnTo>
                  <a:lnTo>
                    <a:pt x="1199" y="445"/>
                  </a:lnTo>
                  <a:lnTo>
                    <a:pt x="1219" y="444"/>
                  </a:lnTo>
                  <a:lnTo>
                    <a:pt x="1239" y="443"/>
                  </a:lnTo>
                  <a:lnTo>
                    <a:pt x="1260" y="443"/>
                  </a:lnTo>
                  <a:lnTo>
                    <a:pt x="1280" y="443"/>
                  </a:lnTo>
                  <a:lnTo>
                    <a:pt x="1301" y="443"/>
                  </a:lnTo>
                  <a:lnTo>
                    <a:pt x="1321" y="443"/>
                  </a:lnTo>
                  <a:lnTo>
                    <a:pt x="1341" y="444"/>
                  </a:lnTo>
                  <a:lnTo>
                    <a:pt x="1361" y="445"/>
                  </a:lnTo>
                  <a:lnTo>
                    <a:pt x="1398" y="449"/>
                  </a:lnTo>
                  <a:lnTo>
                    <a:pt x="1418" y="452"/>
                  </a:lnTo>
                  <a:lnTo>
                    <a:pt x="1436" y="454"/>
                  </a:lnTo>
                  <a:lnTo>
                    <a:pt x="1453" y="457"/>
                  </a:lnTo>
                  <a:lnTo>
                    <a:pt x="1471" y="461"/>
                  </a:lnTo>
                  <a:lnTo>
                    <a:pt x="1503" y="469"/>
                  </a:lnTo>
                  <a:lnTo>
                    <a:pt x="1535" y="479"/>
                  </a:lnTo>
                  <a:lnTo>
                    <a:pt x="1550" y="484"/>
                  </a:lnTo>
                  <a:lnTo>
                    <a:pt x="1565" y="490"/>
                  </a:lnTo>
                  <a:lnTo>
                    <a:pt x="1580" y="496"/>
                  </a:lnTo>
                  <a:lnTo>
                    <a:pt x="1594" y="502"/>
                  </a:lnTo>
                  <a:lnTo>
                    <a:pt x="1621" y="517"/>
                  </a:lnTo>
                  <a:lnTo>
                    <a:pt x="1634" y="524"/>
                  </a:lnTo>
                  <a:lnTo>
                    <a:pt x="1646" y="533"/>
                  </a:lnTo>
                  <a:lnTo>
                    <a:pt x="1659" y="540"/>
                  </a:lnTo>
                  <a:lnTo>
                    <a:pt x="1670" y="549"/>
                  </a:lnTo>
                  <a:lnTo>
                    <a:pt x="1682" y="558"/>
                  </a:lnTo>
                  <a:lnTo>
                    <a:pt x="1692" y="567"/>
                  </a:lnTo>
                  <a:lnTo>
                    <a:pt x="1704" y="578"/>
                  </a:lnTo>
                  <a:lnTo>
                    <a:pt x="1714" y="588"/>
                  </a:lnTo>
                  <a:lnTo>
                    <a:pt x="1723" y="599"/>
                  </a:lnTo>
                  <a:lnTo>
                    <a:pt x="1733" y="609"/>
                  </a:lnTo>
                  <a:lnTo>
                    <a:pt x="1742" y="620"/>
                  </a:lnTo>
                  <a:lnTo>
                    <a:pt x="1751" y="633"/>
                  </a:lnTo>
                  <a:lnTo>
                    <a:pt x="1767" y="657"/>
                  </a:lnTo>
                  <a:lnTo>
                    <a:pt x="1775" y="670"/>
                  </a:lnTo>
                  <a:lnTo>
                    <a:pt x="1782" y="683"/>
                  </a:lnTo>
                  <a:lnTo>
                    <a:pt x="1796" y="711"/>
                  </a:lnTo>
                  <a:lnTo>
                    <a:pt x="1809" y="740"/>
                  </a:lnTo>
                  <a:lnTo>
                    <a:pt x="1822" y="771"/>
                  </a:lnTo>
                  <a:lnTo>
                    <a:pt x="1827" y="788"/>
                  </a:lnTo>
                  <a:lnTo>
                    <a:pt x="1833" y="803"/>
                  </a:lnTo>
                  <a:lnTo>
                    <a:pt x="1842" y="838"/>
                  </a:lnTo>
                  <a:lnTo>
                    <a:pt x="1851" y="874"/>
                  </a:lnTo>
                  <a:lnTo>
                    <a:pt x="1859" y="911"/>
                  </a:lnTo>
                  <a:lnTo>
                    <a:pt x="1864" y="930"/>
                  </a:lnTo>
                  <a:lnTo>
                    <a:pt x="1867" y="951"/>
                  </a:lnTo>
                  <a:lnTo>
                    <a:pt x="1873" y="991"/>
                  </a:lnTo>
                  <a:lnTo>
                    <a:pt x="1877" y="1033"/>
                  </a:lnTo>
                  <a:lnTo>
                    <a:pt x="1880" y="1076"/>
                  </a:lnTo>
                  <a:lnTo>
                    <a:pt x="1882" y="1099"/>
                  </a:lnTo>
                  <a:lnTo>
                    <a:pt x="1884" y="1123"/>
                  </a:lnTo>
                  <a:lnTo>
                    <a:pt x="1885" y="1170"/>
                  </a:lnTo>
                  <a:lnTo>
                    <a:pt x="1885" y="1218"/>
                  </a:lnTo>
                  <a:lnTo>
                    <a:pt x="1885" y="1250"/>
                  </a:lnTo>
                  <a:lnTo>
                    <a:pt x="1885" y="1281"/>
                  </a:lnTo>
                  <a:lnTo>
                    <a:pt x="1884" y="1312"/>
                  </a:lnTo>
                  <a:lnTo>
                    <a:pt x="1882" y="1342"/>
                  </a:lnTo>
                  <a:lnTo>
                    <a:pt x="1880" y="1371"/>
                  </a:lnTo>
                  <a:lnTo>
                    <a:pt x="1877" y="1399"/>
                  </a:lnTo>
                  <a:lnTo>
                    <a:pt x="1875" y="1427"/>
                  </a:lnTo>
                  <a:lnTo>
                    <a:pt x="1874" y="1441"/>
                  </a:lnTo>
                  <a:lnTo>
                    <a:pt x="1871" y="1454"/>
                  </a:lnTo>
                  <a:lnTo>
                    <a:pt x="1868" y="1480"/>
                  </a:lnTo>
                  <a:lnTo>
                    <a:pt x="1864" y="1505"/>
                  </a:lnTo>
                  <a:lnTo>
                    <a:pt x="1859" y="1529"/>
                  </a:lnTo>
                  <a:lnTo>
                    <a:pt x="1854" y="1553"/>
                  </a:lnTo>
                  <a:lnTo>
                    <a:pt x="1849" y="1575"/>
                  </a:lnTo>
                  <a:lnTo>
                    <a:pt x="1843" y="1598"/>
                  </a:lnTo>
                  <a:lnTo>
                    <a:pt x="1836" y="1619"/>
                  </a:lnTo>
                  <a:lnTo>
                    <a:pt x="1830" y="1639"/>
                  </a:lnTo>
                  <a:lnTo>
                    <a:pt x="1823" y="1659"/>
                  </a:lnTo>
                  <a:lnTo>
                    <a:pt x="1815" y="1679"/>
                  </a:lnTo>
                  <a:lnTo>
                    <a:pt x="1811" y="1688"/>
                  </a:lnTo>
                  <a:lnTo>
                    <a:pt x="1806" y="1697"/>
                  </a:lnTo>
                  <a:lnTo>
                    <a:pt x="1798" y="1715"/>
                  </a:lnTo>
                  <a:lnTo>
                    <a:pt x="1788" y="1733"/>
                  </a:lnTo>
                  <a:lnTo>
                    <a:pt x="1778" y="1750"/>
                  </a:lnTo>
                  <a:lnTo>
                    <a:pt x="1768" y="1765"/>
                  </a:lnTo>
                  <a:lnTo>
                    <a:pt x="1757" y="1781"/>
                  </a:lnTo>
                  <a:lnTo>
                    <a:pt x="1745" y="1796"/>
                  </a:lnTo>
                  <a:lnTo>
                    <a:pt x="1733" y="1810"/>
                  </a:lnTo>
                  <a:lnTo>
                    <a:pt x="1721" y="1825"/>
                  </a:lnTo>
                  <a:lnTo>
                    <a:pt x="1707" y="1837"/>
                  </a:lnTo>
                  <a:lnTo>
                    <a:pt x="1693" y="1851"/>
                  </a:lnTo>
                  <a:lnTo>
                    <a:pt x="1679" y="1862"/>
                  </a:lnTo>
                  <a:lnTo>
                    <a:pt x="1663" y="1874"/>
                  </a:lnTo>
                  <a:lnTo>
                    <a:pt x="1648" y="1884"/>
                  </a:lnTo>
                  <a:lnTo>
                    <a:pt x="1831" y="2178"/>
                  </a:lnTo>
                  <a:lnTo>
                    <a:pt x="1607" y="2282"/>
                  </a:lnTo>
                  <a:lnTo>
                    <a:pt x="1413" y="1965"/>
                  </a:lnTo>
                  <a:lnTo>
                    <a:pt x="1402" y="1969"/>
                  </a:lnTo>
                  <a:lnTo>
                    <a:pt x="1396" y="1970"/>
                  </a:lnTo>
                  <a:lnTo>
                    <a:pt x="1389" y="1971"/>
                  </a:lnTo>
                  <a:lnTo>
                    <a:pt x="1375" y="1973"/>
                  </a:lnTo>
                  <a:lnTo>
                    <a:pt x="1359" y="1975"/>
                  </a:lnTo>
                  <a:lnTo>
                    <a:pt x="1342" y="1977"/>
                  </a:lnTo>
                  <a:lnTo>
                    <a:pt x="1323" y="1978"/>
                  </a:lnTo>
                  <a:lnTo>
                    <a:pt x="1303" y="1978"/>
                  </a:lnTo>
                  <a:lnTo>
                    <a:pt x="1280" y="1978"/>
                  </a:lnTo>
                  <a:close/>
                  <a:moveTo>
                    <a:pt x="3107" y="0"/>
                  </a:moveTo>
                  <a:lnTo>
                    <a:pt x="2987" y="0"/>
                  </a:lnTo>
                  <a:lnTo>
                    <a:pt x="2359" y="0"/>
                  </a:lnTo>
                  <a:lnTo>
                    <a:pt x="1732" y="0"/>
                  </a:lnTo>
                  <a:lnTo>
                    <a:pt x="1103" y="0"/>
                  </a:lnTo>
                  <a:lnTo>
                    <a:pt x="476" y="0"/>
                  </a:lnTo>
                  <a:lnTo>
                    <a:pt x="0" y="475"/>
                  </a:lnTo>
                  <a:lnTo>
                    <a:pt x="0" y="1271"/>
                  </a:lnTo>
                  <a:lnTo>
                    <a:pt x="0" y="2066"/>
                  </a:lnTo>
                  <a:lnTo>
                    <a:pt x="0" y="2197"/>
                  </a:lnTo>
                  <a:lnTo>
                    <a:pt x="0" y="2526"/>
                  </a:lnTo>
                  <a:lnTo>
                    <a:pt x="330" y="2526"/>
                  </a:lnTo>
                  <a:lnTo>
                    <a:pt x="450" y="2526"/>
                  </a:lnTo>
                  <a:lnTo>
                    <a:pt x="1078" y="2526"/>
                  </a:lnTo>
                  <a:lnTo>
                    <a:pt x="1706" y="2526"/>
                  </a:lnTo>
                  <a:lnTo>
                    <a:pt x="2333" y="2526"/>
                  </a:lnTo>
                  <a:lnTo>
                    <a:pt x="2961" y="2526"/>
                  </a:lnTo>
                  <a:lnTo>
                    <a:pt x="3438" y="2051"/>
                  </a:lnTo>
                  <a:lnTo>
                    <a:pt x="3438" y="1255"/>
                  </a:lnTo>
                  <a:lnTo>
                    <a:pt x="3438" y="460"/>
                  </a:lnTo>
                  <a:lnTo>
                    <a:pt x="3438" y="329"/>
                  </a:lnTo>
                  <a:lnTo>
                    <a:pt x="3438" y="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5768CA-0DE8-4AEA-B10E-26E5A44387C3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55913" y="6381328"/>
            <a:ext cx="8136632" cy="14329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50862" y="692149"/>
            <a:ext cx="11090275" cy="93662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550863" y="1844675"/>
            <a:ext cx="11090274" cy="432117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  <a:lvl2pPr>
              <a:defRPr>
                <a:solidFill>
                  <a:schemeClr val="bg1"/>
                </a:solidFill>
                <a:effectLst/>
              </a:defRPr>
            </a:lvl2pPr>
            <a:lvl3pPr>
              <a:defRPr>
                <a:solidFill>
                  <a:schemeClr val="bg1"/>
                </a:solidFill>
                <a:effectLst/>
              </a:defRPr>
            </a:lvl3pPr>
            <a:lvl4pPr>
              <a:defRPr>
                <a:solidFill>
                  <a:schemeClr val="bg1"/>
                </a:solidFill>
                <a:effectLst/>
              </a:defRPr>
            </a:lvl4pPr>
            <a:lvl5pPr>
              <a:defRPr>
                <a:solidFill>
                  <a:schemeClr val="bg1"/>
                </a:solidFill>
                <a:effectLst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26344057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lIns="39600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 Click icon to change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9566C024-3FFB-437E-9CE3-FF63CB6433F8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6740979" cy="6857999"/>
          </a:xfrm>
          <a:custGeom>
            <a:avLst/>
            <a:gdLst>
              <a:gd name="connsiteX0" fmla="*/ 0 w 6096000"/>
              <a:gd name="connsiteY0" fmla="*/ 0 h 6857999"/>
              <a:gd name="connsiteX1" fmla="*/ 6096000 w 6096000"/>
              <a:gd name="connsiteY1" fmla="*/ 0 h 6857999"/>
              <a:gd name="connsiteX2" fmla="*/ 6096000 w 6096000"/>
              <a:gd name="connsiteY2" fmla="*/ 0 h 6857999"/>
              <a:gd name="connsiteX3" fmla="*/ 6096000 w 6096000"/>
              <a:gd name="connsiteY3" fmla="*/ 6857999 h 6857999"/>
              <a:gd name="connsiteX4" fmla="*/ 6096000 w 6096000"/>
              <a:gd name="connsiteY4" fmla="*/ 6857999 h 6857999"/>
              <a:gd name="connsiteX5" fmla="*/ 0 w 6096000"/>
              <a:gd name="connsiteY5" fmla="*/ 6857999 h 6857999"/>
              <a:gd name="connsiteX6" fmla="*/ 0 w 6096000"/>
              <a:gd name="connsiteY6" fmla="*/ 6857999 h 6857999"/>
              <a:gd name="connsiteX7" fmla="*/ 0 w 6096000"/>
              <a:gd name="connsiteY7" fmla="*/ 0 h 6857999"/>
              <a:gd name="connsiteX0" fmla="*/ 0 w 6740979"/>
              <a:gd name="connsiteY0" fmla="*/ 0 h 6857999"/>
              <a:gd name="connsiteX1" fmla="*/ 6096000 w 6740979"/>
              <a:gd name="connsiteY1" fmla="*/ 0 h 6857999"/>
              <a:gd name="connsiteX2" fmla="*/ 6740979 w 6740979"/>
              <a:gd name="connsiteY2" fmla="*/ 8164 h 6857999"/>
              <a:gd name="connsiteX3" fmla="*/ 6096000 w 6740979"/>
              <a:gd name="connsiteY3" fmla="*/ 6857999 h 6857999"/>
              <a:gd name="connsiteX4" fmla="*/ 6096000 w 6740979"/>
              <a:gd name="connsiteY4" fmla="*/ 6857999 h 6857999"/>
              <a:gd name="connsiteX5" fmla="*/ 0 w 6740979"/>
              <a:gd name="connsiteY5" fmla="*/ 6857999 h 6857999"/>
              <a:gd name="connsiteX6" fmla="*/ 0 w 6740979"/>
              <a:gd name="connsiteY6" fmla="*/ 6857999 h 6857999"/>
              <a:gd name="connsiteX7" fmla="*/ 0 w 6740979"/>
              <a:gd name="connsiteY7" fmla="*/ 0 h 6857999"/>
              <a:gd name="connsiteX0" fmla="*/ 0 w 6740979"/>
              <a:gd name="connsiteY0" fmla="*/ 0 h 6857999"/>
              <a:gd name="connsiteX1" fmla="*/ 6096000 w 6740979"/>
              <a:gd name="connsiteY1" fmla="*/ 0 h 6857999"/>
              <a:gd name="connsiteX2" fmla="*/ 6740979 w 6740979"/>
              <a:gd name="connsiteY2" fmla="*/ 8164 h 6857999"/>
              <a:gd name="connsiteX3" fmla="*/ 6096000 w 6740979"/>
              <a:gd name="connsiteY3" fmla="*/ 6857999 h 6857999"/>
              <a:gd name="connsiteX4" fmla="*/ 5442858 w 6740979"/>
              <a:gd name="connsiteY4" fmla="*/ 6857999 h 6857999"/>
              <a:gd name="connsiteX5" fmla="*/ 0 w 6740979"/>
              <a:gd name="connsiteY5" fmla="*/ 6857999 h 6857999"/>
              <a:gd name="connsiteX6" fmla="*/ 0 w 6740979"/>
              <a:gd name="connsiteY6" fmla="*/ 6857999 h 6857999"/>
              <a:gd name="connsiteX7" fmla="*/ 0 w 6740979"/>
              <a:gd name="connsiteY7" fmla="*/ 0 h 6857999"/>
              <a:gd name="connsiteX0" fmla="*/ 0 w 6740979"/>
              <a:gd name="connsiteY0" fmla="*/ 0 h 6857999"/>
              <a:gd name="connsiteX1" fmla="*/ 6096000 w 6740979"/>
              <a:gd name="connsiteY1" fmla="*/ 0 h 6857999"/>
              <a:gd name="connsiteX2" fmla="*/ 6740979 w 6740979"/>
              <a:gd name="connsiteY2" fmla="*/ 8164 h 6857999"/>
              <a:gd name="connsiteX3" fmla="*/ 5442858 w 6740979"/>
              <a:gd name="connsiteY3" fmla="*/ 6857999 h 6857999"/>
              <a:gd name="connsiteX4" fmla="*/ 0 w 6740979"/>
              <a:gd name="connsiteY4" fmla="*/ 6857999 h 6857999"/>
              <a:gd name="connsiteX5" fmla="*/ 0 w 6740979"/>
              <a:gd name="connsiteY5" fmla="*/ 6857999 h 6857999"/>
              <a:gd name="connsiteX6" fmla="*/ 0 w 6740979"/>
              <a:gd name="connsiteY6" fmla="*/ 0 h 6857999"/>
              <a:gd name="connsiteX0" fmla="*/ 0 w 6740979"/>
              <a:gd name="connsiteY0" fmla="*/ 0 h 6857999"/>
              <a:gd name="connsiteX1" fmla="*/ 6740979 w 6740979"/>
              <a:gd name="connsiteY1" fmla="*/ 8164 h 6857999"/>
              <a:gd name="connsiteX2" fmla="*/ 5442858 w 6740979"/>
              <a:gd name="connsiteY2" fmla="*/ 6857999 h 6857999"/>
              <a:gd name="connsiteX3" fmla="*/ 0 w 6740979"/>
              <a:gd name="connsiteY3" fmla="*/ 6857999 h 6857999"/>
              <a:gd name="connsiteX4" fmla="*/ 0 w 6740979"/>
              <a:gd name="connsiteY4" fmla="*/ 6857999 h 6857999"/>
              <a:gd name="connsiteX5" fmla="*/ 0 w 6740979"/>
              <a:gd name="connsiteY5" fmla="*/ 0 h 6857999"/>
              <a:gd name="connsiteX0" fmla="*/ 0 w 6740979"/>
              <a:gd name="connsiteY0" fmla="*/ 0 h 6857999"/>
              <a:gd name="connsiteX1" fmla="*/ 6740979 w 6740979"/>
              <a:gd name="connsiteY1" fmla="*/ 0 h 6857999"/>
              <a:gd name="connsiteX2" fmla="*/ 5442858 w 6740979"/>
              <a:gd name="connsiteY2" fmla="*/ 6857999 h 6857999"/>
              <a:gd name="connsiteX3" fmla="*/ 0 w 6740979"/>
              <a:gd name="connsiteY3" fmla="*/ 6857999 h 6857999"/>
              <a:gd name="connsiteX4" fmla="*/ 0 w 6740979"/>
              <a:gd name="connsiteY4" fmla="*/ 6857999 h 6857999"/>
              <a:gd name="connsiteX5" fmla="*/ 0 w 6740979"/>
              <a:gd name="connsiteY5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40979" h="6857999">
                <a:moveTo>
                  <a:pt x="0" y="0"/>
                </a:moveTo>
                <a:lnTo>
                  <a:pt x="6740979" y="0"/>
                </a:lnTo>
                <a:lnTo>
                  <a:pt x="5442858" y="6857999"/>
                </a:lnTo>
                <a:lnTo>
                  <a:pt x="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09102B">
              <a:alpha val="40000"/>
            </a:srgbClr>
          </a:solidFill>
        </p:spPr>
        <p:txBody>
          <a:bodyPr lIns="540000" tIns="684000" rIns="288000" bIns="4248000" anchor="t" anchorCtr="0"/>
          <a:lstStyle>
            <a:lvl1pPr algn="l">
              <a:defRPr sz="48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550863" y="2852936"/>
            <a:ext cx="4897437" cy="3312914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effectLst/>
              </a:defRPr>
            </a:lvl1pPr>
            <a:lvl2pPr>
              <a:defRPr sz="2000">
                <a:solidFill>
                  <a:schemeClr val="bg1"/>
                </a:solidFill>
                <a:effectLst/>
              </a:defRPr>
            </a:lvl2pPr>
            <a:lvl3pPr>
              <a:defRPr sz="1800">
                <a:solidFill>
                  <a:schemeClr val="bg1"/>
                </a:solidFill>
                <a:effectLst/>
              </a:defRPr>
            </a:lvl3pPr>
            <a:lvl4pPr>
              <a:defRPr sz="1600">
                <a:solidFill>
                  <a:schemeClr val="bg1"/>
                </a:solidFill>
                <a:effectLst/>
              </a:defRPr>
            </a:lvl4pPr>
            <a:lvl5pPr>
              <a:defRPr sz="1200">
                <a:solidFill>
                  <a:schemeClr val="bg1"/>
                </a:solidFill>
                <a:effectLst/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 noChangeAspect="1"/>
          </p:cNvSpPr>
          <p:nvPr>
            <p:ph type="body" sz="quarter" idx="15"/>
          </p:nvPr>
        </p:nvSpPr>
        <p:spPr>
          <a:xfrm>
            <a:off x="10921592" y="5636650"/>
            <a:ext cx="720000" cy="5292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7164233"/>
      </p:ext>
    </p:extLst>
  </p:cSld>
  <p:clrMapOvr>
    <a:masterClrMapping/>
  </p:clrMapOvr>
  <p:transition spd="med"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o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79425" y="0"/>
                </a:moveTo>
                <a:lnTo>
                  <a:pt x="12192000" y="0"/>
                </a:lnTo>
                <a:lnTo>
                  <a:pt x="12192000" y="6378572"/>
                </a:lnTo>
                <a:lnTo>
                  <a:pt x="11712572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 Click icon to change picture or select picture shape and insert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  <a:p>
            <a:r>
              <a:rPr lang="en-GB" dirty="0"/>
              <a:t>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862" y="3032943"/>
            <a:ext cx="11090275" cy="792113"/>
          </a:xfrm>
        </p:spPr>
        <p:txBody>
          <a:bodyPr anchor="ctr" anchorCtr="0"/>
          <a:lstStyle>
            <a:lvl1pPr algn="ctr">
              <a:defRPr sz="4800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4942363A-7844-4A5F-9151-324B2D147D09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body" sz="quarter" idx="15"/>
          </p:nvPr>
        </p:nvSpPr>
        <p:spPr>
          <a:xfrm>
            <a:off x="550863" y="549275"/>
            <a:ext cx="720000" cy="5292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2159198"/>
      </p:ext>
    </p:extLst>
  </p:cSld>
  <p:clrMapOvr>
    <a:masterClrMapping/>
  </p:clrMapOvr>
  <p:transition spd="med"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3" y="692149"/>
            <a:ext cx="10297666" cy="93662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0863" y="3429000"/>
            <a:ext cx="6481241" cy="27368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0A975-FD17-4437-B4A2-7C308A55AB12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321138" y="1844675"/>
            <a:ext cx="4320000" cy="4321175"/>
          </a:xfrm>
          <a:prstGeom prst="snip2DiagRect">
            <a:avLst>
              <a:gd name="adj1" fmla="val 2308"/>
              <a:gd name="adj2" fmla="val 0"/>
            </a:avLst>
          </a:prstGeo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9" name="Freeform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10987730" y="692150"/>
            <a:ext cx="648000" cy="648000"/>
          </a:xfrm>
          <a:custGeom>
            <a:avLst/>
            <a:gdLst>
              <a:gd name="T0" fmla="*/ 1730 w 2950"/>
              <a:gd name="T1" fmla="*/ 1159 h 2950"/>
              <a:gd name="T2" fmla="*/ 1685 w 2950"/>
              <a:gd name="T3" fmla="*/ 1188 h 2950"/>
              <a:gd name="T4" fmla="*/ 1676 w 2950"/>
              <a:gd name="T5" fmla="*/ 1246 h 2950"/>
              <a:gd name="T6" fmla="*/ 1703 w 2950"/>
              <a:gd name="T7" fmla="*/ 1283 h 2950"/>
              <a:gd name="T8" fmla="*/ 1866 w 2950"/>
              <a:gd name="T9" fmla="*/ 1345 h 2950"/>
              <a:gd name="T10" fmla="*/ 1966 w 2950"/>
              <a:gd name="T11" fmla="*/ 1393 h 2950"/>
              <a:gd name="T12" fmla="*/ 2010 w 2950"/>
              <a:gd name="T13" fmla="*/ 1439 h 2950"/>
              <a:gd name="T14" fmla="*/ 2032 w 2950"/>
              <a:gd name="T15" fmla="*/ 1507 h 2950"/>
              <a:gd name="T16" fmla="*/ 2032 w 2950"/>
              <a:gd name="T17" fmla="*/ 1591 h 2950"/>
              <a:gd name="T18" fmla="*/ 2007 w 2950"/>
              <a:gd name="T19" fmla="*/ 1672 h 2950"/>
              <a:gd name="T20" fmla="*/ 1955 w 2950"/>
              <a:gd name="T21" fmla="*/ 1732 h 2950"/>
              <a:gd name="T22" fmla="*/ 1883 w 2950"/>
              <a:gd name="T23" fmla="*/ 1770 h 2950"/>
              <a:gd name="T24" fmla="*/ 1794 w 2950"/>
              <a:gd name="T25" fmla="*/ 1784 h 2950"/>
              <a:gd name="T26" fmla="*/ 1632 w 2950"/>
              <a:gd name="T27" fmla="*/ 1770 h 2950"/>
              <a:gd name="T28" fmla="*/ 1677 w 2950"/>
              <a:gd name="T29" fmla="*/ 1650 h 2950"/>
              <a:gd name="T30" fmla="*/ 1810 w 2950"/>
              <a:gd name="T31" fmla="*/ 1651 h 2950"/>
              <a:gd name="T32" fmla="*/ 1864 w 2950"/>
              <a:gd name="T33" fmla="*/ 1624 h 2950"/>
              <a:gd name="T34" fmla="*/ 1886 w 2950"/>
              <a:gd name="T35" fmla="*/ 1571 h 2950"/>
              <a:gd name="T36" fmla="*/ 1878 w 2950"/>
              <a:gd name="T37" fmla="*/ 1525 h 2950"/>
              <a:gd name="T38" fmla="*/ 1832 w 2950"/>
              <a:gd name="T39" fmla="*/ 1490 h 2950"/>
              <a:gd name="T40" fmla="*/ 1710 w 2950"/>
              <a:gd name="T41" fmla="*/ 1449 h 2950"/>
              <a:gd name="T42" fmla="*/ 1599 w 2950"/>
              <a:gd name="T43" fmla="*/ 1396 h 2950"/>
              <a:gd name="T44" fmla="*/ 1550 w 2950"/>
              <a:gd name="T45" fmla="*/ 1343 h 2950"/>
              <a:gd name="T46" fmla="*/ 1529 w 2950"/>
              <a:gd name="T47" fmla="*/ 1282 h 2950"/>
              <a:gd name="T48" fmla="*/ 1528 w 2950"/>
              <a:gd name="T49" fmla="*/ 1201 h 2950"/>
              <a:gd name="T50" fmla="*/ 1552 w 2950"/>
              <a:gd name="T51" fmla="*/ 1124 h 2950"/>
              <a:gd name="T52" fmla="*/ 1593 w 2950"/>
              <a:gd name="T53" fmla="*/ 1076 h 2950"/>
              <a:gd name="T54" fmla="*/ 1661 w 2950"/>
              <a:gd name="T55" fmla="*/ 1039 h 2950"/>
              <a:gd name="T56" fmla="*/ 1748 w 2950"/>
              <a:gd name="T57" fmla="*/ 1022 h 2950"/>
              <a:gd name="T58" fmla="*/ 1894 w 2950"/>
              <a:gd name="T59" fmla="*/ 1030 h 2950"/>
              <a:gd name="T60" fmla="*/ 1937 w 2950"/>
              <a:gd name="T61" fmla="*/ 1161 h 2950"/>
              <a:gd name="T62" fmla="*/ 1083 w 2950"/>
              <a:gd name="T63" fmla="*/ 1508 h 2950"/>
              <a:gd name="T64" fmla="*/ 1491 w 2950"/>
              <a:gd name="T65" fmla="*/ 1771 h 2950"/>
              <a:gd name="T66" fmla="*/ 809 w 2950"/>
              <a:gd name="T67" fmla="*/ 1765 h 2950"/>
              <a:gd name="T68" fmla="*/ 631 w 2950"/>
              <a:gd name="T69" fmla="*/ 1784 h 2950"/>
              <a:gd name="T70" fmla="*/ 498 w 2950"/>
              <a:gd name="T71" fmla="*/ 1767 h 2950"/>
              <a:gd name="T72" fmla="*/ 414 w 2950"/>
              <a:gd name="T73" fmla="*/ 1712 h 2950"/>
              <a:gd name="T74" fmla="*/ 365 w 2950"/>
              <a:gd name="T75" fmla="*/ 1620 h 2950"/>
              <a:gd name="T76" fmla="*/ 344 w 2950"/>
              <a:gd name="T77" fmla="*/ 1496 h 2950"/>
              <a:gd name="T78" fmla="*/ 344 w 2950"/>
              <a:gd name="T79" fmla="*/ 1328 h 2950"/>
              <a:gd name="T80" fmla="*/ 365 w 2950"/>
              <a:gd name="T81" fmla="*/ 1187 h 2950"/>
              <a:gd name="T82" fmla="*/ 410 w 2950"/>
              <a:gd name="T83" fmla="*/ 1095 h 2950"/>
              <a:gd name="T84" fmla="*/ 487 w 2950"/>
              <a:gd name="T85" fmla="*/ 1043 h 2950"/>
              <a:gd name="T86" fmla="*/ 584 w 2950"/>
              <a:gd name="T87" fmla="*/ 1023 h 2950"/>
              <a:gd name="T88" fmla="*/ 751 w 2950"/>
              <a:gd name="T89" fmla="*/ 1033 h 2950"/>
              <a:gd name="T90" fmla="*/ 759 w 2950"/>
              <a:gd name="T91" fmla="*/ 1160 h 2950"/>
              <a:gd name="T92" fmla="*/ 609 w 2950"/>
              <a:gd name="T93" fmla="*/ 1156 h 2950"/>
              <a:gd name="T94" fmla="*/ 551 w 2950"/>
              <a:gd name="T95" fmla="*/ 1175 h 2950"/>
              <a:gd name="T96" fmla="*/ 523 w 2950"/>
              <a:gd name="T97" fmla="*/ 1210 h 2950"/>
              <a:gd name="T98" fmla="*/ 499 w 2950"/>
              <a:gd name="T99" fmla="*/ 1317 h 2950"/>
              <a:gd name="T100" fmla="*/ 496 w 2950"/>
              <a:gd name="T101" fmla="*/ 1471 h 2950"/>
              <a:gd name="T102" fmla="*/ 515 w 2950"/>
              <a:gd name="T103" fmla="*/ 1582 h 2950"/>
              <a:gd name="T104" fmla="*/ 544 w 2950"/>
              <a:gd name="T105" fmla="*/ 1625 h 2950"/>
              <a:gd name="T106" fmla="*/ 603 w 2950"/>
              <a:gd name="T107" fmla="*/ 1649 h 2950"/>
              <a:gd name="T108" fmla="*/ 713 w 2950"/>
              <a:gd name="T109" fmla="*/ 1650 h 2950"/>
              <a:gd name="T110" fmla="*/ 2133 w 2950"/>
              <a:gd name="T111" fmla="*/ 1771 h 2950"/>
              <a:gd name="T112" fmla="*/ 2545 w 2950"/>
              <a:gd name="T113" fmla="*/ 1465 h 2950"/>
              <a:gd name="T114" fmla="*/ 2564 w 2950"/>
              <a:gd name="T115" fmla="*/ 0 h 2950"/>
              <a:gd name="T116" fmla="*/ 0 w 2950"/>
              <a:gd name="T117" fmla="*/ 1482 h 2950"/>
              <a:gd name="T118" fmla="*/ 925 w 2950"/>
              <a:gd name="T119" fmla="*/ 2950 h 2950"/>
              <a:gd name="T120" fmla="*/ 2950 w 2950"/>
              <a:gd name="T121" fmla="*/ 932 h 2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950" h="2950">
                <a:moveTo>
                  <a:pt x="1792" y="1152"/>
                </a:moveTo>
                <a:lnTo>
                  <a:pt x="1778" y="1152"/>
                </a:lnTo>
                <a:lnTo>
                  <a:pt x="1764" y="1153"/>
                </a:lnTo>
                <a:lnTo>
                  <a:pt x="1752" y="1154"/>
                </a:lnTo>
                <a:lnTo>
                  <a:pt x="1746" y="1155"/>
                </a:lnTo>
                <a:lnTo>
                  <a:pt x="1740" y="1156"/>
                </a:lnTo>
                <a:lnTo>
                  <a:pt x="1730" y="1159"/>
                </a:lnTo>
                <a:lnTo>
                  <a:pt x="1720" y="1163"/>
                </a:lnTo>
                <a:lnTo>
                  <a:pt x="1711" y="1167"/>
                </a:lnTo>
                <a:lnTo>
                  <a:pt x="1703" y="1171"/>
                </a:lnTo>
                <a:lnTo>
                  <a:pt x="1696" y="1176"/>
                </a:lnTo>
                <a:lnTo>
                  <a:pt x="1693" y="1179"/>
                </a:lnTo>
                <a:lnTo>
                  <a:pt x="1690" y="1182"/>
                </a:lnTo>
                <a:lnTo>
                  <a:pt x="1685" y="1188"/>
                </a:lnTo>
                <a:lnTo>
                  <a:pt x="1681" y="1195"/>
                </a:lnTo>
                <a:lnTo>
                  <a:pt x="1678" y="1203"/>
                </a:lnTo>
                <a:lnTo>
                  <a:pt x="1676" y="1211"/>
                </a:lnTo>
                <a:lnTo>
                  <a:pt x="1674" y="1220"/>
                </a:lnTo>
                <a:lnTo>
                  <a:pt x="1674" y="1230"/>
                </a:lnTo>
                <a:lnTo>
                  <a:pt x="1674" y="1238"/>
                </a:lnTo>
                <a:lnTo>
                  <a:pt x="1676" y="1246"/>
                </a:lnTo>
                <a:lnTo>
                  <a:pt x="1678" y="1253"/>
                </a:lnTo>
                <a:lnTo>
                  <a:pt x="1681" y="1260"/>
                </a:lnTo>
                <a:lnTo>
                  <a:pt x="1685" y="1267"/>
                </a:lnTo>
                <a:lnTo>
                  <a:pt x="1690" y="1273"/>
                </a:lnTo>
                <a:lnTo>
                  <a:pt x="1693" y="1275"/>
                </a:lnTo>
                <a:lnTo>
                  <a:pt x="1696" y="1278"/>
                </a:lnTo>
                <a:lnTo>
                  <a:pt x="1703" y="1283"/>
                </a:lnTo>
                <a:lnTo>
                  <a:pt x="1712" y="1288"/>
                </a:lnTo>
                <a:lnTo>
                  <a:pt x="1723" y="1293"/>
                </a:lnTo>
                <a:lnTo>
                  <a:pt x="1752" y="1305"/>
                </a:lnTo>
                <a:lnTo>
                  <a:pt x="1770" y="1312"/>
                </a:lnTo>
                <a:lnTo>
                  <a:pt x="1791" y="1320"/>
                </a:lnTo>
                <a:lnTo>
                  <a:pt x="1840" y="1336"/>
                </a:lnTo>
                <a:lnTo>
                  <a:pt x="1866" y="1345"/>
                </a:lnTo>
                <a:lnTo>
                  <a:pt x="1890" y="1354"/>
                </a:lnTo>
                <a:lnTo>
                  <a:pt x="1901" y="1358"/>
                </a:lnTo>
                <a:lnTo>
                  <a:pt x="1912" y="1363"/>
                </a:lnTo>
                <a:lnTo>
                  <a:pt x="1932" y="1373"/>
                </a:lnTo>
                <a:lnTo>
                  <a:pt x="1950" y="1383"/>
                </a:lnTo>
                <a:lnTo>
                  <a:pt x="1958" y="1388"/>
                </a:lnTo>
                <a:lnTo>
                  <a:pt x="1966" y="1393"/>
                </a:lnTo>
                <a:lnTo>
                  <a:pt x="1980" y="1404"/>
                </a:lnTo>
                <a:lnTo>
                  <a:pt x="1986" y="1409"/>
                </a:lnTo>
                <a:lnTo>
                  <a:pt x="1991" y="1414"/>
                </a:lnTo>
                <a:lnTo>
                  <a:pt x="1997" y="1420"/>
                </a:lnTo>
                <a:lnTo>
                  <a:pt x="2002" y="1426"/>
                </a:lnTo>
                <a:lnTo>
                  <a:pt x="2006" y="1433"/>
                </a:lnTo>
                <a:lnTo>
                  <a:pt x="2010" y="1439"/>
                </a:lnTo>
                <a:lnTo>
                  <a:pt x="2014" y="1446"/>
                </a:lnTo>
                <a:lnTo>
                  <a:pt x="2018" y="1454"/>
                </a:lnTo>
                <a:lnTo>
                  <a:pt x="2021" y="1462"/>
                </a:lnTo>
                <a:lnTo>
                  <a:pt x="2024" y="1470"/>
                </a:lnTo>
                <a:lnTo>
                  <a:pt x="2026" y="1479"/>
                </a:lnTo>
                <a:lnTo>
                  <a:pt x="2029" y="1488"/>
                </a:lnTo>
                <a:lnTo>
                  <a:pt x="2032" y="1507"/>
                </a:lnTo>
                <a:lnTo>
                  <a:pt x="2033" y="1517"/>
                </a:lnTo>
                <a:lnTo>
                  <a:pt x="2034" y="1527"/>
                </a:lnTo>
                <a:lnTo>
                  <a:pt x="2035" y="1538"/>
                </a:lnTo>
                <a:lnTo>
                  <a:pt x="2035" y="1549"/>
                </a:lnTo>
                <a:lnTo>
                  <a:pt x="2035" y="1564"/>
                </a:lnTo>
                <a:lnTo>
                  <a:pt x="2034" y="1577"/>
                </a:lnTo>
                <a:lnTo>
                  <a:pt x="2032" y="1591"/>
                </a:lnTo>
                <a:lnTo>
                  <a:pt x="2030" y="1604"/>
                </a:lnTo>
                <a:lnTo>
                  <a:pt x="2028" y="1616"/>
                </a:lnTo>
                <a:lnTo>
                  <a:pt x="2025" y="1628"/>
                </a:lnTo>
                <a:lnTo>
                  <a:pt x="2021" y="1640"/>
                </a:lnTo>
                <a:lnTo>
                  <a:pt x="2017" y="1651"/>
                </a:lnTo>
                <a:lnTo>
                  <a:pt x="2012" y="1662"/>
                </a:lnTo>
                <a:lnTo>
                  <a:pt x="2007" y="1672"/>
                </a:lnTo>
                <a:lnTo>
                  <a:pt x="2001" y="1682"/>
                </a:lnTo>
                <a:lnTo>
                  <a:pt x="1995" y="1692"/>
                </a:lnTo>
                <a:lnTo>
                  <a:pt x="1988" y="1701"/>
                </a:lnTo>
                <a:lnTo>
                  <a:pt x="1981" y="1709"/>
                </a:lnTo>
                <a:lnTo>
                  <a:pt x="1973" y="1717"/>
                </a:lnTo>
                <a:lnTo>
                  <a:pt x="1964" y="1725"/>
                </a:lnTo>
                <a:lnTo>
                  <a:pt x="1955" y="1732"/>
                </a:lnTo>
                <a:lnTo>
                  <a:pt x="1946" y="1739"/>
                </a:lnTo>
                <a:lnTo>
                  <a:pt x="1936" y="1745"/>
                </a:lnTo>
                <a:lnTo>
                  <a:pt x="1926" y="1751"/>
                </a:lnTo>
                <a:lnTo>
                  <a:pt x="1916" y="1756"/>
                </a:lnTo>
                <a:lnTo>
                  <a:pt x="1905" y="1761"/>
                </a:lnTo>
                <a:lnTo>
                  <a:pt x="1894" y="1766"/>
                </a:lnTo>
                <a:lnTo>
                  <a:pt x="1883" y="1770"/>
                </a:lnTo>
                <a:lnTo>
                  <a:pt x="1871" y="1773"/>
                </a:lnTo>
                <a:lnTo>
                  <a:pt x="1859" y="1776"/>
                </a:lnTo>
                <a:lnTo>
                  <a:pt x="1847" y="1779"/>
                </a:lnTo>
                <a:lnTo>
                  <a:pt x="1834" y="1781"/>
                </a:lnTo>
                <a:lnTo>
                  <a:pt x="1821" y="1782"/>
                </a:lnTo>
                <a:lnTo>
                  <a:pt x="1808" y="1784"/>
                </a:lnTo>
                <a:lnTo>
                  <a:pt x="1794" y="1784"/>
                </a:lnTo>
                <a:lnTo>
                  <a:pt x="1780" y="1784"/>
                </a:lnTo>
                <a:lnTo>
                  <a:pt x="1758" y="1784"/>
                </a:lnTo>
                <a:lnTo>
                  <a:pt x="1735" y="1783"/>
                </a:lnTo>
                <a:lnTo>
                  <a:pt x="1711" y="1781"/>
                </a:lnTo>
                <a:lnTo>
                  <a:pt x="1686" y="1778"/>
                </a:lnTo>
                <a:lnTo>
                  <a:pt x="1660" y="1774"/>
                </a:lnTo>
                <a:lnTo>
                  <a:pt x="1632" y="1770"/>
                </a:lnTo>
                <a:lnTo>
                  <a:pt x="1603" y="1765"/>
                </a:lnTo>
                <a:lnTo>
                  <a:pt x="1573" y="1758"/>
                </a:lnTo>
                <a:lnTo>
                  <a:pt x="1534" y="1751"/>
                </a:lnTo>
                <a:lnTo>
                  <a:pt x="1549" y="1635"/>
                </a:lnTo>
                <a:lnTo>
                  <a:pt x="1618" y="1643"/>
                </a:lnTo>
                <a:lnTo>
                  <a:pt x="1649" y="1647"/>
                </a:lnTo>
                <a:lnTo>
                  <a:pt x="1677" y="1650"/>
                </a:lnTo>
                <a:lnTo>
                  <a:pt x="1704" y="1652"/>
                </a:lnTo>
                <a:lnTo>
                  <a:pt x="1729" y="1653"/>
                </a:lnTo>
                <a:lnTo>
                  <a:pt x="1751" y="1654"/>
                </a:lnTo>
                <a:lnTo>
                  <a:pt x="1771" y="1654"/>
                </a:lnTo>
                <a:lnTo>
                  <a:pt x="1785" y="1654"/>
                </a:lnTo>
                <a:lnTo>
                  <a:pt x="1798" y="1653"/>
                </a:lnTo>
                <a:lnTo>
                  <a:pt x="1810" y="1651"/>
                </a:lnTo>
                <a:lnTo>
                  <a:pt x="1822" y="1648"/>
                </a:lnTo>
                <a:lnTo>
                  <a:pt x="1832" y="1645"/>
                </a:lnTo>
                <a:lnTo>
                  <a:pt x="1841" y="1641"/>
                </a:lnTo>
                <a:lnTo>
                  <a:pt x="1850" y="1636"/>
                </a:lnTo>
                <a:lnTo>
                  <a:pt x="1858" y="1631"/>
                </a:lnTo>
                <a:lnTo>
                  <a:pt x="1861" y="1628"/>
                </a:lnTo>
                <a:lnTo>
                  <a:pt x="1864" y="1624"/>
                </a:lnTo>
                <a:lnTo>
                  <a:pt x="1870" y="1617"/>
                </a:lnTo>
                <a:lnTo>
                  <a:pt x="1875" y="1609"/>
                </a:lnTo>
                <a:lnTo>
                  <a:pt x="1879" y="1601"/>
                </a:lnTo>
                <a:lnTo>
                  <a:pt x="1882" y="1591"/>
                </a:lnTo>
                <a:lnTo>
                  <a:pt x="1883" y="1587"/>
                </a:lnTo>
                <a:lnTo>
                  <a:pt x="1885" y="1581"/>
                </a:lnTo>
                <a:lnTo>
                  <a:pt x="1886" y="1571"/>
                </a:lnTo>
                <a:lnTo>
                  <a:pt x="1886" y="1559"/>
                </a:lnTo>
                <a:lnTo>
                  <a:pt x="1886" y="1551"/>
                </a:lnTo>
                <a:lnTo>
                  <a:pt x="1885" y="1543"/>
                </a:lnTo>
                <a:lnTo>
                  <a:pt x="1883" y="1535"/>
                </a:lnTo>
                <a:lnTo>
                  <a:pt x="1881" y="1532"/>
                </a:lnTo>
                <a:lnTo>
                  <a:pt x="1880" y="1528"/>
                </a:lnTo>
                <a:lnTo>
                  <a:pt x="1878" y="1525"/>
                </a:lnTo>
                <a:lnTo>
                  <a:pt x="1876" y="1522"/>
                </a:lnTo>
                <a:lnTo>
                  <a:pt x="1871" y="1516"/>
                </a:lnTo>
                <a:lnTo>
                  <a:pt x="1866" y="1510"/>
                </a:lnTo>
                <a:lnTo>
                  <a:pt x="1860" y="1505"/>
                </a:lnTo>
                <a:lnTo>
                  <a:pt x="1852" y="1500"/>
                </a:lnTo>
                <a:lnTo>
                  <a:pt x="1843" y="1495"/>
                </a:lnTo>
                <a:lnTo>
                  <a:pt x="1832" y="1490"/>
                </a:lnTo>
                <a:lnTo>
                  <a:pt x="1820" y="1485"/>
                </a:lnTo>
                <a:lnTo>
                  <a:pt x="1806" y="1479"/>
                </a:lnTo>
                <a:lnTo>
                  <a:pt x="1790" y="1474"/>
                </a:lnTo>
                <a:lnTo>
                  <a:pt x="1773" y="1468"/>
                </a:lnTo>
                <a:lnTo>
                  <a:pt x="1754" y="1463"/>
                </a:lnTo>
                <a:lnTo>
                  <a:pt x="1724" y="1453"/>
                </a:lnTo>
                <a:lnTo>
                  <a:pt x="1710" y="1449"/>
                </a:lnTo>
                <a:lnTo>
                  <a:pt x="1696" y="1444"/>
                </a:lnTo>
                <a:lnTo>
                  <a:pt x="1670" y="1434"/>
                </a:lnTo>
                <a:lnTo>
                  <a:pt x="1647" y="1423"/>
                </a:lnTo>
                <a:lnTo>
                  <a:pt x="1636" y="1418"/>
                </a:lnTo>
                <a:lnTo>
                  <a:pt x="1626" y="1413"/>
                </a:lnTo>
                <a:lnTo>
                  <a:pt x="1607" y="1401"/>
                </a:lnTo>
                <a:lnTo>
                  <a:pt x="1599" y="1396"/>
                </a:lnTo>
                <a:lnTo>
                  <a:pt x="1591" y="1390"/>
                </a:lnTo>
                <a:lnTo>
                  <a:pt x="1577" y="1378"/>
                </a:lnTo>
                <a:lnTo>
                  <a:pt x="1571" y="1371"/>
                </a:lnTo>
                <a:lnTo>
                  <a:pt x="1565" y="1365"/>
                </a:lnTo>
                <a:lnTo>
                  <a:pt x="1559" y="1358"/>
                </a:lnTo>
                <a:lnTo>
                  <a:pt x="1554" y="1350"/>
                </a:lnTo>
                <a:lnTo>
                  <a:pt x="1550" y="1343"/>
                </a:lnTo>
                <a:lnTo>
                  <a:pt x="1546" y="1335"/>
                </a:lnTo>
                <a:lnTo>
                  <a:pt x="1542" y="1327"/>
                </a:lnTo>
                <a:lnTo>
                  <a:pt x="1538" y="1319"/>
                </a:lnTo>
                <a:lnTo>
                  <a:pt x="1535" y="1310"/>
                </a:lnTo>
                <a:lnTo>
                  <a:pt x="1533" y="1301"/>
                </a:lnTo>
                <a:lnTo>
                  <a:pt x="1530" y="1292"/>
                </a:lnTo>
                <a:lnTo>
                  <a:pt x="1529" y="1282"/>
                </a:lnTo>
                <a:lnTo>
                  <a:pt x="1527" y="1272"/>
                </a:lnTo>
                <a:lnTo>
                  <a:pt x="1526" y="1262"/>
                </a:lnTo>
                <a:lnTo>
                  <a:pt x="1526" y="1251"/>
                </a:lnTo>
                <a:lnTo>
                  <a:pt x="1525" y="1240"/>
                </a:lnTo>
                <a:lnTo>
                  <a:pt x="1526" y="1227"/>
                </a:lnTo>
                <a:lnTo>
                  <a:pt x="1526" y="1214"/>
                </a:lnTo>
                <a:lnTo>
                  <a:pt x="1528" y="1201"/>
                </a:lnTo>
                <a:lnTo>
                  <a:pt x="1530" y="1189"/>
                </a:lnTo>
                <a:lnTo>
                  <a:pt x="1532" y="1177"/>
                </a:lnTo>
                <a:lnTo>
                  <a:pt x="1535" y="1165"/>
                </a:lnTo>
                <a:lnTo>
                  <a:pt x="1538" y="1155"/>
                </a:lnTo>
                <a:lnTo>
                  <a:pt x="1542" y="1144"/>
                </a:lnTo>
                <a:lnTo>
                  <a:pt x="1547" y="1134"/>
                </a:lnTo>
                <a:lnTo>
                  <a:pt x="1552" y="1124"/>
                </a:lnTo>
                <a:lnTo>
                  <a:pt x="1557" y="1115"/>
                </a:lnTo>
                <a:lnTo>
                  <a:pt x="1563" y="1106"/>
                </a:lnTo>
                <a:lnTo>
                  <a:pt x="1570" y="1098"/>
                </a:lnTo>
                <a:lnTo>
                  <a:pt x="1577" y="1090"/>
                </a:lnTo>
                <a:lnTo>
                  <a:pt x="1584" y="1083"/>
                </a:lnTo>
                <a:lnTo>
                  <a:pt x="1588" y="1079"/>
                </a:lnTo>
                <a:lnTo>
                  <a:pt x="1593" y="1076"/>
                </a:lnTo>
                <a:lnTo>
                  <a:pt x="1601" y="1069"/>
                </a:lnTo>
                <a:lnTo>
                  <a:pt x="1610" y="1063"/>
                </a:lnTo>
                <a:lnTo>
                  <a:pt x="1620" y="1057"/>
                </a:lnTo>
                <a:lnTo>
                  <a:pt x="1629" y="1052"/>
                </a:lnTo>
                <a:lnTo>
                  <a:pt x="1639" y="1047"/>
                </a:lnTo>
                <a:lnTo>
                  <a:pt x="1650" y="1043"/>
                </a:lnTo>
                <a:lnTo>
                  <a:pt x="1661" y="1039"/>
                </a:lnTo>
                <a:lnTo>
                  <a:pt x="1672" y="1035"/>
                </a:lnTo>
                <a:lnTo>
                  <a:pt x="1684" y="1032"/>
                </a:lnTo>
                <a:lnTo>
                  <a:pt x="1696" y="1029"/>
                </a:lnTo>
                <a:lnTo>
                  <a:pt x="1709" y="1027"/>
                </a:lnTo>
                <a:lnTo>
                  <a:pt x="1721" y="1025"/>
                </a:lnTo>
                <a:lnTo>
                  <a:pt x="1735" y="1023"/>
                </a:lnTo>
                <a:lnTo>
                  <a:pt x="1748" y="1022"/>
                </a:lnTo>
                <a:lnTo>
                  <a:pt x="1762" y="1022"/>
                </a:lnTo>
                <a:lnTo>
                  <a:pt x="1777" y="1022"/>
                </a:lnTo>
                <a:lnTo>
                  <a:pt x="1798" y="1022"/>
                </a:lnTo>
                <a:lnTo>
                  <a:pt x="1820" y="1023"/>
                </a:lnTo>
                <a:lnTo>
                  <a:pt x="1843" y="1025"/>
                </a:lnTo>
                <a:lnTo>
                  <a:pt x="1868" y="1027"/>
                </a:lnTo>
                <a:lnTo>
                  <a:pt x="1894" y="1030"/>
                </a:lnTo>
                <a:lnTo>
                  <a:pt x="1922" y="1034"/>
                </a:lnTo>
                <a:lnTo>
                  <a:pt x="1950" y="1038"/>
                </a:lnTo>
                <a:lnTo>
                  <a:pt x="1981" y="1043"/>
                </a:lnTo>
                <a:lnTo>
                  <a:pt x="2020" y="1051"/>
                </a:lnTo>
                <a:lnTo>
                  <a:pt x="2008" y="1169"/>
                </a:lnTo>
                <a:lnTo>
                  <a:pt x="1971" y="1165"/>
                </a:lnTo>
                <a:lnTo>
                  <a:pt x="1937" y="1161"/>
                </a:lnTo>
                <a:lnTo>
                  <a:pt x="1877" y="1156"/>
                </a:lnTo>
                <a:lnTo>
                  <a:pt x="1852" y="1154"/>
                </a:lnTo>
                <a:lnTo>
                  <a:pt x="1829" y="1153"/>
                </a:lnTo>
                <a:lnTo>
                  <a:pt x="1809" y="1152"/>
                </a:lnTo>
                <a:lnTo>
                  <a:pt x="1792" y="1152"/>
                </a:lnTo>
                <a:close/>
                <a:moveTo>
                  <a:pt x="1158" y="1158"/>
                </a:moveTo>
                <a:lnTo>
                  <a:pt x="1083" y="1508"/>
                </a:lnTo>
                <a:lnTo>
                  <a:pt x="1284" y="1508"/>
                </a:lnTo>
                <a:lnTo>
                  <a:pt x="1210" y="1158"/>
                </a:lnTo>
                <a:lnTo>
                  <a:pt x="1158" y="1158"/>
                </a:lnTo>
                <a:close/>
                <a:moveTo>
                  <a:pt x="876" y="1771"/>
                </a:moveTo>
                <a:lnTo>
                  <a:pt x="1042" y="1035"/>
                </a:lnTo>
                <a:lnTo>
                  <a:pt x="1326" y="1035"/>
                </a:lnTo>
                <a:lnTo>
                  <a:pt x="1491" y="1771"/>
                </a:lnTo>
                <a:lnTo>
                  <a:pt x="1342" y="1771"/>
                </a:lnTo>
                <a:lnTo>
                  <a:pt x="1313" y="1638"/>
                </a:lnTo>
                <a:lnTo>
                  <a:pt x="1055" y="1638"/>
                </a:lnTo>
                <a:lnTo>
                  <a:pt x="1025" y="1771"/>
                </a:lnTo>
                <a:lnTo>
                  <a:pt x="876" y="1771"/>
                </a:lnTo>
                <a:close/>
                <a:moveTo>
                  <a:pt x="838" y="1760"/>
                </a:moveTo>
                <a:lnTo>
                  <a:pt x="809" y="1765"/>
                </a:lnTo>
                <a:lnTo>
                  <a:pt x="782" y="1770"/>
                </a:lnTo>
                <a:lnTo>
                  <a:pt x="755" y="1775"/>
                </a:lnTo>
                <a:lnTo>
                  <a:pt x="729" y="1778"/>
                </a:lnTo>
                <a:lnTo>
                  <a:pt x="703" y="1781"/>
                </a:lnTo>
                <a:lnTo>
                  <a:pt x="678" y="1783"/>
                </a:lnTo>
                <a:lnTo>
                  <a:pt x="654" y="1784"/>
                </a:lnTo>
                <a:lnTo>
                  <a:pt x="631" y="1784"/>
                </a:lnTo>
                <a:lnTo>
                  <a:pt x="608" y="1784"/>
                </a:lnTo>
                <a:lnTo>
                  <a:pt x="587" y="1783"/>
                </a:lnTo>
                <a:lnTo>
                  <a:pt x="567" y="1781"/>
                </a:lnTo>
                <a:lnTo>
                  <a:pt x="548" y="1779"/>
                </a:lnTo>
                <a:lnTo>
                  <a:pt x="530" y="1776"/>
                </a:lnTo>
                <a:lnTo>
                  <a:pt x="513" y="1772"/>
                </a:lnTo>
                <a:lnTo>
                  <a:pt x="498" y="1767"/>
                </a:lnTo>
                <a:lnTo>
                  <a:pt x="483" y="1762"/>
                </a:lnTo>
                <a:lnTo>
                  <a:pt x="470" y="1756"/>
                </a:lnTo>
                <a:lnTo>
                  <a:pt x="457" y="1749"/>
                </a:lnTo>
                <a:lnTo>
                  <a:pt x="445" y="1741"/>
                </a:lnTo>
                <a:lnTo>
                  <a:pt x="434" y="1732"/>
                </a:lnTo>
                <a:lnTo>
                  <a:pt x="424" y="1723"/>
                </a:lnTo>
                <a:lnTo>
                  <a:pt x="414" y="1712"/>
                </a:lnTo>
                <a:lnTo>
                  <a:pt x="405" y="1701"/>
                </a:lnTo>
                <a:lnTo>
                  <a:pt x="397" y="1689"/>
                </a:lnTo>
                <a:lnTo>
                  <a:pt x="389" y="1676"/>
                </a:lnTo>
                <a:lnTo>
                  <a:pt x="382" y="1663"/>
                </a:lnTo>
                <a:lnTo>
                  <a:pt x="376" y="1649"/>
                </a:lnTo>
                <a:lnTo>
                  <a:pt x="370" y="1635"/>
                </a:lnTo>
                <a:lnTo>
                  <a:pt x="365" y="1620"/>
                </a:lnTo>
                <a:lnTo>
                  <a:pt x="361" y="1605"/>
                </a:lnTo>
                <a:lnTo>
                  <a:pt x="357" y="1589"/>
                </a:lnTo>
                <a:lnTo>
                  <a:pt x="353" y="1572"/>
                </a:lnTo>
                <a:lnTo>
                  <a:pt x="351" y="1555"/>
                </a:lnTo>
                <a:lnTo>
                  <a:pt x="348" y="1536"/>
                </a:lnTo>
                <a:lnTo>
                  <a:pt x="346" y="1517"/>
                </a:lnTo>
                <a:lnTo>
                  <a:pt x="344" y="1496"/>
                </a:lnTo>
                <a:lnTo>
                  <a:pt x="343" y="1475"/>
                </a:lnTo>
                <a:lnTo>
                  <a:pt x="341" y="1452"/>
                </a:lnTo>
                <a:lnTo>
                  <a:pt x="341" y="1428"/>
                </a:lnTo>
                <a:lnTo>
                  <a:pt x="340" y="1403"/>
                </a:lnTo>
                <a:lnTo>
                  <a:pt x="341" y="1377"/>
                </a:lnTo>
                <a:lnTo>
                  <a:pt x="341" y="1352"/>
                </a:lnTo>
                <a:lnTo>
                  <a:pt x="344" y="1328"/>
                </a:lnTo>
                <a:lnTo>
                  <a:pt x="345" y="1304"/>
                </a:lnTo>
                <a:lnTo>
                  <a:pt x="347" y="1282"/>
                </a:lnTo>
                <a:lnTo>
                  <a:pt x="350" y="1261"/>
                </a:lnTo>
                <a:lnTo>
                  <a:pt x="353" y="1241"/>
                </a:lnTo>
                <a:lnTo>
                  <a:pt x="357" y="1222"/>
                </a:lnTo>
                <a:lnTo>
                  <a:pt x="361" y="1204"/>
                </a:lnTo>
                <a:lnTo>
                  <a:pt x="365" y="1187"/>
                </a:lnTo>
                <a:lnTo>
                  <a:pt x="370" y="1171"/>
                </a:lnTo>
                <a:lnTo>
                  <a:pt x="375" y="1156"/>
                </a:lnTo>
                <a:lnTo>
                  <a:pt x="381" y="1142"/>
                </a:lnTo>
                <a:lnTo>
                  <a:pt x="388" y="1129"/>
                </a:lnTo>
                <a:lnTo>
                  <a:pt x="394" y="1117"/>
                </a:lnTo>
                <a:lnTo>
                  <a:pt x="402" y="1106"/>
                </a:lnTo>
                <a:lnTo>
                  <a:pt x="410" y="1095"/>
                </a:lnTo>
                <a:lnTo>
                  <a:pt x="418" y="1086"/>
                </a:lnTo>
                <a:lnTo>
                  <a:pt x="428" y="1077"/>
                </a:lnTo>
                <a:lnTo>
                  <a:pt x="438" y="1069"/>
                </a:lnTo>
                <a:lnTo>
                  <a:pt x="449" y="1061"/>
                </a:lnTo>
                <a:lnTo>
                  <a:pt x="461" y="1054"/>
                </a:lnTo>
                <a:lnTo>
                  <a:pt x="474" y="1048"/>
                </a:lnTo>
                <a:lnTo>
                  <a:pt x="487" y="1043"/>
                </a:lnTo>
                <a:lnTo>
                  <a:pt x="501" y="1038"/>
                </a:lnTo>
                <a:lnTo>
                  <a:pt x="516" y="1033"/>
                </a:lnTo>
                <a:lnTo>
                  <a:pt x="532" y="1030"/>
                </a:lnTo>
                <a:lnTo>
                  <a:pt x="549" y="1027"/>
                </a:lnTo>
                <a:lnTo>
                  <a:pt x="557" y="1026"/>
                </a:lnTo>
                <a:lnTo>
                  <a:pt x="566" y="1025"/>
                </a:lnTo>
                <a:lnTo>
                  <a:pt x="584" y="1023"/>
                </a:lnTo>
                <a:lnTo>
                  <a:pt x="603" y="1022"/>
                </a:lnTo>
                <a:lnTo>
                  <a:pt x="623" y="1022"/>
                </a:lnTo>
                <a:lnTo>
                  <a:pt x="647" y="1022"/>
                </a:lnTo>
                <a:lnTo>
                  <a:pt x="672" y="1023"/>
                </a:lnTo>
                <a:lnTo>
                  <a:pt x="697" y="1026"/>
                </a:lnTo>
                <a:lnTo>
                  <a:pt x="724" y="1029"/>
                </a:lnTo>
                <a:lnTo>
                  <a:pt x="751" y="1033"/>
                </a:lnTo>
                <a:lnTo>
                  <a:pt x="780" y="1038"/>
                </a:lnTo>
                <a:lnTo>
                  <a:pt x="809" y="1044"/>
                </a:lnTo>
                <a:lnTo>
                  <a:pt x="839" y="1051"/>
                </a:lnTo>
                <a:lnTo>
                  <a:pt x="835" y="1170"/>
                </a:lnTo>
                <a:lnTo>
                  <a:pt x="808" y="1166"/>
                </a:lnTo>
                <a:lnTo>
                  <a:pt x="783" y="1163"/>
                </a:lnTo>
                <a:lnTo>
                  <a:pt x="759" y="1160"/>
                </a:lnTo>
                <a:lnTo>
                  <a:pt x="736" y="1158"/>
                </a:lnTo>
                <a:lnTo>
                  <a:pt x="694" y="1155"/>
                </a:lnTo>
                <a:lnTo>
                  <a:pt x="675" y="1154"/>
                </a:lnTo>
                <a:lnTo>
                  <a:pt x="656" y="1154"/>
                </a:lnTo>
                <a:lnTo>
                  <a:pt x="639" y="1154"/>
                </a:lnTo>
                <a:lnTo>
                  <a:pt x="623" y="1155"/>
                </a:lnTo>
                <a:lnTo>
                  <a:pt x="609" y="1156"/>
                </a:lnTo>
                <a:lnTo>
                  <a:pt x="595" y="1159"/>
                </a:lnTo>
                <a:lnTo>
                  <a:pt x="583" y="1161"/>
                </a:lnTo>
                <a:lnTo>
                  <a:pt x="573" y="1164"/>
                </a:lnTo>
                <a:lnTo>
                  <a:pt x="563" y="1168"/>
                </a:lnTo>
                <a:lnTo>
                  <a:pt x="559" y="1170"/>
                </a:lnTo>
                <a:lnTo>
                  <a:pt x="555" y="1173"/>
                </a:lnTo>
                <a:lnTo>
                  <a:pt x="551" y="1175"/>
                </a:lnTo>
                <a:lnTo>
                  <a:pt x="548" y="1178"/>
                </a:lnTo>
                <a:lnTo>
                  <a:pt x="544" y="1181"/>
                </a:lnTo>
                <a:lnTo>
                  <a:pt x="541" y="1184"/>
                </a:lnTo>
                <a:lnTo>
                  <a:pt x="538" y="1188"/>
                </a:lnTo>
                <a:lnTo>
                  <a:pt x="534" y="1192"/>
                </a:lnTo>
                <a:lnTo>
                  <a:pt x="529" y="1200"/>
                </a:lnTo>
                <a:lnTo>
                  <a:pt x="523" y="1210"/>
                </a:lnTo>
                <a:lnTo>
                  <a:pt x="518" y="1220"/>
                </a:lnTo>
                <a:lnTo>
                  <a:pt x="514" y="1232"/>
                </a:lnTo>
                <a:lnTo>
                  <a:pt x="510" y="1245"/>
                </a:lnTo>
                <a:lnTo>
                  <a:pt x="507" y="1259"/>
                </a:lnTo>
                <a:lnTo>
                  <a:pt x="504" y="1276"/>
                </a:lnTo>
                <a:lnTo>
                  <a:pt x="501" y="1295"/>
                </a:lnTo>
                <a:lnTo>
                  <a:pt x="499" y="1317"/>
                </a:lnTo>
                <a:lnTo>
                  <a:pt x="498" y="1328"/>
                </a:lnTo>
                <a:lnTo>
                  <a:pt x="497" y="1340"/>
                </a:lnTo>
                <a:lnTo>
                  <a:pt x="496" y="1367"/>
                </a:lnTo>
                <a:lnTo>
                  <a:pt x="496" y="1395"/>
                </a:lnTo>
                <a:lnTo>
                  <a:pt x="495" y="1426"/>
                </a:lnTo>
                <a:lnTo>
                  <a:pt x="496" y="1457"/>
                </a:lnTo>
                <a:lnTo>
                  <a:pt x="496" y="1471"/>
                </a:lnTo>
                <a:lnTo>
                  <a:pt x="497" y="1485"/>
                </a:lnTo>
                <a:lnTo>
                  <a:pt x="498" y="1498"/>
                </a:lnTo>
                <a:lnTo>
                  <a:pt x="500" y="1511"/>
                </a:lnTo>
                <a:lnTo>
                  <a:pt x="503" y="1534"/>
                </a:lnTo>
                <a:lnTo>
                  <a:pt x="507" y="1555"/>
                </a:lnTo>
                <a:lnTo>
                  <a:pt x="512" y="1573"/>
                </a:lnTo>
                <a:lnTo>
                  <a:pt x="515" y="1582"/>
                </a:lnTo>
                <a:lnTo>
                  <a:pt x="518" y="1589"/>
                </a:lnTo>
                <a:lnTo>
                  <a:pt x="522" y="1596"/>
                </a:lnTo>
                <a:lnTo>
                  <a:pt x="525" y="1603"/>
                </a:lnTo>
                <a:lnTo>
                  <a:pt x="529" y="1609"/>
                </a:lnTo>
                <a:lnTo>
                  <a:pt x="534" y="1615"/>
                </a:lnTo>
                <a:lnTo>
                  <a:pt x="538" y="1620"/>
                </a:lnTo>
                <a:lnTo>
                  <a:pt x="544" y="1625"/>
                </a:lnTo>
                <a:lnTo>
                  <a:pt x="550" y="1629"/>
                </a:lnTo>
                <a:lnTo>
                  <a:pt x="556" y="1633"/>
                </a:lnTo>
                <a:lnTo>
                  <a:pt x="563" y="1637"/>
                </a:lnTo>
                <a:lnTo>
                  <a:pt x="570" y="1640"/>
                </a:lnTo>
                <a:lnTo>
                  <a:pt x="586" y="1645"/>
                </a:lnTo>
                <a:lnTo>
                  <a:pt x="594" y="1647"/>
                </a:lnTo>
                <a:lnTo>
                  <a:pt x="603" y="1649"/>
                </a:lnTo>
                <a:lnTo>
                  <a:pt x="613" y="1651"/>
                </a:lnTo>
                <a:lnTo>
                  <a:pt x="623" y="1651"/>
                </a:lnTo>
                <a:lnTo>
                  <a:pt x="633" y="1652"/>
                </a:lnTo>
                <a:lnTo>
                  <a:pt x="644" y="1652"/>
                </a:lnTo>
                <a:lnTo>
                  <a:pt x="667" y="1652"/>
                </a:lnTo>
                <a:lnTo>
                  <a:pt x="690" y="1651"/>
                </a:lnTo>
                <a:lnTo>
                  <a:pt x="713" y="1650"/>
                </a:lnTo>
                <a:lnTo>
                  <a:pt x="737" y="1648"/>
                </a:lnTo>
                <a:lnTo>
                  <a:pt x="761" y="1646"/>
                </a:lnTo>
                <a:lnTo>
                  <a:pt x="785" y="1644"/>
                </a:lnTo>
                <a:lnTo>
                  <a:pt x="810" y="1641"/>
                </a:lnTo>
                <a:lnTo>
                  <a:pt x="835" y="1637"/>
                </a:lnTo>
                <a:lnTo>
                  <a:pt x="838" y="1760"/>
                </a:lnTo>
                <a:close/>
                <a:moveTo>
                  <a:pt x="2133" y="1771"/>
                </a:moveTo>
                <a:lnTo>
                  <a:pt x="2133" y="1035"/>
                </a:lnTo>
                <a:lnTo>
                  <a:pt x="2610" y="1035"/>
                </a:lnTo>
                <a:lnTo>
                  <a:pt x="2610" y="1165"/>
                </a:lnTo>
                <a:lnTo>
                  <a:pt x="2283" y="1165"/>
                </a:lnTo>
                <a:lnTo>
                  <a:pt x="2283" y="1337"/>
                </a:lnTo>
                <a:lnTo>
                  <a:pt x="2545" y="1337"/>
                </a:lnTo>
                <a:lnTo>
                  <a:pt x="2545" y="1465"/>
                </a:lnTo>
                <a:lnTo>
                  <a:pt x="2283" y="1465"/>
                </a:lnTo>
                <a:lnTo>
                  <a:pt x="2283" y="1641"/>
                </a:lnTo>
                <a:lnTo>
                  <a:pt x="2610" y="1641"/>
                </a:lnTo>
                <a:lnTo>
                  <a:pt x="2610" y="1771"/>
                </a:lnTo>
                <a:lnTo>
                  <a:pt x="2133" y="1771"/>
                </a:lnTo>
                <a:close/>
                <a:moveTo>
                  <a:pt x="2667" y="0"/>
                </a:moveTo>
                <a:lnTo>
                  <a:pt x="2564" y="0"/>
                </a:lnTo>
                <a:lnTo>
                  <a:pt x="2024" y="0"/>
                </a:lnTo>
                <a:lnTo>
                  <a:pt x="1486" y="0"/>
                </a:lnTo>
                <a:lnTo>
                  <a:pt x="948" y="0"/>
                </a:lnTo>
                <a:lnTo>
                  <a:pt x="410" y="0"/>
                </a:lnTo>
                <a:lnTo>
                  <a:pt x="0" y="409"/>
                </a:lnTo>
                <a:lnTo>
                  <a:pt x="0" y="946"/>
                </a:lnTo>
                <a:lnTo>
                  <a:pt x="0" y="1482"/>
                </a:lnTo>
                <a:lnTo>
                  <a:pt x="0" y="2018"/>
                </a:lnTo>
                <a:lnTo>
                  <a:pt x="0" y="2555"/>
                </a:lnTo>
                <a:lnTo>
                  <a:pt x="0" y="2667"/>
                </a:lnTo>
                <a:lnTo>
                  <a:pt x="0" y="2950"/>
                </a:lnTo>
                <a:lnTo>
                  <a:pt x="284" y="2950"/>
                </a:lnTo>
                <a:lnTo>
                  <a:pt x="387" y="2950"/>
                </a:lnTo>
                <a:lnTo>
                  <a:pt x="925" y="2950"/>
                </a:lnTo>
                <a:lnTo>
                  <a:pt x="1464" y="2950"/>
                </a:lnTo>
                <a:lnTo>
                  <a:pt x="2002" y="2950"/>
                </a:lnTo>
                <a:lnTo>
                  <a:pt x="2542" y="2950"/>
                </a:lnTo>
                <a:lnTo>
                  <a:pt x="2950" y="2541"/>
                </a:lnTo>
                <a:lnTo>
                  <a:pt x="2950" y="2004"/>
                </a:lnTo>
                <a:lnTo>
                  <a:pt x="2950" y="1468"/>
                </a:lnTo>
                <a:lnTo>
                  <a:pt x="2950" y="932"/>
                </a:lnTo>
                <a:lnTo>
                  <a:pt x="2950" y="395"/>
                </a:lnTo>
                <a:lnTo>
                  <a:pt x="2950" y="283"/>
                </a:lnTo>
                <a:lnTo>
                  <a:pt x="2950" y="0"/>
                </a:lnTo>
                <a:lnTo>
                  <a:pt x="2667" y="0"/>
                </a:lnTo>
                <a:close/>
              </a:path>
            </a:pathLst>
          </a:custGeom>
          <a:solidFill>
            <a:srgbClr val="84889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983431" y="1988840"/>
            <a:ext cx="6049193" cy="1152128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4"/>
                </a:solidFill>
              </a:defRPr>
            </a:lvl1pPr>
            <a:lvl2pPr marL="0" indent="0">
              <a:buFontTx/>
              <a:buNone/>
              <a:defRPr sz="1400"/>
            </a:lvl2pPr>
            <a:lvl3pPr marL="182563" indent="-182563">
              <a:defRPr sz="14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2" name="Freeform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550863" y="1838018"/>
            <a:ext cx="288000" cy="418108"/>
          </a:xfrm>
          <a:custGeom>
            <a:avLst/>
            <a:gdLst>
              <a:gd name="T0" fmla="*/ 749 w 1139"/>
              <a:gd name="T1" fmla="*/ 872 h 1654"/>
              <a:gd name="T2" fmla="*/ 0 w 1139"/>
              <a:gd name="T3" fmla="*/ 872 h 1654"/>
              <a:gd name="T4" fmla="*/ 0 w 1139"/>
              <a:gd name="T5" fmla="*/ 192 h 1654"/>
              <a:gd name="T6" fmla="*/ 191 w 1139"/>
              <a:gd name="T7" fmla="*/ 0 h 1654"/>
              <a:gd name="T8" fmla="*/ 1139 w 1139"/>
              <a:gd name="T9" fmla="*/ 0 h 1654"/>
              <a:gd name="T10" fmla="*/ 1139 w 1139"/>
              <a:gd name="T11" fmla="*/ 638 h 1654"/>
              <a:gd name="T12" fmla="*/ 1139 w 1139"/>
              <a:gd name="T13" fmla="*/ 681 h 1654"/>
              <a:gd name="T14" fmla="*/ 1139 w 1139"/>
              <a:gd name="T15" fmla="*/ 1463 h 1654"/>
              <a:gd name="T16" fmla="*/ 947 w 1139"/>
              <a:gd name="T17" fmla="*/ 1654 h 1654"/>
              <a:gd name="T18" fmla="*/ 749 w 1139"/>
              <a:gd name="T19" fmla="*/ 1654 h 1654"/>
              <a:gd name="T20" fmla="*/ 749 w 1139"/>
              <a:gd name="T21" fmla="*/ 872 h 1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39" h="1654">
                <a:moveTo>
                  <a:pt x="749" y="872"/>
                </a:moveTo>
                <a:lnTo>
                  <a:pt x="0" y="872"/>
                </a:lnTo>
                <a:lnTo>
                  <a:pt x="0" y="192"/>
                </a:lnTo>
                <a:lnTo>
                  <a:pt x="191" y="0"/>
                </a:lnTo>
                <a:lnTo>
                  <a:pt x="1139" y="0"/>
                </a:lnTo>
                <a:lnTo>
                  <a:pt x="1139" y="638"/>
                </a:lnTo>
                <a:lnTo>
                  <a:pt x="1139" y="681"/>
                </a:lnTo>
                <a:lnTo>
                  <a:pt x="1139" y="1463"/>
                </a:lnTo>
                <a:lnTo>
                  <a:pt x="947" y="1654"/>
                </a:lnTo>
                <a:lnTo>
                  <a:pt x="749" y="1654"/>
                </a:lnTo>
                <a:lnTo>
                  <a:pt x="749" y="8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11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50863" y="476673"/>
            <a:ext cx="1029766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03095473"/>
      </p:ext>
    </p:extLst>
  </p:cSld>
  <p:clrMapOvr>
    <a:masterClrMapping/>
  </p:clrMapOvr>
  <p:transition spd="med"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3" y="692149"/>
            <a:ext cx="10297666" cy="93662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E788B-C82A-46C9-BC41-1DF5D6B9F95E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321138" y="1844675"/>
            <a:ext cx="4320000" cy="4321175"/>
          </a:xfrm>
          <a:prstGeom prst="snip2DiagRect">
            <a:avLst>
              <a:gd name="adj1" fmla="val 2308"/>
              <a:gd name="adj2" fmla="val 0"/>
            </a:avLst>
          </a:prstGeo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9" name="Freeform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10987730" y="692150"/>
            <a:ext cx="648000" cy="648000"/>
          </a:xfrm>
          <a:custGeom>
            <a:avLst/>
            <a:gdLst>
              <a:gd name="T0" fmla="*/ 1730 w 2950"/>
              <a:gd name="T1" fmla="*/ 1159 h 2950"/>
              <a:gd name="T2" fmla="*/ 1685 w 2950"/>
              <a:gd name="T3" fmla="*/ 1188 h 2950"/>
              <a:gd name="T4" fmla="*/ 1676 w 2950"/>
              <a:gd name="T5" fmla="*/ 1246 h 2950"/>
              <a:gd name="T6" fmla="*/ 1703 w 2950"/>
              <a:gd name="T7" fmla="*/ 1283 h 2950"/>
              <a:gd name="T8" fmla="*/ 1866 w 2950"/>
              <a:gd name="T9" fmla="*/ 1345 h 2950"/>
              <a:gd name="T10" fmla="*/ 1966 w 2950"/>
              <a:gd name="T11" fmla="*/ 1393 h 2950"/>
              <a:gd name="T12" fmla="*/ 2010 w 2950"/>
              <a:gd name="T13" fmla="*/ 1439 h 2950"/>
              <a:gd name="T14" fmla="*/ 2032 w 2950"/>
              <a:gd name="T15" fmla="*/ 1507 h 2950"/>
              <a:gd name="T16" fmla="*/ 2032 w 2950"/>
              <a:gd name="T17" fmla="*/ 1591 h 2950"/>
              <a:gd name="T18" fmla="*/ 2007 w 2950"/>
              <a:gd name="T19" fmla="*/ 1672 h 2950"/>
              <a:gd name="T20" fmla="*/ 1955 w 2950"/>
              <a:gd name="T21" fmla="*/ 1732 h 2950"/>
              <a:gd name="T22" fmla="*/ 1883 w 2950"/>
              <a:gd name="T23" fmla="*/ 1770 h 2950"/>
              <a:gd name="T24" fmla="*/ 1794 w 2950"/>
              <a:gd name="T25" fmla="*/ 1784 h 2950"/>
              <a:gd name="T26" fmla="*/ 1632 w 2950"/>
              <a:gd name="T27" fmla="*/ 1770 h 2950"/>
              <a:gd name="T28" fmla="*/ 1677 w 2950"/>
              <a:gd name="T29" fmla="*/ 1650 h 2950"/>
              <a:gd name="T30" fmla="*/ 1810 w 2950"/>
              <a:gd name="T31" fmla="*/ 1651 h 2950"/>
              <a:gd name="T32" fmla="*/ 1864 w 2950"/>
              <a:gd name="T33" fmla="*/ 1624 h 2950"/>
              <a:gd name="T34" fmla="*/ 1886 w 2950"/>
              <a:gd name="T35" fmla="*/ 1571 h 2950"/>
              <a:gd name="T36" fmla="*/ 1878 w 2950"/>
              <a:gd name="T37" fmla="*/ 1525 h 2950"/>
              <a:gd name="T38" fmla="*/ 1832 w 2950"/>
              <a:gd name="T39" fmla="*/ 1490 h 2950"/>
              <a:gd name="T40" fmla="*/ 1710 w 2950"/>
              <a:gd name="T41" fmla="*/ 1449 h 2950"/>
              <a:gd name="T42" fmla="*/ 1599 w 2950"/>
              <a:gd name="T43" fmla="*/ 1396 h 2950"/>
              <a:gd name="T44" fmla="*/ 1550 w 2950"/>
              <a:gd name="T45" fmla="*/ 1343 h 2950"/>
              <a:gd name="T46" fmla="*/ 1529 w 2950"/>
              <a:gd name="T47" fmla="*/ 1282 h 2950"/>
              <a:gd name="T48" fmla="*/ 1528 w 2950"/>
              <a:gd name="T49" fmla="*/ 1201 h 2950"/>
              <a:gd name="T50" fmla="*/ 1552 w 2950"/>
              <a:gd name="T51" fmla="*/ 1124 h 2950"/>
              <a:gd name="T52" fmla="*/ 1593 w 2950"/>
              <a:gd name="T53" fmla="*/ 1076 h 2950"/>
              <a:gd name="T54" fmla="*/ 1661 w 2950"/>
              <a:gd name="T55" fmla="*/ 1039 h 2950"/>
              <a:gd name="T56" fmla="*/ 1748 w 2950"/>
              <a:gd name="T57" fmla="*/ 1022 h 2950"/>
              <a:gd name="T58" fmla="*/ 1894 w 2950"/>
              <a:gd name="T59" fmla="*/ 1030 h 2950"/>
              <a:gd name="T60" fmla="*/ 1937 w 2950"/>
              <a:gd name="T61" fmla="*/ 1161 h 2950"/>
              <a:gd name="T62" fmla="*/ 1083 w 2950"/>
              <a:gd name="T63" fmla="*/ 1508 h 2950"/>
              <a:gd name="T64" fmla="*/ 1491 w 2950"/>
              <a:gd name="T65" fmla="*/ 1771 h 2950"/>
              <a:gd name="T66" fmla="*/ 809 w 2950"/>
              <a:gd name="T67" fmla="*/ 1765 h 2950"/>
              <a:gd name="T68" fmla="*/ 631 w 2950"/>
              <a:gd name="T69" fmla="*/ 1784 h 2950"/>
              <a:gd name="T70" fmla="*/ 498 w 2950"/>
              <a:gd name="T71" fmla="*/ 1767 h 2950"/>
              <a:gd name="T72" fmla="*/ 414 w 2950"/>
              <a:gd name="T73" fmla="*/ 1712 h 2950"/>
              <a:gd name="T74" fmla="*/ 365 w 2950"/>
              <a:gd name="T75" fmla="*/ 1620 h 2950"/>
              <a:gd name="T76" fmla="*/ 344 w 2950"/>
              <a:gd name="T77" fmla="*/ 1496 h 2950"/>
              <a:gd name="T78" fmla="*/ 344 w 2950"/>
              <a:gd name="T79" fmla="*/ 1328 h 2950"/>
              <a:gd name="T80" fmla="*/ 365 w 2950"/>
              <a:gd name="T81" fmla="*/ 1187 h 2950"/>
              <a:gd name="T82" fmla="*/ 410 w 2950"/>
              <a:gd name="T83" fmla="*/ 1095 h 2950"/>
              <a:gd name="T84" fmla="*/ 487 w 2950"/>
              <a:gd name="T85" fmla="*/ 1043 h 2950"/>
              <a:gd name="T86" fmla="*/ 584 w 2950"/>
              <a:gd name="T87" fmla="*/ 1023 h 2950"/>
              <a:gd name="T88" fmla="*/ 751 w 2950"/>
              <a:gd name="T89" fmla="*/ 1033 h 2950"/>
              <a:gd name="T90" fmla="*/ 759 w 2950"/>
              <a:gd name="T91" fmla="*/ 1160 h 2950"/>
              <a:gd name="T92" fmla="*/ 609 w 2950"/>
              <a:gd name="T93" fmla="*/ 1156 h 2950"/>
              <a:gd name="T94" fmla="*/ 551 w 2950"/>
              <a:gd name="T95" fmla="*/ 1175 h 2950"/>
              <a:gd name="T96" fmla="*/ 523 w 2950"/>
              <a:gd name="T97" fmla="*/ 1210 h 2950"/>
              <a:gd name="T98" fmla="*/ 499 w 2950"/>
              <a:gd name="T99" fmla="*/ 1317 h 2950"/>
              <a:gd name="T100" fmla="*/ 496 w 2950"/>
              <a:gd name="T101" fmla="*/ 1471 h 2950"/>
              <a:gd name="T102" fmla="*/ 515 w 2950"/>
              <a:gd name="T103" fmla="*/ 1582 h 2950"/>
              <a:gd name="T104" fmla="*/ 544 w 2950"/>
              <a:gd name="T105" fmla="*/ 1625 h 2950"/>
              <a:gd name="T106" fmla="*/ 603 w 2950"/>
              <a:gd name="T107" fmla="*/ 1649 h 2950"/>
              <a:gd name="T108" fmla="*/ 713 w 2950"/>
              <a:gd name="T109" fmla="*/ 1650 h 2950"/>
              <a:gd name="T110" fmla="*/ 2133 w 2950"/>
              <a:gd name="T111" fmla="*/ 1771 h 2950"/>
              <a:gd name="T112" fmla="*/ 2545 w 2950"/>
              <a:gd name="T113" fmla="*/ 1465 h 2950"/>
              <a:gd name="T114" fmla="*/ 2564 w 2950"/>
              <a:gd name="T115" fmla="*/ 0 h 2950"/>
              <a:gd name="T116" fmla="*/ 0 w 2950"/>
              <a:gd name="T117" fmla="*/ 1482 h 2950"/>
              <a:gd name="T118" fmla="*/ 925 w 2950"/>
              <a:gd name="T119" fmla="*/ 2950 h 2950"/>
              <a:gd name="T120" fmla="*/ 2950 w 2950"/>
              <a:gd name="T121" fmla="*/ 932 h 2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950" h="2950">
                <a:moveTo>
                  <a:pt x="1792" y="1152"/>
                </a:moveTo>
                <a:lnTo>
                  <a:pt x="1778" y="1152"/>
                </a:lnTo>
                <a:lnTo>
                  <a:pt x="1764" y="1153"/>
                </a:lnTo>
                <a:lnTo>
                  <a:pt x="1752" y="1154"/>
                </a:lnTo>
                <a:lnTo>
                  <a:pt x="1746" y="1155"/>
                </a:lnTo>
                <a:lnTo>
                  <a:pt x="1740" y="1156"/>
                </a:lnTo>
                <a:lnTo>
                  <a:pt x="1730" y="1159"/>
                </a:lnTo>
                <a:lnTo>
                  <a:pt x="1720" y="1163"/>
                </a:lnTo>
                <a:lnTo>
                  <a:pt x="1711" y="1167"/>
                </a:lnTo>
                <a:lnTo>
                  <a:pt x="1703" y="1171"/>
                </a:lnTo>
                <a:lnTo>
                  <a:pt x="1696" y="1176"/>
                </a:lnTo>
                <a:lnTo>
                  <a:pt x="1693" y="1179"/>
                </a:lnTo>
                <a:lnTo>
                  <a:pt x="1690" y="1182"/>
                </a:lnTo>
                <a:lnTo>
                  <a:pt x="1685" y="1188"/>
                </a:lnTo>
                <a:lnTo>
                  <a:pt x="1681" y="1195"/>
                </a:lnTo>
                <a:lnTo>
                  <a:pt x="1678" y="1203"/>
                </a:lnTo>
                <a:lnTo>
                  <a:pt x="1676" y="1211"/>
                </a:lnTo>
                <a:lnTo>
                  <a:pt x="1674" y="1220"/>
                </a:lnTo>
                <a:lnTo>
                  <a:pt x="1674" y="1230"/>
                </a:lnTo>
                <a:lnTo>
                  <a:pt x="1674" y="1238"/>
                </a:lnTo>
                <a:lnTo>
                  <a:pt x="1676" y="1246"/>
                </a:lnTo>
                <a:lnTo>
                  <a:pt x="1678" y="1253"/>
                </a:lnTo>
                <a:lnTo>
                  <a:pt x="1681" y="1260"/>
                </a:lnTo>
                <a:lnTo>
                  <a:pt x="1685" y="1267"/>
                </a:lnTo>
                <a:lnTo>
                  <a:pt x="1690" y="1273"/>
                </a:lnTo>
                <a:lnTo>
                  <a:pt x="1693" y="1275"/>
                </a:lnTo>
                <a:lnTo>
                  <a:pt x="1696" y="1278"/>
                </a:lnTo>
                <a:lnTo>
                  <a:pt x="1703" y="1283"/>
                </a:lnTo>
                <a:lnTo>
                  <a:pt x="1712" y="1288"/>
                </a:lnTo>
                <a:lnTo>
                  <a:pt x="1723" y="1293"/>
                </a:lnTo>
                <a:lnTo>
                  <a:pt x="1752" y="1305"/>
                </a:lnTo>
                <a:lnTo>
                  <a:pt x="1770" y="1312"/>
                </a:lnTo>
                <a:lnTo>
                  <a:pt x="1791" y="1320"/>
                </a:lnTo>
                <a:lnTo>
                  <a:pt x="1840" y="1336"/>
                </a:lnTo>
                <a:lnTo>
                  <a:pt x="1866" y="1345"/>
                </a:lnTo>
                <a:lnTo>
                  <a:pt x="1890" y="1354"/>
                </a:lnTo>
                <a:lnTo>
                  <a:pt x="1901" y="1358"/>
                </a:lnTo>
                <a:lnTo>
                  <a:pt x="1912" y="1363"/>
                </a:lnTo>
                <a:lnTo>
                  <a:pt x="1932" y="1373"/>
                </a:lnTo>
                <a:lnTo>
                  <a:pt x="1950" y="1383"/>
                </a:lnTo>
                <a:lnTo>
                  <a:pt x="1958" y="1388"/>
                </a:lnTo>
                <a:lnTo>
                  <a:pt x="1966" y="1393"/>
                </a:lnTo>
                <a:lnTo>
                  <a:pt x="1980" y="1404"/>
                </a:lnTo>
                <a:lnTo>
                  <a:pt x="1986" y="1409"/>
                </a:lnTo>
                <a:lnTo>
                  <a:pt x="1991" y="1414"/>
                </a:lnTo>
                <a:lnTo>
                  <a:pt x="1997" y="1420"/>
                </a:lnTo>
                <a:lnTo>
                  <a:pt x="2002" y="1426"/>
                </a:lnTo>
                <a:lnTo>
                  <a:pt x="2006" y="1433"/>
                </a:lnTo>
                <a:lnTo>
                  <a:pt x="2010" y="1439"/>
                </a:lnTo>
                <a:lnTo>
                  <a:pt x="2014" y="1446"/>
                </a:lnTo>
                <a:lnTo>
                  <a:pt x="2018" y="1454"/>
                </a:lnTo>
                <a:lnTo>
                  <a:pt x="2021" y="1462"/>
                </a:lnTo>
                <a:lnTo>
                  <a:pt x="2024" y="1470"/>
                </a:lnTo>
                <a:lnTo>
                  <a:pt x="2026" y="1479"/>
                </a:lnTo>
                <a:lnTo>
                  <a:pt x="2029" y="1488"/>
                </a:lnTo>
                <a:lnTo>
                  <a:pt x="2032" y="1507"/>
                </a:lnTo>
                <a:lnTo>
                  <a:pt x="2033" y="1517"/>
                </a:lnTo>
                <a:lnTo>
                  <a:pt x="2034" y="1527"/>
                </a:lnTo>
                <a:lnTo>
                  <a:pt x="2035" y="1538"/>
                </a:lnTo>
                <a:lnTo>
                  <a:pt x="2035" y="1549"/>
                </a:lnTo>
                <a:lnTo>
                  <a:pt x="2035" y="1564"/>
                </a:lnTo>
                <a:lnTo>
                  <a:pt x="2034" y="1577"/>
                </a:lnTo>
                <a:lnTo>
                  <a:pt x="2032" y="1591"/>
                </a:lnTo>
                <a:lnTo>
                  <a:pt x="2030" y="1604"/>
                </a:lnTo>
                <a:lnTo>
                  <a:pt x="2028" y="1616"/>
                </a:lnTo>
                <a:lnTo>
                  <a:pt x="2025" y="1628"/>
                </a:lnTo>
                <a:lnTo>
                  <a:pt x="2021" y="1640"/>
                </a:lnTo>
                <a:lnTo>
                  <a:pt x="2017" y="1651"/>
                </a:lnTo>
                <a:lnTo>
                  <a:pt x="2012" y="1662"/>
                </a:lnTo>
                <a:lnTo>
                  <a:pt x="2007" y="1672"/>
                </a:lnTo>
                <a:lnTo>
                  <a:pt x="2001" y="1682"/>
                </a:lnTo>
                <a:lnTo>
                  <a:pt x="1995" y="1692"/>
                </a:lnTo>
                <a:lnTo>
                  <a:pt x="1988" y="1701"/>
                </a:lnTo>
                <a:lnTo>
                  <a:pt x="1981" y="1709"/>
                </a:lnTo>
                <a:lnTo>
                  <a:pt x="1973" y="1717"/>
                </a:lnTo>
                <a:lnTo>
                  <a:pt x="1964" y="1725"/>
                </a:lnTo>
                <a:lnTo>
                  <a:pt x="1955" y="1732"/>
                </a:lnTo>
                <a:lnTo>
                  <a:pt x="1946" y="1739"/>
                </a:lnTo>
                <a:lnTo>
                  <a:pt x="1936" y="1745"/>
                </a:lnTo>
                <a:lnTo>
                  <a:pt x="1926" y="1751"/>
                </a:lnTo>
                <a:lnTo>
                  <a:pt x="1916" y="1756"/>
                </a:lnTo>
                <a:lnTo>
                  <a:pt x="1905" y="1761"/>
                </a:lnTo>
                <a:lnTo>
                  <a:pt x="1894" y="1766"/>
                </a:lnTo>
                <a:lnTo>
                  <a:pt x="1883" y="1770"/>
                </a:lnTo>
                <a:lnTo>
                  <a:pt x="1871" y="1773"/>
                </a:lnTo>
                <a:lnTo>
                  <a:pt x="1859" y="1776"/>
                </a:lnTo>
                <a:lnTo>
                  <a:pt x="1847" y="1779"/>
                </a:lnTo>
                <a:lnTo>
                  <a:pt x="1834" y="1781"/>
                </a:lnTo>
                <a:lnTo>
                  <a:pt x="1821" y="1782"/>
                </a:lnTo>
                <a:lnTo>
                  <a:pt x="1808" y="1784"/>
                </a:lnTo>
                <a:lnTo>
                  <a:pt x="1794" y="1784"/>
                </a:lnTo>
                <a:lnTo>
                  <a:pt x="1780" y="1784"/>
                </a:lnTo>
                <a:lnTo>
                  <a:pt x="1758" y="1784"/>
                </a:lnTo>
                <a:lnTo>
                  <a:pt x="1735" y="1783"/>
                </a:lnTo>
                <a:lnTo>
                  <a:pt x="1711" y="1781"/>
                </a:lnTo>
                <a:lnTo>
                  <a:pt x="1686" y="1778"/>
                </a:lnTo>
                <a:lnTo>
                  <a:pt x="1660" y="1774"/>
                </a:lnTo>
                <a:lnTo>
                  <a:pt x="1632" y="1770"/>
                </a:lnTo>
                <a:lnTo>
                  <a:pt x="1603" y="1765"/>
                </a:lnTo>
                <a:lnTo>
                  <a:pt x="1573" y="1758"/>
                </a:lnTo>
                <a:lnTo>
                  <a:pt x="1534" y="1751"/>
                </a:lnTo>
                <a:lnTo>
                  <a:pt x="1549" y="1635"/>
                </a:lnTo>
                <a:lnTo>
                  <a:pt x="1618" y="1643"/>
                </a:lnTo>
                <a:lnTo>
                  <a:pt x="1649" y="1647"/>
                </a:lnTo>
                <a:lnTo>
                  <a:pt x="1677" y="1650"/>
                </a:lnTo>
                <a:lnTo>
                  <a:pt x="1704" y="1652"/>
                </a:lnTo>
                <a:lnTo>
                  <a:pt x="1729" y="1653"/>
                </a:lnTo>
                <a:lnTo>
                  <a:pt x="1751" y="1654"/>
                </a:lnTo>
                <a:lnTo>
                  <a:pt x="1771" y="1654"/>
                </a:lnTo>
                <a:lnTo>
                  <a:pt x="1785" y="1654"/>
                </a:lnTo>
                <a:lnTo>
                  <a:pt x="1798" y="1653"/>
                </a:lnTo>
                <a:lnTo>
                  <a:pt x="1810" y="1651"/>
                </a:lnTo>
                <a:lnTo>
                  <a:pt x="1822" y="1648"/>
                </a:lnTo>
                <a:lnTo>
                  <a:pt x="1832" y="1645"/>
                </a:lnTo>
                <a:lnTo>
                  <a:pt x="1841" y="1641"/>
                </a:lnTo>
                <a:lnTo>
                  <a:pt x="1850" y="1636"/>
                </a:lnTo>
                <a:lnTo>
                  <a:pt x="1858" y="1631"/>
                </a:lnTo>
                <a:lnTo>
                  <a:pt x="1861" y="1628"/>
                </a:lnTo>
                <a:lnTo>
                  <a:pt x="1864" y="1624"/>
                </a:lnTo>
                <a:lnTo>
                  <a:pt x="1870" y="1617"/>
                </a:lnTo>
                <a:lnTo>
                  <a:pt x="1875" y="1609"/>
                </a:lnTo>
                <a:lnTo>
                  <a:pt x="1879" y="1601"/>
                </a:lnTo>
                <a:lnTo>
                  <a:pt x="1882" y="1591"/>
                </a:lnTo>
                <a:lnTo>
                  <a:pt x="1883" y="1587"/>
                </a:lnTo>
                <a:lnTo>
                  <a:pt x="1885" y="1581"/>
                </a:lnTo>
                <a:lnTo>
                  <a:pt x="1886" y="1571"/>
                </a:lnTo>
                <a:lnTo>
                  <a:pt x="1886" y="1559"/>
                </a:lnTo>
                <a:lnTo>
                  <a:pt x="1886" y="1551"/>
                </a:lnTo>
                <a:lnTo>
                  <a:pt x="1885" y="1543"/>
                </a:lnTo>
                <a:lnTo>
                  <a:pt x="1883" y="1535"/>
                </a:lnTo>
                <a:lnTo>
                  <a:pt x="1881" y="1532"/>
                </a:lnTo>
                <a:lnTo>
                  <a:pt x="1880" y="1528"/>
                </a:lnTo>
                <a:lnTo>
                  <a:pt x="1878" y="1525"/>
                </a:lnTo>
                <a:lnTo>
                  <a:pt x="1876" y="1522"/>
                </a:lnTo>
                <a:lnTo>
                  <a:pt x="1871" y="1516"/>
                </a:lnTo>
                <a:lnTo>
                  <a:pt x="1866" y="1510"/>
                </a:lnTo>
                <a:lnTo>
                  <a:pt x="1860" y="1505"/>
                </a:lnTo>
                <a:lnTo>
                  <a:pt x="1852" y="1500"/>
                </a:lnTo>
                <a:lnTo>
                  <a:pt x="1843" y="1495"/>
                </a:lnTo>
                <a:lnTo>
                  <a:pt x="1832" y="1490"/>
                </a:lnTo>
                <a:lnTo>
                  <a:pt x="1820" y="1485"/>
                </a:lnTo>
                <a:lnTo>
                  <a:pt x="1806" y="1479"/>
                </a:lnTo>
                <a:lnTo>
                  <a:pt x="1790" y="1474"/>
                </a:lnTo>
                <a:lnTo>
                  <a:pt x="1773" y="1468"/>
                </a:lnTo>
                <a:lnTo>
                  <a:pt x="1754" y="1463"/>
                </a:lnTo>
                <a:lnTo>
                  <a:pt x="1724" y="1453"/>
                </a:lnTo>
                <a:lnTo>
                  <a:pt x="1710" y="1449"/>
                </a:lnTo>
                <a:lnTo>
                  <a:pt x="1696" y="1444"/>
                </a:lnTo>
                <a:lnTo>
                  <a:pt x="1670" y="1434"/>
                </a:lnTo>
                <a:lnTo>
                  <a:pt x="1647" y="1423"/>
                </a:lnTo>
                <a:lnTo>
                  <a:pt x="1636" y="1418"/>
                </a:lnTo>
                <a:lnTo>
                  <a:pt x="1626" y="1413"/>
                </a:lnTo>
                <a:lnTo>
                  <a:pt x="1607" y="1401"/>
                </a:lnTo>
                <a:lnTo>
                  <a:pt x="1599" y="1396"/>
                </a:lnTo>
                <a:lnTo>
                  <a:pt x="1591" y="1390"/>
                </a:lnTo>
                <a:lnTo>
                  <a:pt x="1577" y="1378"/>
                </a:lnTo>
                <a:lnTo>
                  <a:pt x="1571" y="1371"/>
                </a:lnTo>
                <a:lnTo>
                  <a:pt x="1565" y="1365"/>
                </a:lnTo>
                <a:lnTo>
                  <a:pt x="1559" y="1358"/>
                </a:lnTo>
                <a:lnTo>
                  <a:pt x="1554" y="1350"/>
                </a:lnTo>
                <a:lnTo>
                  <a:pt x="1550" y="1343"/>
                </a:lnTo>
                <a:lnTo>
                  <a:pt x="1546" y="1335"/>
                </a:lnTo>
                <a:lnTo>
                  <a:pt x="1542" y="1327"/>
                </a:lnTo>
                <a:lnTo>
                  <a:pt x="1538" y="1319"/>
                </a:lnTo>
                <a:lnTo>
                  <a:pt x="1535" y="1310"/>
                </a:lnTo>
                <a:lnTo>
                  <a:pt x="1533" y="1301"/>
                </a:lnTo>
                <a:lnTo>
                  <a:pt x="1530" y="1292"/>
                </a:lnTo>
                <a:lnTo>
                  <a:pt x="1529" y="1282"/>
                </a:lnTo>
                <a:lnTo>
                  <a:pt x="1527" y="1272"/>
                </a:lnTo>
                <a:lnTo>
                  <a:pt x="1526" y="1262"/>
                </a:lnTo>
                <a:lnTo>
                  <a:pt x="1526" y="1251"/>
                </a:lnTo>
                <a:lnTo>
                  <a:pt x="1525" y="1240"/>
                </a:lnTo>
                <a:lnTo>
                  <a:pt x="1526" y="1227"/>
                </a:lnTo>
                <a:lnTo>
                  <a:pt x="1526" y="1214"/>
                </a:lnTo>
                <a:lnTo>
                  <a:pt x="1528" y="1201"/>
                </a:lnTo>
                <a:lnTo>
                  <a:pt x="1530" y="1189"/>
                </a:lnTo>
                <a:lnTo>
                  <a:pt x="1532" y="1177"/>
                </a:lnTo>
                <a:lnTo>
                  <a:pt x="1535" y="1165"/>
                </a:lnTo>
                <a:lnTo>
                  <a:pt x="1538" y="1155"/>
                </a:lnTo>
                <a:lnTo>
                  <a:pt x="1542" y="1144"/>
                </a:lnTo>
                <a:lnTo>
                  <a:pt x="1547" y="1134"/>
                </a:lnTo>
                <a:lnTo>
                  <a:pt x="1552" y="1124"/>
                </a:lnTo>
                <a:lnTo>
                  <a:pt x="1557" y="1115"/>
                </a:lnTo>
                <a:lnTo>
                  <a:pt x="1563" y="1106"/>
                </a:lnTo>
                <a:lnTo>
                  <a:pt x="1570" y="1098"/>
                </a:lnTo>
                <a:lnTo>
                  <a:pt x="1577" y="1090"/>
                </a:lnTo>
                <a:lnTo>
                  <a:pt x="1584" y="1083"/>
                </a:lnTo>
                <a:lnTo>
                  <a:pt x="1588" y="1079"/>
                </a:lnTo>
                <a:lnTo>
                  <a:pt x="1593" y="1076"/>
                </a:lnTo>
                <a:lnTo>
                  <a:pt x="1601" y="1069"/>
                </a:lnTo>
                <a:lnTo>
                  <a:pt x="1610" y="1063"/>
                </a:lnTo>
                <a:lnTo>
                  <a:pt x="1620" y="1057"/>
                </a:lnTo>
                <a:lnTo>
                  <a:pt x="1629" y="1052"/>
                </a:lnTo>
                <a:lnTo>
                  <a:pt x="1639" y="1047"/>
                </a:lnTo>
                <a:lnTo>
                  <a:pt x="1650" y="1043"/>
                </a:lnTo>
                <a:lnTo>
                  <a:pt x="1661" y="1039"/>
                </a:lnTo>
                <a:lnTo>
                  <a:pt x="1672" y="1035"/>
                </a:lnTo>
                <a:lnTo>
                  <a:pt x="1684" y="1032"/>
                </a:lnTo>
                <a:lnTo>
                  <a:pt x="1696" y="1029"/>
                </a:lnTo>
                <a:lnTo>
                  <a:pt x="1709" y="1027"/>
                </a:lnTo>
                <a:lnTo>
                  <a:pt x="1721" y="1025"/>
                </a:lnTo>
                <a:lnTo>
                  <a:pt x="1735" y="1023"/>
                </a:lnTo>
                <a:lnTo>
                  <a:pt x="1748" y="1022"/>
                </a:lnTo>
                <a:lnTo>
                  <a:pt x="1762" y="1022"/>
                </a:lnTo>
                <a:lnTo>
                  <a:pt x="1777" y="1022"/>
                </a:lnTo>
                <a:lnTo>
                  <a:pt x="1798" y="1022"/>
                </a:lnTo>
                <a:lnTo>
                  <a:pt x="1820" y="1023"/>
                </a:lnTo>
                <a:lnTo>
                  <a:pt x="1843" y="1025"/>
                </a:lnTo>
                <a:lnTo>
                  <a:pt x="1868" y="1027"/>
                </a:lnTo>
                <a:lnTo>
                  <a:pt x="1894" y="1030"/>
                </a:lnTo>
                <a:lnTo>
                  <a:pt x="1922" y="1034"/>
                </a:lnTo>
                <a:lnTo>
                  <a:pt x="1950" y="1038"/>
                </a:lnTo>
                <a:lnTo>
                  <a:pt x="1981" y="1043"/>
                </a:lnTo>
                <a:lnTo>
                  <a:pt x="2020" y="1051"/>
                </a:lnTo>
                <a:lnTo>
                  <a:pt x="2008" y="1169"/>
                </a:lnTo>
                <a:lnTo>
                  <a:pt x="1971" y="1165"/>
                </a:lnTo>
                <a:lnTo>
                  <a:pt x="1937" y="1161"/>
                </a:lnTo>
                <a:lnTo>
                  <a:pt x="1877" y="1156"/>
                </a:lnTo>
                <a:lnTo>
                  <a:pt x="1852" y="1154"/>
                </a:lnTo>
                <a:lnTo>
                  <a:pt x="1829" y="1153"/>
                </a:lnTo>
                <a:lnTo>
                  <a:pt x="1809" y="1152"/>
                </a:lnTo>
                <a:lnTo>
                  <a:pt x="1792" y="1152"/>
                </a:lnTo>
                <a:close/>
                <a:moveTo>
                  <a:pt x="1158" y="1158"/>
                </a:moveTo>
                <a:lnTo>
                  <a:pt x="1083" y="1508"/>
                </a:lnTo>
                <a:lnTo>
                  <a:pt x="1284" y="1508"/>
                </a:lnTo>
                <a:lnTo>
                  <a:pt x="1210" y="1158"/>
                </a:lnTo>
                <a:lnTo>
                  <a:pt x="1158" y="1158"/>
                </a:lnTo>
                <a:close/>
                <a:moveTo>
                  <a:pt x="876" y="1771"/>
                </a:moveTo>
                <a:lnTo>
                  <a:pt x="1042" y="1035"/>
                </a:lnTo>
                <a:lnTo>
                  <a:pt x="1326" y="1035"/>
                </a:lnTo>
                <a:lnTo>
                  <a:pt x="1491" y="1771"/>
                </a:lnTo>
                <a:lnTo>
                  <a:pt x="1342" y="1771"/>
                </a:lnTo>
                <a:lnTo>
                  <a:pt x="1313" y="1638"/>
                </a:lnTo>
                <a:lnTo>
                  <a:pt x="1055" y="1638"/>
                </a:lnTo>
                <a:lnTo>
                  <a:pt x="1025" y="1771"/>
                </a:lnTo>
                <a:lnTo>
                  <a:pt x="876" y="1771"/>
                </a:lnTo>
                <a:close/>
                <a:moveTo>
                  <a:pt x="838" y="1760"/>
                </a:moveTo>
                <a:lnTo>
                  <a:pt x="809" y="1765"/>
                </a:lnTo>
                <a:lnTo>
                  <a:pt x="782" y="1770"/>
                </a:lnTo>
                <a:lnTo>
                  <a:pt x="755" y="1775"/>
                </a:lnTo>
                <a:lnTo>
                  <a:pt x="729" y="1778"/>
                </a:lnTo>
                <a:lnTo>
                  <a:pt x="703" y="1781"/>
                </a:lnTo>
                <a:lnTo>
                  <a:pt x="678" y="1783"/>
                </a:lnTo>
                <a:lnTo>
                  <a:pt x="654" y="1784"/>
                </a:lnTo>
                <a:lnTo>
                  <a:pt x="631" y="1784"/>
                </a:lnTo>
                <a:lnTo>
                  <a:pt x="608" y="1784"/>
                </a:lnTo>
                <a:lnTo>
                  <a:pt x="587" y="1783"/>
                </a:lnTo>
                <a:lnTo>
                  <a:pt x="567" y="1781"/>
                </a:lnTo>
                <a:lnTo>
                  <a:pt x="548" y="1779"/>
                </a:lnTo>
                <a:lnTo>
                  <a:pt x="530" y="1776"/>
                </a:lnTo>
                <a:lnTo>
                  <a:pt x="513" y="1772"/>
                </a:lnTo>
                <a:lnTo>
                  <a:pt x="498" y="1767"/>
                </a:lnTo>
                <a:lnTo>
                  <a:pt x="483" y="1762"/>
                </a:lnTo>
                <a:lnTo>
                  <a:pt x="470" y="1756"/>
                </a:lnTo>
                <a:lnTo>
                  <a:pt x="457" y="1749"/>
                </a:lnTo>
                <a:lnTo>
                  <a:pt x="445" y="1741"/>
                </a:lnTo>
                <a:lnTo>
                  <a:pt x="434" y="1732"/>
                </a:lnTo>
                <a:lnTo>
                  <a:pt x="424" y="1723"/>
                </a:lnTo>
                <a:lnTo>
                  <a:pt x="414" y="1712"/>
                </a:lnTo>
                <a:lnTo>
                  <a:pt x="405" y="1701"/>
                </a:lnTo>
                <a:lnTo>
                  <a:pt x="397" y="1689"/>
                </a:lnTo>
                <a:lnTo>
                  <a:pt x="389" y="1676"/>
                </a:lnTo>
                <a:lnTo>
                  <a:pt x="382" y="1663"/>
                </a:lnTo>
                <a:lnTo>
                  <a:pt x="376" y="1649"/>
                </a:lnTo>
                <a:lnTo>
                  <a:pt x="370" y="1635"/>
                </a:lnTo>
                <a:lnTo>
                  <a:pt x="365" y="1620"/>
                </a:lnTo>
                <a:lnTo>
                  <a:pt x="361" y="1605"/>
                </a:lnTo>
                <a:lnTo>
                  <a:pt x="357" y="1589"/>
                </a:lnTo>
                <a:lnTo>
                  <a:pt x="353" y="1572"/>
                </a:lnTo>
                <a:lnTo>
                  <a:pt x="351" y="1555"/>
                </a:lnTo>
                <a:lnTo>
                  <a:pt x="348" y="1536"/>
                </a:lnTo>
                <a:lnTo>
                  <a:pt x="346" y="1517"/>
                </a:lnTo>
                <a:lnTo>
                  <a:pt x="344" y="1496"/>
                </a:lnTo>
                <a:lnTo>
                  <a:pt x="343" y="1475"/>
                </a:lnTo>
                <a:lnTo>
                  <a:pt x="341" y="1452"/>
                </a:lnTo>
                <a:lnTo>
                  <a:pt x="341" y="1428"/>
                </a:lnTo>
                <a:lnTo>
                  <a:pt x="340" y="1403"/>
                </a:lnTo>
                <a:lnTo>
                  <a:pt x="341" y="1377"/>
                </a:lnTo>
                <a:lnTo>
                  <a:pt x="341" y="1352"/>
                </a:lnTo>
                <a:lnTo>
                  <a:pt x="344" y="1328"/>
                </a:lnTo>
                <a:lnTo>
                  <a:pt x="345" y="1304"/>
                </a:lnTo>
                <a:lnTo>
                  <a:pt x="347" y="1282"/>
                </a:lnTo>
                <a:lnTo>
                  <a:pt x="350" y="1261"/>
                </a:lnTo>
                <a:lnTo>
                  <a:pt x="353" y="1241"/>
                </a:lnTo>
                <a:lnTo>
                  <a:pt x="357" y="1222"/>
                </a:lnTo>
                <a:lnTo>
                  <a:pt x="361" y="1204"/>
                </a:lnTo>
                <a:lnTo>
                  <a:pt x="365" y="1187"/>
                </a:lnTo>
                <a:lnTo>
                  <a:pt x="370" y="1171"/>
                </a:lnTo>
                <a:lnTo>
                  <a:pt x="375" y="1156"/>
                </a:lnTo>
                <a:lnTo>
                  <a:pt x="381" y="1142"/>
                </a:lnTo>
                <a:lnTo>
                  <a:pt x="388" y="1129"/>
                </a:lnTo>
                <a:lnTo>
                  <a:pt x="394" y="1117"/>
                </a:lnTo>
                <a:lnTo>
                  <a:pt x="402" y="1106"/>
                </a:lnTo>
                <a:lnTo>
                  <a:pt x="410" y="1095"/>
                </a:lnTo>
                <a:lnTo>
                  <a:pt x="418" y="1086"/>
                </a:lnTo>
                <a:lnTo>
                  <a:pt x="428" y="1077"/>
                </a:lnTo>
                <a:lnTo>
                  <a:pt x="438" y="1069"/>
                </a:lnTo>
                <a:lnTo>
                  <a:pt x="449" y="1061"/>
                </a:lnTo>
                <a:lnTo>
                  <a:pt x="461" y="1054"/>
                </a:lnTo>
                <a:lnTo>
                  <a:pt x="474" y="1048"/>
                </a:lnTo>
                <a:lnTo>
                  <a:pt x="487" y="1043"/>
                </a:lnTo>
                <a:lnTo>
                  <a:pt x="501" y="1038"/>
                </a:lnTo>
                <a:lnTo>
                  <a:pt x="516" y="1033"/>
                </a:lnTo>
                <a:lnTo>
                  <a:pt x="532" y="1030"/>
                </a:lnTo>
                <a:lnTo>
                  <a:pt x="549" y="1027"/>
                </a:lnTo>
                <a:lnTo>
                  <a:pt x="557" y="1026"/>
                </a:lnTo>
                <a:lnTo>
                  <a:pt x="566" y="1025"/>
                </a:lnTo>
                <a:lnTo>
                  <a:pt x="584" y="1023"/>
                </a:lnTo>
                <a:lnTo>
                  <a:pt x="603" y="1022"/>
                </a:lnTo>
                <a:lnTo>
                  <a:pt x="623" y="1022"/>
                </a:lnTo>
                <a:lnTo>
                  <a:pt x="647" y="1022"/>
                </a:lnTo>
                <a:lnTo>
                  <a:pt x="672" y="1023"/>
                </a:lnTo>
                <a:lnTo>
                  <a:pt x="697" y="1026"/>
                </a:lnTo>
                <a:lnTo>
                  <a:pt x="724" y="1029"/>
                </a:lnTo>
                <a:lnTo>
                  <a:pt x="751" y="1033"/>
                </a:lnTo>
                <a:lnTo>
                  <a:pt x="780" y="1038"/>
                </a:lnTo>
                <a:lnTo>
                  <a:pt x="809" y="1044"/>
                </a:lnTo>
                <a:lnTo>
                  <a:pt x="839" y="1051"/>
                </a:lnTo>
                <a:lnTo>
                  <a:pt x="835" y="1170"/>
                </a:lnTo>
                <a:lnTo>
                  <a:pt x="808" y="1166"/>
                </a:lnTo>
                <a:lnTo>
                  <a:pt x="783" y="1163"/>
                </a:lnTo>
                <a:lnTo>
                  <a:pt x="759" y="1160"/>
                </a:lnTo>
                <a:lnTo>
                  <a:pt x="736" y="1158"/>
                </a:lnTo>
                <a:lnTo>
                  <a:pt x="694" y="1155"/>
                </a:lnTo>
                <a:lnTo>
                  <a:pt x="675" y="1154"/>
                </a:lnTo>
                <a:lnTo>
                  <a:pt x="656" y="1154"/>
                </a:lnTo>
                <a:lnTo>
                  <a:pt x="639" y="1154"/>
                </a:lnTo>
                <a:lnTo>
                  <a:pt x="623" y="1155"/>
                </a:lnTo>
                <a:lnTo>
                  <a:pt x="609" y="1156"/>
                </a:lnTo>
                <a:lnTo>
                  <a:pt x="595" y="1159"/>
                </a:lnTo>
                <a:lnTo>
                  <a:pt x="583" y="1161"/>
                </a:lnTo>
                <a:lnTo>
                  <a:pt x="573" y="1164"/>
                </a:lnTo>
                <a:lnTo>
                  <a:pt x="563" y="1168"/>
                </a:lnTo>
                <a:lnTo>
                  <a:pt x="559" y="1170"/>
                </a:lnTo>
                <a:lnTo>
                  <a:pt x="555" y="1173"/>
                </a:lnTo>
                <a:lnTo>
                  <a:pt x="551" y="1175"/>
                </a:lnTo>
                <a:lnTo>
                  <a:pt x="548" y="1178"/>
                </a:lnTo>
                <a:lnTo>
                  <a:pt x="544" y="1181"/>
                </a:lnTo>
                <a:lnTo>
                  <a:pt x="541" y="1184"/>
                </a:lnTo>
                <a:lnTo>
                  <a:pt x="538" y="1188"/>
                </a:lnTo>
                <a:lnTo>
                  <a:pt x="534" y="1192"/>
                </a:lnTo>
                <a:lnTo>
                  <a:pt x="529" y="1200"/>
                </a:lnTo>
                <a:lnTo>
                  <a:pt x="523" y="1210"/>
                </a:lnTo>
                <a:lnTo>
                  <a:pt x="518" y="1220"/>
                </a:lnTo>
                <a:lnTo>
                  <a:pt x="514" y="1232"/>
                </a:lnTo>
                <a:lnTo>
                  <a:pt x="510" y="1245"/>
                </a:lnTo>
                <a:lnTo>
                  <a:pt x="507" y="1259"/>
                </a:lnTo>
                <a:lnTo>
                  <a:pt x="504" y="1276"/>
                </a:lnTo>
                <a:lnTo>
                  <a:pt x="501" y="1295"/>
                </a:lnTo>
                <a:lnTo>
                  <a:pt x="499" y="1317"/>
                </a:lnTo>
                <a:lnTo>
                  <a:pt x="498" y="1328"/>
                </a:lnTo>
                <a:lnTo>
                  <a:pt x="497" y="1340"/>
                </a:lnTo>
                <a:lnTo>
                  <a:pt x="496" y="1367"/>
                </a:lnTo>
                <a:lnTo>
                  <a:pt x="496" y="1395"/>
                </a:lnTo>
                <a:lnTo>
                  <a:pt x="495" y="1426"/>
                </a:lnTo>
                <a:lnTo>
                  <a:pt x="496" y="1457"/>
                </a:lnTo>
                <a:lnTo>
                  <a:pt x="496" y="1471"/>
                </a:lnTo>
                <a:lnTo>
                  <a:pt x="497" y="1485"/>
                </a:lnTo>
                <a:lnTo>
                  <a:pt x="498" y="1498"/>
                </a:lnTo>
                <a:lnTo>
                  <a:pt x="500" y="1511"/>
                </a:lnTo>
                <a:lnTo>
                  <a:pt x="503" y="1534"/>
                </a:lnTo>
                <a:lnTo>
                  <a:pt x="507" y="1555"/>
                </a:lnTo>
                <a:lnTo>
                  <a:pt x="512" y="1573"/>
                </a:lnTo>
                <a:lnTo>
                  <a:pt x="515" y="1582"/>
                </a:lnTo>
                <a:lnTo>
                  <a:pt x="518" y="1589"/>
                </a:lnTo>
                <a:lnTo>
                  <a:pt x="522" y="1596"/>
                </a:lnTo>
                <a:lnTo>
                  <a:pt x="525" y="1603"/>
                </a:lnTo>
                <a:lnTo>
                  <a:pt x="529" y="1609"/>
                </a:lnTo>
                <a:lnTo>
                  <a:pt x="534" y="1615"/>
                </a:lnTo>
                <a:lnTo>
                  <a:pt x="538" y="1620"/>
                </a:lnTo>
                <a:lnTo>
                  <a:pt x="544" y="1625"/>
                </a:lnTo>
                <a:lnTo>
                  <a:pt x="550" y="1629"/>
                </a:lnTo>
                <a:lnTo>
                  <a:pt x="556" y="1633"/>
                </a:lnTo>
                <a:lnTo>
                  <a:pt x="563" y="1637"/>
                </a:lnTo>
                <a:lnTo>
                  <a:pt x="570" y="1640"/>
                </a:lnTo>
                <a:lnTo>
                  <a:pt x="586" y="1645"/>
                </a:lnTo>
                <a:lnTo>
                  <a:pt x="594" y="1647"/>
                </a:lnTo>
                <a:lnTo>
                  <a:pt x="603" y="1649"/>
                </a:lnTo>
                <a:lnTo>
                  <a:pt x="613" y="1651"/>
                </a:lnTo>
                <a:lnTo>
                  <a:pt x="623" y="1651"/>
                </a:lnTo>
                <a:lnTo>
                  <a:pt x="633" y="1652"/>
                </a:lnTo>
                <a:lnTo>
                  <a:pt x="644" y="1652"/>
                </a:lnTo>
                <a:lnTo>
                  <a:pt x="667" y="1652"/>
                </a:lnTo>
                <a:lnTo>
                  <a:pt x="690" y="1651"/>
                </a:lnTo>
                <a:lnTo>
                  <a:pt x="713" y="1650"/>
                </a:lnTo>
                <a:lnTo>
                  <a:pt x="737" y="1648"/>
                </a:lnTo>
                <a:lnTo>
                  <a:pt x="761" y="1646"/>
                </a:lnTo>
                <a:lnTo>
                  <a:pt x="785" y="1644"/>
                </a:lnTo>
                <a:lnTo>
                  <a:pt x="810" y="1641"/>
                </a:lnTo>
                <a:lnTo>
                  <a:pt x="835" y="1637"/>
                </a:lnTo>
                <a:lnTo>
                  <a:pt x="838" y="1760"/>
                </a:lnTo>
                <a:close/>
                <a:moveTo>
                  <a:pt x="2133" y="1771"/>
                </a:moveTo>
                <a:lnTo>
                  <a:pt x="2133" y="1035"/>
                </a:lnTo>
                <a:lnTo>
                  <a:pt x="2610" y="1035"/>
                </a:lnTo>
                <a:lnTo>
                  <a:pt x="2610" y="1165"/>
                </a:lnTo>
                <a:lnTo>
                  <a:pt x="2283" y="1165"/>
                </a:lnTo>
                <a:lnTo>
                  <a:pt x="2283" y="1337"/>
                </a:lnTo>
                <a:lnTo>
                  <a:pt x="2545" y="1337"/>
                </a:lnTo>
                <a:lnTo>
                  <a:pt x="2545" y="1465"/>
                </a:lnTo>
                <a:lnTo>
                  <a:pt x="2283" y="1465"/>
                </a:lnTo>
                <a:lnTo>
                  <a:pt x="2283" y="1641"/>
                </a:lnTo>
                <a:lnTo>
                  <a:pt x="2610" y="1641"/>
                </a:lnTo>
                <a:lnTo>
                  <a:pt x="2610" y="1771"/>
                </a:lnTo>
                <a:lnTo>
                  <a:pt x="2133" y="1771"/>
                </a:lnTo>
                <a:close/>
                <a:moveTo>
                  <a:pt x="2667" y="0"/>
                </a:moveTo>
                <a:lnTo>
                  <a:pt x="2564" y="0"/>
                </a:lnTo>
                <a:lnTo>
                  <a:pt x="2024" y="0"/>
                </a:lnTo>
                <a:lnTo>
                  <a:pt x="1486" y="0"/>
                </a:lnTo>
                <a:lnTo>
                  <a:pt x="948" y="0"/>
                </a:lnTo>
                <a:lnTo>
                  <a:pt x="410" y="0"/>
                </a:lnTo>
                <a:lnTo>
                  <a:pt x="0" y="409"/>
                </a:lnTo>
                <a:lnTo>
                  <a:pt x="0" y="946"/>
                </a:lnTo>
                <a:lnTo>
                  <a:pt x="0" y="1482"/>
                </a:lnTo>
                <a:lnTo>
                  <a:pt x="0" y="2018"/>
                </a:lnTo>
                <a:lnTo>
                  <a:pt x="0" y="2555"/>
                </a:lnTo>
                <a:lnTo>
                  <a:pt x="0" y="2667"/>
                </a:lnTo>
                <a:lnTo>
                  <a:pt x="0" y="2950"/>
                </a:lnTo>
                <a:lnTo>
                  <a:pt x="284" y="2950"/>
                </a:lnTo>
                <a:lnTo>
                  <a:pt x="387" y="2950"/>
                </a:lnTo>
                <a:lnTo>
                  <a:pt x="925" y="2950"/>
                </a:lnTo>
                <a:lnTo>
                  <a:pt x="1464" y="2950"/>
                </a:lnTo>
                <a:lnTo>
                  <a:pt x="2002" y="2950"/>
                </a:lnTo>
                <a:lnTo>
                  <a:pt x="2542" y="2950"/>
                </a:lnTo>
                <a:lnTo>
                  <a:pt x="2950" y="2541"/>
                </a:lnTo>
                <a:lnTo>
                  <a:pt x="2950" y="2004"/>
                </a:lnTo>
                <a:lnTo>
                  <a:pt x="2950" y="1468"/>
                </a:lnTo>
                <a:lnTo>
                  <a:pt x="2950" y="932"/>
                </a:lnTo>
                <a:lnTo>
                  <a:pt x="2950" y="395"/>
                </a:lnTo>
                <a:lnTo>
                  <a:pt x="2950" y="283"/>
                </a:lnTo>
                <a:lnTo>
                  <a:pt x="2950" y="0"/>
                </a:lnTo>
                <a:lnTo>
                  <a:pt x="2667" y="0"/>
                </a:lnTo>
                <a:close/>
              </a:path>
            </a:pathLst>
          </a:custGeom>
          <a:solidFill>
            <a:srgbClr val="84889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983431" y="1988840"/>
            <a:ext cx="6049193" cy="417701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4"/>
                </a:solidFill>
              </a:defRPr>
            </a:lvl1pPr>
            <a:lvl2pPr marL="0" indent="0">
              <a:buFontTx/>
              <a:buNone/>
              <a:defRPr sz="1400"/>
            </a:lvl2pPr>
            <a:lvl3pPr marL="182563" indent="-182563">
              <a:defRPr sz="14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1" name="Freeform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550863" y="1838018"/>
            <a:ext cx="288000" cy="418108"/>
          </a:xfrm>
          <a:custGeom>
            <a:avLst/>
            <a:gdLst>
              <a:gd name="T0" fmla="*/ 749 w 1139"/>
              <a:gd name="T1" fmla="*/ 872 h 1654"/>
              <a:gd name="T2" fmla="*/ 0 w 1139"/>
              <a:gd name="T3" fmla="*/ 872 h 1654"/>
              <a:gd name="T4" fmla="*/ 0 w 1139"/>
              <a:gd name="T5" fmla="*/ 192 h 1654"/>
              <a:gd name="T6" fmla="*/ 191 w 1139"/>
              <a:gd name="T7" fmla="*/ 0 h 1654"/>
              <a:gd name="T8" fmla="*/ 1139 w 1139"/>
              <a:gd name="T9" fmla="*/ 0 h 1654"/>
              <a:gd name="T10" fmla="*/ 1139 w 1139"/>
              <a:gd name="T11" fmla="*/ 638 h 1654"/>
              <a:gd name="T12" fmla="*/ 1139 w 1139"/>
              <a:gd name="T13" fmla="*/ 681 h 1654"/>
              <a:gd name="T14" fmla="*/ 1139 w 1139"/>
              <a:gd name="T15" fmla="*/ 1463 h 1654"/>
              <a:gd name="T16" fmla="*/ 947 w 1139"/>
              <a:gd name="T17" fmla="*/ 1654 h 1654"/>
              <a:gd name="T18" fmla="*/ 749 w 1139"/>
              <a:gd name="T19" fmla="*/ 1654 h 1654"/>
              <a:gd name="T20" fmla="*/ 749 w 1139"/>
              <a:gd name="T21" fmla="*/ 872 h 1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39" h="1654">
                <a:moveTo>
                  <a:pt x="749" y="872"/>
                </a:moveTo>
                <a:lnTo>
                  <a:pt x="0" y="872"/>
                </a:lnTo>
                <a:lnTo>
                  <a:pt x="0" y="192"/>
                </a:lnTo>
                <a:lnTo>
                  <a:pt x="191" y="0"/>
                </a:lnTo>
                <a:lnTo>
                  <a:pt x="1139" y="0"/>
                </a:lnTo>
                <a:lnTo>
                  <a:pt x="1139" y="638"/>
                </a:lnTo>
                <a:lnTo>
                  <a:pt x="1139" y="681"/>
                </a:lnTo>
                <a:lnTo>
                  <a:pt x="1139" y="1463"/>
                </a:lnTo>
                <a:lnTo>
                  <a:pt x="947" y="1654"/>
                </a:lnTo>
                <a:lnTo>
                  <a:pt x="749" y="1654"/>
                </a:lnTo>
                <a:lnTo>
                  <a:pt x="749" y="8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029766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076530207"/>
      </p:ext>
    </p:extLst>
  </p:cSld>
  <p:clrMapOvr>
    <a:masterClrMapping/>
  </p:clrMapOvr>
  <p:transition spd="med"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3" y="692149"/>
            <a:ext cx="10297666" cy="93662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F339D-7708-49DA-897D-8FF11C5BE98B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321138" y="1844676"/>
            <a:ext cx="4320000" cy="2160588"/>
          </a:xfrm>
          <a:prstGeom prst="snip2DiagRect">
            <a:avLst>
              <a:gd name="adj1" fmla="val 4616"/>
              <a:gd name="adj2" fmla="val 0"/>
            </a:avLst>
          </a:prstGeo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9" name="Freeform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10987730" y="692150"/>
            <a:ext cx="648000" cy="648000"/>
          </a:xfrm>
          <a:custGeom>
            <a:avLst/>
            <a:gdLst>
              <a:gd name="T0" fmla="*/ 1730 w 2950"/>
              <a:gd name="T1" fmla="*/ 1159 h 2950"/>
              <a:gd name="T2" fmla="*/ 1685 w 2950"/>
              <a:gd name="T3" fmla="*/ 1188 h 2950"/>
              <a:gd name="T4" fmla="*/ 1676 w 2950"/>
              <a:gd name="T5" fmla="*/ 1246 h 2950"/>
              <a:gd name="T6" fmla="*/ 1703 w 2950"/>
              <a:gd name="T7" fmla="*/ 1283 h 2950"/>
              <a:gd name="T8" fmla="*/ 1866 w 2950"/>
              <a:gd name="T9" fmla="*/ 1345 h 2950"/>
              <a:gd name="T10" fmla="*/ 1966 w 2950"/>
              <a:gd name="T11" fmla="*/ 1393 h 2950"/>
              <a:gd name="T12" fmla="*/ 2010 w 2950"/>
              <a:gd name="T13" fmla="*/ 1439 h 2950"/>
              <a:gd name="T14" fmla="*/ 2032 w 2950"/>
              <a:gd name="T15" fmla="*/ 1507 h 2950"/>
              <a:gd name="T16" fmla="*/ 2032 w 2950"/>
              <a:gd name="T17" fmla="*/ 1591 h 2950"/>
              <a:gd name="T18" fmla="*/ 2007 w 2950"/>
              <a:gd name="T19" fmla="*/ 1672 h 2950"/>
              <a:gd name="T20" fmla="*/ 1955 w 2950"/>
              <a:gd name="T21" fmla="*/ 1732 h 2950"/>
              <a:gd name="T22" fmla="*/ 1883 w 2950"/>
              <a:gd name="T23" fmla="*/ 1770 h 2950"/>
              <a:gd name="T24" fmla="*/ 1794 w 2950"/>
              <a:gd name="T25" fmla="*/ 1784 h 2950"/>
              <a:gd name="T26" fmla="*/ 1632 w 2950"/>
              <a:gd name="T27" fmla="*/ 1770 h 2950"/>
              <a:gd name="T28" fmla="*/ 1677 w 2950"/>
              <a:gd name="T29" fmla="*/ 1650 h 2950"/>
              <a:gd name="T30" fmla="*/ 1810 w 2950"/>
              <a:gd name="T31" fmla="*/ 1651 h 2950"/>
              <a:gd name="T32" fmla="*/ 1864 w 2950"/>
              <a:gd name="T33" fmla="*/ 1624 h 2950"/>
              <a:gd name="T34" fmla="*/ 1886 w 2950"/>
              <a:gd name="T35" fmla="*/ 1571 h 2950"/>
              <a:gd name="T36" fmla="*/ 1878 w 2950"/>
              <a:gd name="T37" fmla="*/ 1525 h 2950"/>
              <a:gd name="T38" fmla="*/ 1832 w 2950"/>
              <a:gd name="T39" fmla="*/ 1490 h 2950"/>
              <a:gd name="T40" fmla="*/ 1710 w 2950"/>
              <a:gd name="T41" fmla="*/ 1449 h 2950"/>
              <a:gd name="T42" fmla="*/ 1599 w 2950"/>
              <a:gd name="T43" fmla="*/ 1396 h 2950"/>
              <a:gd name="T44" fmla="*/ 1550 w 2950"/>
              <a:gd name="T45" fmla="*/ 1343 h 2950"/>
              <a:gd name="T46" fmla="*/ 1529 w 2950"/>
              <a:gd name="T47" fmla="*/ 1282 h 2950"/>
              <a:gd name="T48" fmla="*/ 1528 w 2950"/>
              <a:gd name="T49" fmla="*/ 1201 h 2950"/>
              <a:gd name="T50" fmla="*/ 1552 w 2950"/>
              <a:gd name="T51" fmla="*/ 1124 h 2950"/>
              <a:gd name="T52" fmla="*/ 1593 w 2950"/>
              <a:gd name="T53" fmla="*/ 1076 h 2950"/>
              <a:gd name="T54" fmla="*/ 1661 w 2950"/>
              <a:gd name="T55" fmla="*/ 1039 h 2950"/>
              <a:gd name="T56" fmla="*/ 1748 w 2950"/>
              <a:gd name="T57" fmla="*/ 1022 h 2950"/>
              <a:gd name="T58" fmla="*/ 1894 w 2950"/>
              <a:gd name="T59" fmla="*/ 1030 h 2950"/>
              <a:gd name="T60" fmla="*/ 1937 w 2950"/>
              <a:gd name="T61" fmla="*/ 1161 h 2950"/>
              <a:gd name="T62" fmla="*/ 1083 w 2950"/>
              <a:gd name="T63" fmla="*/ 1508 h 2950"/>
              <a:gd name="T64" fmla="*/ 1491 w 2950"/>
              <a:gd name="T65" fmla="*/ 1771 h 2950"/>
              <a:gd name="T66" fmla="*/ 809 w 2950"/>
              <a:gd name="T67" fmla="*/ 1765 h 2950"/>
              <a:gd name="T68" fmla="*/ 631 w 2950"/>
              <a:gd name="T69" fmla="*/ 1784 h 2950"/>
              <a:gd name="T70" fmla="*/ 498 w 2950"/>
              <a:gd name="T71" fmla="*/ 1767 h 2950"/>
              <a:gd name="T72" fmla="*/ 414 w 2950"/>
              <a:gd name="T73" fmla="*/ 1712 h 2950"/>
              <a:gd name="T74" fmla="*/ 365 w 2950"/>
              <a:gd name="T75" fmla="*/ 1620 h 2950"/>
              <a:gd name="T76" fmla="*/ 344 w 2950"/>
              <a:gd name="T77" fmla="*/ 1496 h 2950"/>
              <a:gd name="T78" fmla="*/ 344 w 2950"/>
              <a:gd name="T79" fmla="*/ 1328 h 2950"/>
              <a:gd name="T80" fmla="*/ 365 w 2950"/>
              <a:gd name="T81" fmla="*/ 1187 h 2950"/>
              <a:gd name="T82" fmla="*/ 410 w 2950"/>
              <a:gd name="T83" fmla="*/ 1095 h 2950"/>
              <a:gd name="T84" fmla="*/ 487 w 2950"/>
              <a:gd name="T85" fmla="*/ 1043 h 2950"/>
              <a:gd name="T86" fmla="*/ 584 w 2950"/>
              <a:gd name="T87" fmla="*/ 1023 h 2950"/>
              <a:gd name="T88" fmla="*/ 751 w 2950"/>
              <a:gd name="T89" fmla="*/ 1033 h 2950"/>
              <a:gd name="T90" fmla="*/ 759 w 2950"/>
              <a:gd name="T91" fmla="*/ 1160 h 2950"/>
              <a:gd name="T92" fmla="*/ 609 w 2950"/>
              <a:gd name="T93" fmla="*/ 1156 h 2950"/>
              <a:gd name="T94" fmla="*/ 551 w 2950"/>
              <a:gd name="T95" fmla="*/ 1175 h 2950"/>
              <a:gd name="T96" fmla="*/ 523 w 2950"/>
              <a:gd name="T97" fmla="*/ 1210 h 2950"/>
              <a:gd name="T98" fmla="*/ 499 w 2950"/>
              <a:gd name="T99" fmla="*/ 1317 h 2950"/>
              <a:gd name="T100" fmla="*/ 496 w 2950"/>
              <a:gd name="T101" fmla="*/ 1471 h 2950"/>
              <a:gd name="T102" fmla="*/ 515 w 2950"/>
              <a:gd name="T103" fmla="*/ 1582 h 2950"/>
              <a:gd name="T104" fmla="*/ 544 w 2950"/>
              <a:gd name="T105" fmla="*/ 1625 h 2950"/>
              <a:gd name="T106" fmla="*/ 603 w 2950"/>
              <a:gd name="T107" fmla="*/ 1649 h 2950"/>
              <a:gd name="T108" fmla="*/ 713 w 2950"/>
              <a:gd name="T109" fmla="*/ 1650 h 2950"/>
              <a:gd name="T110" fmla="*/ 2133 w 2950"/>
              <a:gd name="T111" fmla="*/ 1771 h 2950"/>
              <a:gd name="T112" fmla="*/ 2545 w 2950"/>
              <a:gd name="T113" fmla="*/ 1465 h 2950"/>
              <a:gd name="T114" fmla="*/ 2564 w 2950"/>
              <a:gd name="T115" fmla="*/ 0 h 2950"/>
              <a:gd name="T116" fmla="*/ 0 w 2950"/>
              <a:gd name="T117" fmla="*/ 1482 h 2950"/>
              <a:gd name="T118" fmla="*/ 925 w 2950"/>
              <a:gd name="T119" fmla="*/ 2950 h 2950"/>
              <a:gd name="T120" fmla="*/ 2950 w 2950"/>
              <a:gd name="T121" fmla="*/ 932 h 2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950" h="2950">
                <a:moveTo>
                  <a:pt x="1792" y="1152"/>
                </a:moveTo>
                <a:lnTo>
                  <a:pt x="1778" y="1152"/>
                </a:lnTo>
                <a:lnTo>
                  <a:pt x="1764" y="1153"/>
                </a:lnTo>
                <a:lnTo>
                  <a:pt x="1752" y="1154"/>
                </a:lnTo>
                <a:lnTo>
                  <a:pt x="1746" y="1155"/>
                </a:lnTo>
                <a:lnTo>
                  <a:pt x="1740" y="1156"/>
                </a:lnTo>
                <a:lnTo>
                  <a:pt x="1730" y="1159"/>
                </a:lnTo>
                <a:lnTo>
                  <a:pt x="1720" y="1163"/>
                </a:lnTo>
                <a:lnTo>
                  <a:pt x="1711" y="1167"/>
                </a:lnTo>
                <a:lnTo>
                  <a:pt x="1703" y="1171"/>
                </a:lnTo>
                <a:lnTo>
                  <a:pt x="1696" y="1176"/>
                </a:lnTo>
                <a:lnTo>
                  <a:pt x="1693" y="1179"/>
                </a:lnTo>
                <a:lnTo>
                  <a:pt x="1690" y="1182"/>
                </a:lnTo>
                <a:lnTo>
                  <a:pt x="1685" y="1188"/>
                </a:lnTo>
                <a:lnTo>
                  <a:pt x="1681" y="1195"/>
                </a:lnTo>
                <a:lnTo>
                  <a:pt x="1678" y="1203"/>
                </a:lnTo>
                <a:lnTo>
                  <a:pt x="1676" y="1211"/>
                </a:lnTo>
                <a:lnTo>
                  <a:pt x="1674" y="1220"/>
                </a:lnTo>
                <a:lnTo>
                  <a:pt x="1674" y="1230"/>
                </a:lnTo>
                <a:lnTo>
                  <a:pt x="1674" y="1238"/>
                </a:lnTo>
                <a:lnTo>
                  <a:pt x="1676" y="1246"/>
                </a:lnTo>
                <a:lnTo>
                  <a:pt x="1678" y="1253"/>
                </a:lnTo>
                <a:lnTo>
                  <a:pt x="1681" y="1260"/>
                </a:lnTo>
                <a:lnTo>
                  <a:pt x="1685" y="1267"/>
                </a:lnTo>
                <a:lnTo>
                  <a:pt x="1690" y="1273"/>
                </a:lnTo>
                <a:lnTo>
                  <a:pt x="1693" y="1275"/>
                </a:lnTo>
                <a:lnTo>
                  <a:pt x="1696" y="1278"/>
                </a:lnTo>
                <a:lnTo>
                  <a:pt x="1703" y="1283"/>
                </a:lnTo>
                <a:lnTo>
                  <a:pt x="1712" y="1288"/>
                </a:lnTo>
                <a:lnTo>
                  <a:pt x="1723" y="1293"/>
                </a:lnTo>
                <a:lnTo>
                  <a:pt x="1752" y="1305"/>
                </a:lnTo>
                <a:lnTo>
                  <a:pt x="1770" y="1312"/>
                </a:lnTo>
                <a:lnTo>
                  <a:pt x="1791" y="1320"/>
                </a:lnTo>
                <a:lnTo>
                  <a:pt x="1840" y="1336"/>
                </a:lnTo>
                <a:lnTo>
                  <a:pt x="1866" y="1345"/>
                </a:lnTo>
                <a:lnTo>
                  <a:pt x="1890" y="1354"/>
                </a:lnTo>
                <a:lnTo>
                  <a:pt x="1901" y="1358"/>
                </a:lnTo>
                <a:lnTo>
                  <a:pt x="1912" y="1363"/>
                </a:lnTo>
                <a:lnTo>
                  <a:pt x="1932" y="1373"/>
                </a:lnTo>
                <a:lnTo>
                  <a:pt x="1950" y="1383"/>
                </a:lnTo>
                <a:lnTo>
                  <a:pt x="1958" y="1388"/>
                </a:lnTo>
                <a:lnTo>
                  <a:pt x="1966" y="1393"/>
                </a:lnTo>
                <a:lnTo>
                  <a:pt x="1980" y="1404"/>
                </a:lnTo>
                <a:lnTo>
                  <a:pt x="1986" y="1409"/>
                </a:lnTo>
                <a:lnTo>
                  <a:pt x="1991" y="1414"/>
                </a:lnTo>
                <a:lnTo>
                  <a:pt x="1997" y="1420"/>
                </a:lnTo>
                <a:lnTo>
                  <a:pt x="2002" y="1426"/>
                </a:lnTo>
                <a:lnTo>
                  <a:pt x="2006" y="1433"/>
                </a:lnTo>
                <a:lnTo>
                  <a:pt x="2010" y="1439"/>
                </a:lnTo>
                <a:lnTo>
                  <a:pt x="2014" y="1446"/>
                </a:lnTo>
                <a:lnTo>
                  <a:pt x="2018" y="1454"/>
                </a:lnTo>
                <a:lnTo>
                  <a:pt x="2021" y="1462"/>
                </a:lnTo>
                <a:lnTo>
                  <a:pt x="2024" y="1470"/>
                </a:lnTo>
                <a:lnTo>
                  <a:pt x="2026" y="1479"/>
                </a:lnTo>
                <a:lnTo>
                  <a:pt x="2029" y="1488"/>
                </a:lnTo>
                <a:lnTo>
                  <a:pt x="2032" y="1507"/>
                </a:lnTo>
                <a:lnTo>
                  <a:pt x="2033" y="1517"/>
                </a:lnTo>
                <a:lnTo>
                  <a:pt x="2034" y="1527"/>
                </a:lnTo>
                <a:lnTo>
                  <a:pt x="2035" y="1538"/>
                </a:lnTo>
                <a:lnTo>
                  <a:pt x="2035" y="1549"/>
                </a:lnTo>
                <a:lnTo>
                  <a:pt x="2035" y="1564"/>
                </a:lnTo>
                <a:lnTo>
                  <a:pt x="2034" y="1577"/>
                </a:lnTo>
                <a:lnTo>
                  <a:pt x="2032" y="1591"/>
                </a:lnTo>
                <a:lnTo>
                  <a:pt x="2030" y="1604"/>
                </a:lnTo>
                <a:lnTo>
                  <a:pt x="2028" y="1616"/>
                </a:lnTo>
                <a:lnTo>
                  <a:pt x="2025" y="1628"/>
                </a:lnTo>
                <a:lnTo>
                  <a:pt x="2021" y="1640"/>
                </a:lnTo>
                <a:lnTo>
                  <a:pt x="2017" y="1651"/>
                </a:lnTo>
                <a:lnTo>
                  <a:pt x="2012" y="1662"/>
                </a:lnTo>
                <a:lnTo>
                  <a:pt x="2007" y="1672"/>
                </a:lnTo>
                <a:lnTo>
                  <a:pt x="2001" y="1682"/>
                </a:lnTo>
                <a:lnTo>
                  <a:pt x="1995" y="1692"/>
                </a:lnTo>
                <a:lnTo>
                  <a:pt x="1988" y="1701"/>
                </a:lnTo>
                <a:lnTo>
                  <a:pt x="1981" y="1709"/>
                </a:lnTo>
                <a:lnTo>
                  <a:pt x="1973" y="1717"/>
                </a:lnTo>
                <a:lnTo>
                  <a:pt x="1964" y="1725"/>
                </a:lnTo>
                <a:lnTo>
                  <a:pt x="1955" y="1732"/>
                </a:lnTo>
                <a:lnTo>
                  <a:pt x="1946" y="1739"/>
                </a:lnTo>
                <a:lnTo>
                  <a:pt x="1936" y="1745"/>
                </a:lnTo>
                <a:lnTo>
                  <a:pt x="1926" y="1751"/>
                </a:lnTo>
                <a:lnTo>
                  <a:pt x="1916" y="1756"/>
                </a:lnTo>
                <a:lnTo>
                  <a:pt x="1905" y="1761"/>
                </a:lnTo>
                <a:lnTo>
                  <a:pt x="1894" y="1766"/>
                </a:lnTo>
                <a:lnTo>
                  <a:pt x="1883" y="1770"/>
                </a:lnTo>
                <a:lnTo>
                  <a:pt x="1871" y="1773"/>
                </a:lnTo>
                <a:lnTo>
                  <a:pt x="1859" y="1776"/>
                </a:lnTo>
                <a:lnTo>
                  <a:pt x="1847" y="1779"/>
                </a:lnTo>
                <a:lnTo>
                  <a:pt x="1834" y="1781"/>
                </a:lnTo>
                <a:lnTo>
                  <a:pt x="1821" y="1782"/>
                </a:lnTo>
                <a:lnTo>
                  <a:pt x="1808" y="1784"/>
                </a:lnTo>
                <a:lnTo>
                  <a:pt x="1794" y="1784"/>
                </a:lnTo>
                <a:lnTo>
                  <a:pt x="1780" y="1784"/>
                </a:lnTo>
                <a:lnTo>
                  <a:pt x="1758" y="1784"/>
                </a:lnTo>
                <a:lnTo>
                  <a:pt x="1735" y="1783"/>
                </a:lnTo>
                <a:lnTo>
                  <a:pt x="1711" y="1781"/>
                </a:lnTo>
                <a:lnTo>
                  <a:pt x="1686" y="1778"/>
                </a:lnTo>
                <a:lnTo>
                  <a:pt x="1660" y="1774"/>
                </a:lnTo>
                <a:lnTo>
                  <a:pt x="1632" y="1770"/>
                </a:lnTo>
                <a:lnTo>
                  <a:pt x="1603" y="1765"/>
                </a:lnTo>
                <a:lnTo>
                  <a:pt x="1573" y="1758"/>
                </a:lnTo>
                <a:lnTo>
                  <a:pt x="1534" y="1751"/>
                </a:lnTo>
                <a:lnTo>
                  <a:pt x="1549" y="1635"/>
                </a:lnTo>
                <a:lnTo>
                  <a:pt x="1618" y="1643"/>
                </a:lnTo>
                <a:lnTo>
                  <a:pt x="1649" y="1647"/>
                </a:lnTo>
                <a:lnTo>
                  <a:pt x="1677" y="1650"/>
                </a:lnTo>
                <a:lnTo>
                  <a:pt x="1704" y="1652"/>
                </a:lnTo>
                <a:lnTo>
                  <a:pt x="1729" y="1653"/>
                </a:lnTo>
                <a:lnTo>
                  <a:pt x="1751" y="1654"/>
                </a:lnTo>
                <a:lnTo>
                  <a:pt x="1771" y="1654"/>
                </a:lnTo>
                <a:lnTo>
                  <a:pt x="1785" y="1654"/>
                </a:lnTo>
                <a:lnTo>
                  <a:pt x="1798" y="1653"/>
                </a:lnTo>
                <a:lnTo>
                  <a:pt x="1810" y="1651"/>
                </a:lnTo>
                <a:lnTo>
                  <a:pt x="1822" y="1648"/>
                </a:lnTo>
                <a:lnTo>
                  <a:pt x="1832" y="1645"/>
                </a:lnTo>
                <a:lnTo>
                  <a:pt x="1841" y="1641"/>
                </a:lnTo>
                <a:lnTo>
                  <a:pt x="1850" y="1636"/>
                </a:lnTo>
                <a:lnTo>
                  <a:pt x="1858" y="1631"/>
                </a:lnTo>
                <a:lnTo>
                  <a:pt x="1861" y="1628"/>
                </a:lnTo>
                <a:lnTo>
                  <a:pt x="1864" y="1624"/>
                </a:lnTo>
                <a:lnTo>
                  <a:pt x="1870" y="1617"/>
                </a:lnTo>
                <a:lnTo>
                  <a:pt x="1875" y="1609"/>
                </a:lnTo>
                <a:lnTo>
                  <a:pt x="1879" y="1601"/>
                </a:lnTo>
                <a:lnTo>
                  <a:pt x="1882" y="1591"/>
                </a:lnTo>
                <a:lnTo>
                  <a:pt x="1883" y="1587"/>
                </a:lnTo>
                <a:lnTo>
                  <a:pt x="1885" y="1581"/>
                </a:lnTo>
                <a:lnTo>
                  <a:pt x="1886" y="1571"/>
                </a:lnTo>
                <a:lnTo>
                  <a:pt x="1886" y="1559"/>
                </a:lnTo>
                <a:lnTo>
                  <a:pt x="1886" y="1551"/>
                </a:lnTo>
                <a:lnTo>
                  <a:pt x="1885" y="1543"/>
                </a:lnTo>
                <a:lnTo>
                  <a:pt x="1883" y="1535"/>
                </a:lnTo>
                <a:lnTo>
                  <a:pt x="1881" y="1532"/>
                </a:lnTo>
                <a:lnTo>
                  <a:pt x="1880" y="1528"/>
                </a:lnTo>
                <a:lnTo>
                  <a:pt x="1878" y="1525"/>
                </a:lnTo>
                <a:lnTo>
                  <a:pt x="1876" y="1522"/>
                </a:lnTo>
                <a:lnTo>
                  <a:pt x="1871" y="1516"/>
                </a:lnTo>
                <a:lnTo>
                  <a:pt x="1866" y="1510"/>
                </a:lnTo>
                <a:lnTo>
                  <a:pt x="1860" y="1505"/>
                </a:lnTo>
                <a:lnTo>
                  <a:pt x="1852" y="1500"/>
                </a:lnTo>
                <a:lnTo>
                  <a:pt x="1843" y="1495"/>
                </a:lnTo>
                <a:lnTo>
                  <a:pt x="1832" y="1490"/>
                </a:lnTo>
                <a:lnTo>
                  <a:pt x="1820" y="1485"/>
                </a:lnTo>
                <a:lnTo>
                  <a:pt x="1806" y="1479"/>
                </a:lnTo>
                <a:lnTo>
                  <a:pt x="1790" y="1474"/>
                </a:lnTo>
                <a:lnTo>
                  <a:pt x="1773" y="1468"/>
                </a:lnTo>
                <a:lnTo>
                  <a:pt x="1754" y="1463"/>
                </a:lnTo>
                <a:lnTo>
                  <a:pt x="1724" y="1453"/>
                </a:lnTo>
                <a:lnTo>
                  <a:pt x="1710" y="1449"/>
                </a:lnTo>
                <a:lnTo>
                  <a:pt x="1696" y="1444"/>
                </a:lnTo>
                <a:lnTo>
                  <a:pt x="1670" y="1434"/>
                </a:lnTo>
                <a:lnTo>
                  <a:pt x="1647" y="1423"/>
                </a:lnTo>
                <a:lnTo>
                  <a:pt x="1636" y="1418"/>
                </a:lnTo>
                <a:lnTo>
                  <a:pt x="1626" y="1413"/>
                </a:lnTo>
                <a:lnTo>
                  <a:pt x="1607" y="1401"/>
                </a:lnTo>
                <a:lnTo>
                  <a:pt x="1599" y="1396"/>
                </a:lnTo>
                <a:lnTo>
                  <a:pt x="1591" y="1390"/>
                </a:lnTo>
                <a:lnTo>
                  <a:pt x="1577" y="1378"/>
                </a:lnTo>
                <a:lnTo>
                  <a:pt x="1571" y="1371"/>
                </a:lnTo>
                <a:lnTo>
                  <a:pt x="1565" y="1365"/>
                </a:lnTo>
                <a:lnTo>
                  <a:pt x="1559" y="1358"/>
                </a:lnTo>
                <a:lnTo>
                  <a:pt x="1554" y="1350"/>
                </a:lnTo>
                <a:lnTo>
                  <a:pt x="1550" y="1343"/>
                </a:lnTo>
                <a:lnTo>
                  <a:pt x="1546" y="1335"/>
                </a:lnTo>
                <a:lnTo>
                  <a:pt x="1542" y="1327"/>
                </a:lnTo>
                <a:lnTo>
                  <a:pt x="1538" y="1319"/>
                </a:lnTo>
                <a:lnTo>
                  <a:pt x="1535" y="1310"/>
                </a:lnTo>
                <a:lnTo>
                  <a:pt x="1533" y="1301"/>
                </a:lnTo>
                <a:lnTo>
                  <a:pt x="1530" y="1292"/>
                </a:lnTo>
                <a:lnTo>
                  <a:pt x="1529" y="1282"/>
                </a:lnTo>
                <a:lnTo>
                  <a:pt x="1527" y="1272"/>
                </a:lnTo>
                <a:lnTo>
                  <a:pt x="1526" y="1262"/>
                </a:lnTo>
                <a:lnTo>
                  <a:pt x="1526" y="1251"/>
                </a:lnTo>
                <a:lnTo>
                  <a:pt x="1525" y="1240"/>
                </a:lnTo>
                <a:lnTo>
                  <a:pt x="1526" y="1227"/>
                </a:lnTo>
                <a:lnTo>
                  <a:pt x="1526" y="1214"/>
                </a:lnTo>
                <a:lnTo>
                  <a:pt x="1528" y="1201"/>
                </a:lnTo>
                <a:lnTo>
                  <a:pt x="1530" y="1189"/>
                </a:lnTo>
                <a:lnTo>
                  <a:pt x="1532" y="1177"/>
                </a:lnTo>
                <a:lnTo>
                  <a:pt x="1535" y="1165"/>
                </a:lnTo>
                <a:lnTo>
                  <a:pt x="1538" y="1155"/>
                </a:lnTo>
                <a:lnTo>
                  <a:pt x="1542" y="1144"/>
                </a:lnTo>
                <a:lnTo>
                  <a:pt x="1547" y="1134"/>
                </a:lnTo>
                <a:lnTo>
                  <a:pt x="1552" y="1124"/>
                </a:lnTo>
                <a:lnTo>
                  <a:pt x="1557" y="1115"/>
                </a:lnTo>
                <a:lnTo>
                  <a:pt x="1563" y="1106"/>
                </a:lnTo>
                <a:lnTo>
                  <a:pt x="1570" y="1098"/>
                </a:lnTo>
                <a:lnTo>
                  <a:pt x="1577" y="1090"/>
                </a:lnTo>
                <a:lnTo>
                  <a:pt x="1584" y="1083"/>
                </a:lnTo>
                <a:lnTo>
                  <a:pt x="1588" y="1079"/>
                </a:lnTo>
                <a:lnTo>
                  <a:pt x="1593" y="1076"/>
                </a:lnTo>
                <a:lnTo>
                  <a:pt x="1601" y="1069"/>
                </a:lnTo>
                <a:lnTo>
                  <a:pt x="1610" y="1063"/>
                </a:lnTo>
                <a:lnTo>
                  <a:pt x="1620" y="1057"/>
                </a:lnTo>
                <a:lnTo>
                  <a:pt x="1629" y="1052"/>
                </a:lnTo>
                <a:lnTo>
                  <a:pt x="1639" y="1047"/>
                </a:lnTo>
                <a:lnTo>
                  <a:pt x="1650" y="1043"/>
                </a:lnTo>
                <a:lnTo>
                  <a:pt x="1661" y="1039"/>
                </a:lnTo>
                <a:lnTo>
                  <a:pt x="1672" y="1035"/>
                </a:lnTo>
                <a:lnTo>
                  <a:pt x="1684" y="1032"/>
                </a:lnTo>
                <a:lnTo>
                  <a:pt x="1696" y="1029"/>
                </a:lnTo>
                <a:lnTo>
                  <a:pt x="1709" y="1027"/>
                </a:lnTo>
                <a:lnTo>
                  <a:pt x="1721" y="1025"/>
                </a:lnTo>
                <a:lnTo>
                  <a:pt x="1735" y="1023"/>
                </a:lnTo>
                <a:lnTo>
                  <a:pt x="1748" y="1022"/>
                </a:lnTo>
                <a:lnTo>
                  <a:pt x="1762" y="1022"/>
                </a:lnTo>
                <a:lnTo>
                  <a:pt x="1777" y="1022"/>
                </a:lnTo>
                <a:lnTo>
                  <a:pt x="1798" y="1022"/>
                </a:lnTo>
                <a:lnTo>
                  <a:pt x="1820" y="1023"/>
                </a:lnTo>
                <a:lnTo>
                  <a:pt x="1843" y="1025"/>
                </a:lnTo>
                <a:lnTo>
                  <a:pt x="1868" y="1027"/>
                </a:lnTo>
                <a:lnTo>
                  <a:pt x="1894" y="1030"/>
                </a:lnTo>
                <a:lnTo>
                  <a:pt x="1922" y="1034"/>
                </a:lnTo>
                <a:lnTo>
                  <a:pt x="1950" y="1038"/>
                </a:lnTo>
                <a:lnTo>
                  <a:pt x="1981" y="1043"/>
                </a:lnTo>
                <a:lnTo>
                  <a:pt x="2020" y="1051"/>
                </a:lnTo>
                <a:lnTo>
                  <a:pt x="2008" y="1169"/>
                </a:lnTo>
                <a:lnTo>
                  <a:pt x="1971" y="1165"/>
                </a:lnTo>
                <a:lnTo>
                  <a:pt x="1937" y="1161"/>
                </a:lnTo>
                <a:lnTo>
                  <a:pt x="1877" y="1156"/>
                </a:lnTo>
                <a:lnTo>
                  <a:pt x="1852" y="1154"/>
                </a:lnTo>
                <a:lnTo>
                  <a:pt x="1829" y="1153"/>
                </a:lnTo>
                <a:lnTo>
                  <a:pt x="1809" y="1152"/>
                </a:lnTo>
                <a:lnTo>
                  <a:pt x="1792" y="1152"/>
                </a:lnTo>
                <a:close/>
                <a:moveTo>
                  <a:pt x="1158" y="1158"/>
                </a:moveTo>
                <a:lnTo>
                  <a:pt x="1083" y="1508"/>
                </a:lnTo>
                <a:lnTo>
                  <a:pt x="1284" y="1508"/>
                </a:lnTo>
                <a:lnTo>
                  <a:pt x="1210" y="1158"/>
                </a:lnTo>
                <a:lnTo>
                  <a:pt x="1158" y="1158"/>
                </a:lnTo>
                <a:close/>
                <a:moveTo>
                  <a:pt x="876" y="1771"/>
                </a:moveTo>
                <a:lnTo>
                  <a:pt x="1042" y="1035"/>
                </a:lnTo>
                <a:lnTo>
                  <a:pt x="1326" y="1035"/>
                </a:lnTo>
                <a:lnTo>
                  <a:pt x="1491" y="1771"/>
                </a:lnTo>
                <a:lnTo>
                  <a:pt x="1342" y="1771"/>
                </a:lnTo>
                <a:lnTo>
                  <a:pt x="1313" y="1638"/>
                </a:lnTo>
                <a:lnTo>
                  <a:pt x="1055" y="1638"/>
                </a:lnTo>
                <a:lnTo>
                  <a:pt x="1025" y="1771"/>
                </a:lnTo>
                <a:lnTo>
                  <a:pt x="876" y="1771"/>
                </a:lnTo>
                <a:close/>
                <a:moveTo>
                  <a:pt x="838" y="1760"/>
                </a:moveTo>
                <a:lnTo>
                  <a:pt x="809" y="1765"/>
                </a:lnTo>
                <a:lnTo>
                  <a:pt x="782" y="1770"/>
                </a:lnTo>
                <a:lnTo>
                  <a:pt x="755" y="1775"/>
                </a:lnTo>
                <a:lnTo>
                  <a:pt x="729" y="1778"/>
                </a:lnTo>
                <a:lnTo>
                  <a:pt x="703" y="1781"/>
                </a:lnTo>
                <a:lnTo>
                  <a:pt x="678" y="1783"/>
                </a:lnTo>
                <a:lnTo>
                  <a:pt x="654" y="1784"/>
                </a:lnTo>
                <a:lnTo>
                  <a:pt x="631" y="1784"/>
                </a:lnTo>
                <a:lnTo>
                  <a:pt x="608" y="1784"/>
                </a:lnTo>
                <a:lnTo>
                  <a:pt x="587" y="1783"/>
                </a:lnTo>
                <a:lnTo>
                  <a:pt x="567" y="1781"/>
                </a:lnTo>
                <a:lnTo>
                  <a:pt x="548" y="1779"/>
                </a:lnTo>
                <a:lnTo>
                  <a:pt x="530" y="1776"/>
                </a:lnTo>
                <a:lnTo>
                  <a:pt x="513" y="1772"/>
                </a:lnTo>
                <a:lnTo>
                  <a:pt x="498" y="1767"/>
                </a:lnTo>
                <a:lnTo>
                  <a:pt x="483" y="1762"/>
                </a:lnTo>
                <a:lnTo>
                  <a:pt x="470" y="1756"/>
                </a:lnTo>
                <a:lnTo>
                  <a:pt x="457" y="1749"/>
                </a:lnTo>
                <a:lnTo>
                  <a:pt x="445" y="1741"/>
                </a:lnTo>
                <a:lnTo>
                  <a:pt x="434" y="1732"/>
                </a:lnTo>
                <a:lnTo>
                  <a:pt x="424" y="1723"/>
                </a:lnTo>
                <a:lnTo>
                  <a:pt x="414" y="1712"/>
                </a:lnTo>
                <a:lnTo>
                  <a:pt x="405" y="1701"/>
                </a:lnTo>
                <a:lnTo>
                  <a:pt x="397" y="1689"/>
                </a:lnTo>
                <a:lnTo>
                  <a:pt x="389" y="1676"/>
                </a:lnTo>
                <a:lnTo>
                  <a:pt x="382" y="1663"/>
                </a:lnTo>
                <a:lnTo>
                  <a:pt x="376" y="1649"/>
                </a:lnTo>
                <a:lnTo>
                  <a:pt x="370" y="1635"/>
                </a:lnTo>
                <a:lnTo>
                  <a:pt x="365" y="1620"/>
                </a:lnTo>
                <a:lnTo>
                  <a:pt x="361" y="1605"/>
                </a:lnTo>
                <a:lnTo>
                  <a:pt x="357" y="1589"/>
                </a:lnTo>
                <a:lnTo>
                  <a:pt x="353" y="1572"/>
                </a:lnTo>
                <a:lnTo>
                  <a:pt x="351" y="1555"/>
                </a:lnTo>
                <a:lnTo>
                  <a:pt x="348" y="1536"/>
                </a:lnTo>
                <a:lnTo>
                  <a:pt x="346" y="1517"/>
                </a:lnTo>
                <a:lnTo>
                  <a:pt x="344" y="1496"/>
                </a:lnTo>
                <a:lnTo>
                  <a:pt x="343" y="1475"/>
                </a:lnTo>
                <a:lnTo>
                  <a:pt x="341" y="1452"/>
                </a:lnTo>
                <a:lnTo>
                  <a:pt x="341" y="1428"/>
                </a:lnTo>
                <a:lnTo>
                  <a:pt x="340" y="1403"/>
                </a:lnTo>
                <a:lnTo>
                  <a:pt x="341" y="1377"/>
                </a:lnTo>
                <a:lnTo>
                  <a:pt x="341" y="1352"/>
                </a:lnTo>
                <a:lnTo>
                  <a:pt x="344" y="1328"/>
                </a:lnTo>
                <a:lnTo>
                  <a:pt x="345" y="1304"/>
                </a:lnTo>
                <a:lnTo>
                  <a:pt x="347" y="1282"/>
                </a:lnTo>
                <a:lnTo>
                  <a:pt x="350" y="1261"/>
                </a:lnTo>
                <a:lnTo>
                  <a:pt x="353" y="1241"/>
                </a:lnTo>
                <a:lnTo>
                  <a:pt x="357" y="1222"/>
                </a:lnTo>
                <a:lnTo>
                  <a:pt x="361" y="1204"/>
                </a:lnTo>
                <a:lnTo>
                  <a:pt x="365" y="1187"/>
                </a:lnTo>
                <a:lnTo>
                  <a:pt x="370" y="1171"/>
                </a:lnTo>
                <a:lnTo>
                  <a:pt x="375" y="1156"/>
                </a:lnTo>
                <a:lnTo>
                  <a:pt x="381" y="1142"/>
                </a:lnTo>
                <a:lnTo>
                  <a:pt x="388" y="1129"/>
                </a:lnTo>
                <a:lnTo>
                  <a:pt x="394" y="1117"/>
                </a:lnTo>
                <a:lnTo>
                  <a:pt x="402" y="1106"/>
                </a:lnTo>
                <a:lnTo>
                  <a:pt x="410" y="1095"/>
                </a:lnTo>
                <a:lnTo>
                  <a:pt x="418" y="1086"/>
                </a:lnTo>
                <a:lnTo>
                  <a:pt x="428" y="1077"/>
                </a:lnTo>
                <a:lnTo>
                  <a:pt x="438" y="1069"/>
                </a:lnTo>
                <a:lnTo>
                  <a:pt x="449" y="1061"/>
                </a:lnTo>
                <a:lnTo>
                  <a:pt x="461" y="1054"/>
                </a:lnTo>
                <a:lnTo>
                  <a:pt x="474" y="1048"/>
                </a:lnTo>
                <a:lnTo>
                  <a:pt x="487" y="1043"/>
                </a:lnTo>
                <a:lnTo>
                  <a:pt x="501" y="1038"/>
                </a:lnTo>
                <a:lnTo>
                  <a:pt x="516" y="1033"/>
                </a:lnTo>
                <a:lnTo>
                  <a:pt x="532" y="1030"/>
                </a:lnTo>
                <a:lnTo>
                  <a:pt x="549" y="1027"/>
                </a:lnTo>
                <a:lnTo>
                  <a:pt x="557" y="1026"/>
                </a:lnTo>
                <a:lnTo>
                  <a:pt x="566" y="1025"/>
                </a:lnTo>
                <a:lnTo>
                  <a:pt x="584" y="1023"/>
                </a:lnTo>
                <a:lnTo>
                  <a:pt x="603" y="1022"/>
                </a:lnTo>
                <a:lnTo>
                  <a:pt x="623" y="1022"/>
                </a:lnTo>
                <a:lnTo>
                  <a:pt x="647" y="1022"/>
                </a:lnTo>
                <a:lnTo>
                  <a:pt x="672" y="1023"/>
                </a:lnTo>
                <a:lnTo>
                  <a:pt x="697" y="1026"/>
                </a:lnTo>
                <a:lnTo>
                  <a:pt x="724" y="1029"/>
                </a:lnTo>
                <a:lnTo>
                  <a:pt x="751" y="1033"/>
                </a:lnTo>
                <a:lnTo>
                  <a:pt x="780" y="1038"/>
                </a:lnTo>
                <a:lnTo>
                  <a:pt x="809" y="1044"/>
                </a:lnTo>
                <a:lnTo>
                  <a:pt x="839" y="1051"/>
                </a:lnTo>
                <a:lnTo>
                  <a:pt x="835" y="1170"/>
                </a:lnTo>
                <a:lnTo>
                  <a:pt x="808" y="1166"/>
                </a:lnTo>
                <a:lnTo>
                  <a:pt x="783" y="1163"/>
                </a:lnTo>
                <a:lnTo>
                  <a:pt x="759" y="1160"/>
                </a:lnTo>
                <a:lnTo>
                  <a:pt x="736" y="1158"/>
                </a:lnTo>
                <a:lnTo>
                  <a:pt x="694" y="1155"/>
                </a:lnTo>
                <a:lnTo>
                  <a:pt x="675" y="1154"/>
                </a:lnTo>
                <a:lnTo>
                  <a:pt x="656" y="1154"/>
                </a:lnTo>
                <a:lnTo>
                  <a:pt x="639" y="1154"/>
                </a:lnTo>
                <a:lnTo>
                  <a:pt x="623" y="1155"/>
                </a:lnTo>
                <a:lnTo>
                  <a:pt x="609" y="1156"/>
                </a:lnTo>
                <a:lnTo>
                  <a:pt x="595" y="1159"/>
                </a:lnTo>
                <a:lnTo>
                  <a:pt x="583" y="1161"/>
                </a:lnTo>
                <a:lnTo>
                  <a:pt x="573" y="1164"/>
                </a:lnTo>
                <a:lnTo>
                  <a:pt x="563" y="1168"/>
                </a:lnTo>
                <a:lnTo>
                  <a:pt x="559" y="1170"/>
                </a:lnTo>
                <a:lnTo>
                  <a:pt x="555" y="1173"/>
                </a:lnTo>
                <a:lnTo>
                  <a:pt x="551" y="1175"/>
                </a:lnTo>
                <a:lnTo>
                  <a:pt x="548" y="1178"/>
                </a:lnTo>
                <a:lnTo>
                  <a:pt x="544" y="1181"/>
                </a:lnTo>
                <a:lnTo>
                  <a:pt x="541" y="1184"/>
                </a:lnTo>
                <a:lnTo>
                  <a:pt x="538" y="1188"/>
                </a:lnTo>
                <a:lnTo>
                  <a:pt x="534" y="1192"/>
                </a:lnTo>
                <a:lnTo>
                  <a:pt x="529" y="1200"/>
                </a:lnTo>
                <a:lnTo>
                  <a:pt x="523" y="1210"/>
                </a:lnTo>
                <a:lnTo>
                  <a:pt x="518" y="1220"/>
                </a:lnTo>
                <a:lnTo>
                  <a:pt x="514" y="1232"/>
                </a:lnTo>
                <a:lnTo>
                  <a:pt x="510" y="1245"/>
                </a:lnTo>
                <a:lnTo>
                  <a:pt x="507" y="1259"/>
                </a:lnTo>
                <a:lnTo>
                  <a:pt x="504" y="1276"/>
                </a:lnTo>
                <a:lnTo>
                  <a:pt x="501" y="1295"/>
                </a:lnTo>
                <a:lnTo>
                  <a:pt x="499" y="1317"/>
                </a:lnTo>
                <a:lnTo>
                  <a:pt x="498" y="1328"/>
                </a:lnTo>
                <a:lnTo>
                  <a:pt x="497" y="1340"/>
                </a:lnTo>
                <a:lnTo>
                  <a:pt x="496" y="1367"/>
                </a:lnTo>
                <a:lnTo>
                  <a:pt x="496" y="1395"/>
                </a:lnTo>
                <a:lnTo>
                  <a:pt x="495" y="1426"/>
                </a:lnTo>
                <a:lnTo>
                  <a:pt x="496" y="1457"/>
                </a:lnTo>
                <a:lnTo>
                  <a:pt x="496" y="1471"/>
                </a:lnTo>
                <a:lnTo>
                  <a:pt x="497" y="1485"/>
                </a:lnTo>
                <a:lnTo>
                  <a:pt x="498" y="1498"/>
                </a:lnTo>
                <a:lnTo>
                  <a:pt x="500" y="1511"/>
                </a:lnTo>
                <a:lnTo>
                  <a:pt x="503" y="1534"/>
                </a:lnTo>
                <a:lnTo>
                  <a:pt x="507" y="1555"/>
                </a:lnTo>
                <a:lnTo>
                  <a:pt x="512" y="1573"/>
                </a:lnTo>
                <a:lnTo>
                  <a:pt x="515" y="1582"/>
                </a:lnTo>
                <a:lnTo>
                  <a:pt x="518" y="1589"/>
                </a:lnTo>
                <a:lnTo>
                  <a:pt x="522" y="1596"/>
                </a:lnTo>
                <a:lnTo>
                  <a:pt x="525" y="1603"/>
                </a:lnTo>
                <a:lnTo>
                  <a:pt x="529" y="1609"/>
                </a:lnTo>
                <a:lnTo>
                  <a:pt x="534" y="1615"/>
                </a:lnTo>
                <a:lnTo>
                  <a:pt x="538" y="1620"/>
                </a:lnTo>
                <a:lnTo>
                  <a:pt x="544" y="1625"/>
                </a:lnTo>
                <a:lnTo>
                  <a:pt x="550" y="1629"/>
                </a:lnTo>
                <a:lnTo>
                  <a:pt x="556" y="1633"/>
                </a:lnTo>
                <a:lnTo>
                  <a:pt x="563" y="1637"/>
                </a:lnTo>
                <a:lnTo>
                  <a:pt x="570" y="1640"/>
                </a:lnTo>
                <a:lnTo>
                  <a:pt x="586" y="1645"/>
                </a:lnTo>
                <a:lnTo>
                  <a:pt x="594" y="1647"/>
                </a:lnTo>
                <a:lnTo>
                  <a:pt x="603" y="1649"/>
                </a:lnTo>
                <a:lnTo>
                  <a:pt x="613" y="1651"/>
                </a:lnTo>
                <a:lnTo>
                  <a:pt x="623" y="1651"/>
                </a:lnTo>
                <a:lnTo>
                  <a:pt x="633" y="1652"/>
                </a:lnTo>
                <a:lnTo>
                  <a:pt x="644" y="1652"/>
                </a:lnTo>
                <a:lnTo>
                  <a:pt x="667" y="1652"/>
                </a:lnTo>
                <a:lnTo>
                  <a:pt x="690" y="1651"/>
                </a:lnTo>
                <a:lnTo>
                  <a:pt x="713" y="1650"/>
                </a:lnTo>
                <a:lnTo>
                  <a:pt x="737" y="1648"/>
                </a:lnTo>
                <a:lnTo>
                  <a:pt x="761" y="1646"/>
                </a:lnTo>
                <a:lnTo>
                  <a:pt x="785" y="1644"/>
                </a:lnTo>
                <a:lnTo>
                  <a:pt x="810" y="1641"/>
                </a:lnTo>
                <a:lnTo>
                  <a:pt x="835" y="1637"/>
                </a:lnTo>
                <a:lnTo>
                  <a:pt x="838" y="1760"/>
                </a:lnTo>
                <a:close/>
                <a:moveTo>
                  <a:pt x="2133" y="1771"/>
                </a:moveTo>
                <a:lnTo>
                  <a:pt x="2133" y="1035"/>
                </a:lnTo>
                <a:lnTo>
                  <a:pt x="2610" y="1035"/>
                </a:lnTo>
                <a:lnTo>
                  <a:pt x="2610" y="1165"/>
                </a:lnTo>
                <a:lnTo>
                  <a:pt x="2283" y="1165"/>
                </a:lnTo>
                <a:lnTo>
                  <a:pt x="2283" y="1337"/>
                </a:lnTo>
                <a:lnTo>
                  <a:pt x="2545" y="1337"/>
                </a:lnTo>
                <a:lnTo>
                  <a:pt x="2545" y="1465"/>
                </a:lnTo>
                <a:lnTo>
                  <a:pt x="2283" y="1465"/>
                </a:lnTo>
                <a:lnTo>
                  <a:pt x="2283" y="1641"/>
                </a:lnTo>
                <a:lnTo>
                  <a:pt x="2610" y="1641"/>
                </a:lnTo>
                <a:lnTo>
                  <a:pt x="2610" y="1771"/>
                </a:lnTo>
                <a:lnTo>
                  <a:pt x="2133" y="1771"/>
                </a:lnTo>
                <a:close/>
                <a:moveTo>
                  <a:pt x="2667" y="0"/>
                </a:moveTo>
                <a:lnTo>
                  <a:pt x="2564" y="0"/>
                </a:lnTo>
                <a:lnTo>
                  <a:pt x="2024" y="0"/>
                </a:lnTo>
                <a:lnTo>
                  <a:pt x="1486" y="0"/>
                </a:lnTo>
                <a:lnTo>
                  <a:pt x="948" y="0"/>
                </a:lnTo>
                <a:lnTo>
                  <a:pt x="410" y="0"/>
                </a:lnTo>
                <a:lnTo>
                  <a:pt x="0" y="409"/>
                </a:lnTo>
                <a:lnTo>
                  <a:pt x="0" y="946"/>
                </a:lnTo>
                <a:lnTo>
                  <a:pt x="0" y="1482"/>
                </a:lnTo>
                <a:lnTo>
                  <a:pt x="0" y="2018"/>
                </a:lnTo>
                <a:lnTo>
                  <a:pt x="0" y="2555"/>
                </a:lnTo>
                <a:lnTo>
                  <a:pt x="0" y="2667"/>
                </a:lnTo>
                <a:lnTo>
                  <a:pt x="0" y="2950"/>
                </a:lnTo>
                <a:lnTo>
                  <a:pt x="284" y="2950"/>
                </a:lnTo>
                <a:lnTo>
                  <a:pt x="387" y="2950"/>
                </a:lnTo>
                <a:lnTo>
                  <a:pt x="925" y="2950"/>
                </a:lnTo>
                <a:lnTo>
                  <a:pt x="1464" y="2950"/>
                </a:lnTo>
                <a:lnTo>
                  <a:pt x="2002" y="2950"/>
                </a:lnTo>
                <a:lnTo>
                  <a:pt x="2542" y="2950"/>
                </a:lnTo>
                <a:lnTo>
                  <a:pt x="2950" y="2541"/>
                </a:lnTo>
                <a:lnTo>
                  <a:pt x="2950" y="2004"/>
                </a:lnTo>
                <a:lnTo>
                  <a:pt x="2950" y="1468"/>
                </a:lnTo>
                <a:lnTo>
                  <a:pt x="2950" y="932"/>
                </a:lnTo>
                <a:lnTo>
                  <a:pt x="2950" y="395"/>
                </a:lnTo>
                <a:lnTo>
                  <a:pt x="2950" y="283"/>
                </a:lnTo>
                <a:lnTo>
                  <a:pt x="2950" y="0"/>
                </a:lnTo>
                <a:lnTo>
                  <a:pt x="2667" y="0"/>
                </a:lnTo>
                <a:close/>
              </a:path>
            </a:pathLst>
          </a:custGeom>
          <a:solidFill>
            <a:srgbClr val="84889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550863" y="1844675"/>
            <a:ext cx="6481241" cy="43211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7752230" y="4401108"/>
            <a:ext cx="3888908" cy="1764742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4"/>
                </a:solidFill>
              </a:defRPr>
            </a:lvl1pPr>
            <a:lvl2pPr marL="0" indent="0">
              <a:buFontTx/>
              <a:buNone/>
              <a:defRPr sz="1400"/>
            </a:lvl2pPr>
            <a:lvl3pPr marL="182563" indent="-182563">
              <a:defRPr sz="14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1" name="Freeform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7320170" y="4221110"/>
            <a:ext cx="288000" cy="418108"/>
          </a:xfrm>
          <a:custGeom>
            <a:avLst/>
            <a:gdLst>
              <a:gd name="T0" fmla="*/ 749 w 1139"/>
              <a:gd name="T1" fmla="*/ 872 h 1654"/>
              <a:gd name="T2" fmla="*/ 0 w 1139"/>
              <a:gd name="T3" fmla="*/ 872 h 1654"/>
              <a:gd name="T4" fmla="*/ 0 w 1139"/>
              <a:gd name="T5" fmla="*/ 192 h 1654"/>
              <a:gd name="T6" fmla="*/ 191 w 1139"/>
              <a:gd name="T7" fmla="*/ 0 h 1654"/>
              <a:gd name="T8" fmla="*/ 1139 w 1139"/>
              <a:gd name="T9" fmla="*/ 0 h 1654"/>
              <a:gd name="T10" fmla="*/ 1139 w 1139"/>
              <a:gd name="T11" fmla="*/ 638 h 1654"/>
              <a:gd name="T12" fmla="*/ 1139 w 1139"/>
              <a:gd name="T13" fmla="*/ 681 h 1654"/>
              <a:gd name="T14" fmla="*/ 1139 w 1139"/>
              <a:gd name="T15" fmla="*/ 1463 h 1654"/>
              <a:gd name="T16" fmla="*/ 947 w 1139"/>
              <a:gd name="T17" fmla="*/ 1654 h 1654"/>
              <a:gd name="T18" fmla="*/ 749 w 1139"/>
              <a:gd name="T19" fmla="*/ 1654 h 1654"/>
              <a:gd name="T20" fmla="*/ 749 w 1139"/>
              <a:gd name="T21" fmla="*/ 872 h 1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39" h="1654">
                <a:moveTo>
                  <a:pt x="749" y="872"/>
                </a:moveTo>
                <a:lnTo>
                  <a:pt x="0" y="872"/>
                </a:lnTo>
                <a:lnTo>
                  <a:pt x="0" y="192"/>
                </a:lnTo>
                <a:lnTo>
                  <a:pt x="191" y="0"/>
                </a:lnTo>
                <a:lnTo>
                  <a:pt x="1139" y="0"/>
                </a:lnTo>
                <a:lnTo>
                  <a:pt x="1139" y="638"/>
                </a:lnTo>
                <a:lnTo>
                  <a:pt x="1139" y="681"/>
                </a:lnTo>
                <a:lnTo>
                  <a:pt x="1139" y="1463"/>
                </a:lnTo>
                <a:lnTo>
                  <a:pt x="947" y="1654"/>
                </a:lnTo>
                <a:lnTo>
                  <a:pt x="749" y="1654"/>
                </a:lnTo>
                <a:lnTo>
                  <a:pt x="749" y="8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550863" y="476673"/>
            <a:ext cx="1029766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45036121"/>
      </p:ext>
    </p:extLst>
  </p:cSld>
  <p:clrMapOvr>
    <a:masterClrMapping/>
  </p:clrMapOvr>
  <p:transition spd="med"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3" y="692149"/>
            <a:ext cx="10297666" cy="93662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929E9-C5A0-4B9C-8C37-BAC743793C36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321138" y="1844675"/>
            <a:ext cx="4320000" cy="4321175"/>
          </a:xfrm>
          <a:prstGeom prst="snip2DiagRect">
            <a:avLst>
              <a:gd name="adj1" fmla="val 2308"/>
              <a:gd name="adj2" fmla="val 0"/>
            </a:avLst>
          </a:prstGeo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9" name="Freeform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10987730" y="692150"/>
            <a:ext cx="648000" cy="648000"/>
          </a:xfrm>
          <a:custGeom>
            <a:avLst/>
            <a:gdLst>
              <a:gd name="T0" fmla="*/ 1730 w 2950"/>
              <a:gd name="T1" fmla="*/ 1159 h 2950"/>
              <a:gd name="T2" fmla="*/ 1685 w 2950"/>
              <a:gd name="T3" fmla="*/ 1188 h 2950"/>
              <a:gd name="T4" fmla="*/ 1676 w 2950"/>
              <a:gd name="T5" fmla="*/ 1246 h 2950"/>
              <a:gd name="T6" fmla="*/ 1703 w 2950"/>
              <a:gd name="T7" fmla="*/ 1283 h 2950"/>
              <a:gd name="T8" fmla="*/ 1866 w 2950"/>
              <a:gd name="T9" fmla="*/ 1345 h 2950"/>
              <a:gd name="T10" fmla="*/ 1966 w 2950"/>
              <a:gd name="T11" fmla="*/ 1393 h 2950"/>
              <a:gd name="T12" fmla="*/ 2010 w 2950"/>
              <a:gd name="T13" fmla="*/ 1439 h 2950"/>
              <a:gd name="T14" fmla="*/ 2032 w 2950"/>
              <a:gd name="T15" fmla="*/ 1507 h 2950"/>
              <a:gd name="T16" fmla="*/ 2032 w 2950"/>
              <a:gd name="T17" fmla="*/ 1591 h 2950"/>
              <a:gd name="T18" fmla="*/ 2007 w 2950"/>
              <a:gd name="T19" fmla="*/ 1672 h 2950"/>
              <a:gd name="T20" fmla="*/ 1955 w 2950"/>
              <a:gd name="T21" fmla="*/ 1732 h 2950"/>
              <a:gd name="T22" fmla="*/ 1883 w 2950"/>
              <a:gd name="T23" fmla="*/ 1770 h 2950"/>
              <a:gd name="T24" fmla="*/ 1794 w 2950"/>
              <a:gd name="T25" fmla="*/ 1784 h 2950"/>
              <a:gd name="T26" fmla="*/ 1632 w 2950"/>
              <a:gd name="T27" fmla="*/ 1770 h 2950"/>
              <a:gd name="T28" fmla="*/ 1677 w 2950"/>
              <a:gd name="T29" fmla="*/ 1650 h 2950"/>
              <a:gd name="T30" fmla="*/ 1810 w 2950"/>
              <a:gd name="T31" fmla="*/ 1651 h 2950"/>
              <a:gd name="T32" fmla="*/ 1864 w 2950"/>
              <a:gd name="T33" fmla="*/ 1624 h 2950"/>
              <a:gd name="T34" fmla="*/ 1886 w 2950"/>
              <a:gd name="T35" fmla="*/ 1571 h 2950"/>
              <a:gd name="T36" fmla="*/ 1878 w 2950"/>
              <a:gd name="T37" fmla="*/ 1525 h 2950"/>
              <a:gd name="T38" fmla="*/ 1832 w 2950"/>
              <a:gd name="T39" fmla="*/ 1490 h 2950"/>
              <a:gd name="T40" fmla="*/ 1710 w 2950"/>
              <a:gd name="T41" fmla="*/ 1449 h 2950"/>
              <a:gd name="T42" fmla="*/ 1599 w 2950"/>
              <a:gd name="T43" fmla="*/ 1396 h 2950"/>
              <a:gd name="T44" fmla="*/ 1550 w 2950"/>
              <a:gd name="T45" fmla="*/ 1343 h 2950"/>
              <a:gd name="T46" fmla="*/ 1529 w 2950"/>
              <a:gd name="T47" fmla="*/ 1282 h 2950"/>
              <a:gd name="T48" fmla="*/ 1528 w 2950"/>
              <a:gd name="T49" fmla="*/ 1201 h 2950"/>
              <a:gd name="T50" fmla="*/ 1552 w 2950"/>
              <a:gd name="T51" fmla="*/ 1124 h 2950"/>
              <a:gd name="T52" fmla="*/ 1593 w 2950"/>
              <a:gd name="T53" fmla="*/ 1076 h 2950"/>
              <a:gd name="T54" fmla="*/ 1661 w 2950"/>
              <a:gd name="T55" fmla="*/ 1039 h 2950"/>
              <a:gd name="T56" fmla="*/ 1748 w 2950"/>
              <a:gd name="T57" fmla="*/ 1022 h 2950"/>
              <a:gd name="T58" fmla="*/ 1894 w 2950"/>
              <a:gd name="T59" fmla="*/ 1030 h 2950"/>
              <a:gd name="T60" fmla="*/ 1937 w 2950"/>
              <a:gd name="T61" fmla="*/ 1161 h 2950"/>
              <a:gd name="T62" fmla="*/ 1083 w 2950"/>
              <a:gd name="T63" fmla="*/ 1508 h 2950"/>
              <a:gd name="T64" fmla="*/ 1491 w 2950"/>
              <a:gd name="T65" fmla="*/ 1771 h 2950"/>
              <a:gd name="T66" fmla="*/ 809 w 2950"/>
              <a:gd name="T67" fmla="*/ 1765 h 2950"/>
              <a:gd name="T68" fmla="*/ 631 w 2950"/>
              <a:gd name="T69" fmla="*/ 1784 h 2950"/>
              <a:gd name="T70" fmla="*/ 498 w 2950"/>
              <a:gd name="T71" fmla="*/ 1767 h 2950"/>
              <a:gd name="T72" fmla="*/ 414 w 2950"/>
              <a:gd name="T73" fmla="*/ 1712 h 2950"/>
              <a:gd name="T74" fmla="*/ 365 w 2950"/>
              <a:gd name="T75" fmla="*/ 1620 h 2950"/>
              <a:gd name="T76" fmla="*/ 344 w 2950"/>
              <a:gd name="T77" fmla="*/ 1496 h 2950"/>
              <a:gd name="T78" fmla="*/ 344 w 2950"/>
              <a:gd name="T79" fmla="*/ 1328 h 2950"/>
              <a:gd name="T80" fmla="*/ 365 w 2950"/>
              <a:gd name="T81" fmla="*/ 1187 h 2950"/>
              <a:gd name="T82" fmla="*/ 410 w 2950"/>
              <a:gd name="T83" fmla="*/ 1095 h 2950"/>
              <a:gd name="T84" fmla="*/ 487 w 2950"/>
              <a:gd name="T85" fmla="*/ 1043 h 2950"/>
              <a:gd name="T86" fmla="*/ 584 w 2950"/>
              <a:gd name="T87" fmla="*/ 1023 h 2950"/>
              <a:gd name="T88" fmla="*/ 751 w 2950"/>
              <a:gd name="T89" fmla="*/ 1033 h 2950"/>
              <a:gd name="T90" fmla="*/ 759 w 2950"/>
              <a:gd name="T91" fmla="*/ 1160 h 2950"/>
              <a:gd name="T92" fmla="*/ 609 w 2950"/>
              <a:gd name="T93" fmla="*/ 1156 h 2950"/>
              <a:gd name="T94" fmla="*/ 551 w 2950"/>
              <a:gd name="T95" fmla="*/ 1175 h 2950"/>
              <a:gd name="T96" fmla="*/ 523 w 2950"/>
              <a:gd name="T97" fmla="*/ 1210 h 2950"/>
              <a:gd name="T98" fmla="*/ 499 w 2950"/>
              <a:gd name="T99" fmla="*/ 1317 h 2950"/>
              <a:gd name="T100" fmla="*/ 496 w 2950"/>
              <a:gd name="T101" fmla="*/ 1471 h 2950"/>
              <a:gd name="T102" fmla="*/ 515 w 2950"/>
              <a:gd name="T103" fmla="*/ 1582 h 2950"/>
              <a:gd name="T104" fmla="*/ 544 w 2950"/>
              <a:gd name="T105" fmla="*/ 1625 h 2950"/>
              <a:gd name="T106" fmla="*/ 603 w 2950"/>
              <a:gd name="T107" fmla="*/ 1649 h 2950"/>
              <a:gd name="T108" fmla="*/ 713 w 2950"/>
              <a:gd name="T109" fmla="*/ 1650 h 2950"/>
              <a:gd name="T110" fmla="*/ 2133 w 2950"/>
              <a:gd name="T111" fmla="*/ 1771 h 2950"/>
              <a:gd name="T112" fmla="*/ 2545 w 2950"/>
              <a:gd name="T113" fmla="*/ 1465 h 2950"/>
              <a:gd name="T114" fmla="*/ 2564 w 2950"/>
              <a:gd name="T115" fmla="*/ 0 h 2950"/>
              <a:gd name="T116" fmla="*/ 0 w 2950"/>
              <a:gd name="T117" fmla="*/ 1482 h 2950"/>
              <a:gd name="T118" fmla="*/ 925 w 2950"/>
              <a:gd name="T119" fmla="*/ 2950 h 2950"/>
              <a:gd name="T120" fmla="*/ 2950 w 2950"/>
              <a:gd name="T121" fmla="*/ 932 h 2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950" h="2950">
                <a:moveTo>
                  <a:pt x="1792" y="1152"/>
                </a:moveTo>
                <a:lnTo>
                  <a:pt x="1778" y="1152"/>
                </a:lnTo>
                <a:lnTo>
                  <a:pt x="1764" y="1153"/>
                </a:lnTo>
                <a:lnTo>
                  <a:pt x="1752" y="1154"/>
                </a:lnTo>
                <a:lnTo>
                  <a:pt x="1746" y="1155"/>
                </a:lnTo>
                <a:lnTo>
                  <a:pt x="1740" y="1156"/>
                </a:lnTo>
                <a:lnTo>
                  <a:pt x="1730" y="1159"/>
                </a:lnTo>
                <a:lnTo>
                  <a:pt x="1720" y="1163"/>
                </a:lnTo>
                <a:lnTo>
                  <a:pt x="1711" y="1167"/>
                </a:lnTo>
                <a:lnTo>
                  <a:pt x="1703" y="1171"/>
                </a:lnTo>
                <a:lnTo>
                  <a:pt x="1696" y="1176"/>
                </a:lnTo>
                <a:lnTo>
                  <a:pt x="1693" y="1179"/>
                </a:lnTo>
                <a:lnTo>
                  <a:pt x="1690" y="1182"/>
                </a:lnTo>
                <a:lnTo>
                  <a:pt x="1685" y="1188"/>
                </a:lnTo>
                <a:lnTo>
                  <a:pt x="1681" y="1195"/>
                </a:lnTo>
                <a:lnTo>
                  <a:pt x="1678" y="1203"/>
                </a:lnTo>
                <a:lnTo>
                  <a:pt x="1676" y="1211"/>
                </a:lnTo>
                <a:lnTo>
                  <a:pt x="1674" y="1220"/>
                </a:lnTo>
                <a:lnTo>
                  <a:pt x="1674" y="1230"/>
                </a:lnTo>
                <a:lnTo>
                  <a:pt x="1674" y="1238"/>
                </a:lnTo>
                <a:lnTo>
                  <a:pt x="1676" y="1246"/>
                </a:lnTo>
                <a:lnTo>
                  <a:pt x="1678" y="1253"/>
                </a:lnTo>
                <a:lnTo>
                  <a:pt x="1681" y="1260"/>
                </a:lnTo>
                <a:lnTo>
                  <a:pt x="1685" y="1267"/>
                </a:lnTo>
                <a:lnTo>
                  <a:pt x="1690" y="1273"/>
                </a:lnTo>
                <a:lnTo>
                  <a:pt x="1693" y="1275"/>
                </a:lnTo>
                <a:lnTo>
                  <a:pt x="1696" y="1278"/>
                </a:lnTo>
                <a:lnTo>
                  <a:pt x="1703" y="1283"/>
                </a:lnTo>
                <a:lnTo>
                  <a:pt x="1712" y="1288"/>
                </a:lnTo>
                <a:lnTo>
                  <a:pt x="1723" y="1293"/>
                </a:lnTo>
                <a:lnTo>
                  <a:pt x="1752" y="1305"/>
                </a:lnTo>
                <a:lnTo>
                  <a:pt x="1770" y="1312"/>
                </a:lnTo>
                <a:lnTo>
                  <a:pt x="1791" y="1320"/>
                </a:lnTo>
                <a:lnTo>
                  <a:pt x="1840" y="1336"/>
                </a:lnTo>
                <a:lnTo>
                  <a:pt x="1866" y="1345"/>
                </a:lnTo>
                <a:lnTo>
                  <a:pt x="1890" y="1354"/>
                </a:lnTo>
                <a:lnTo>
                  <a:pt x="1901" y="1358"/>
                </a:lnTo>
                <a:lnTo>
                  <a:pt x="1912" y="1363"/>
                </a:lnTo>
                <a:lnTo>
                  <a:pt x="1932" y="1373"/>
                </a:lnTo>
                <a:lnTo>
                  <a:pt x="1950" y="1383"/>
                </a:lnTo>
                <a:lnTo>
                  <a:pt x="1958" y="1388"/>
                </a:lnTo>
                <a:lnTo>
                  <a:pt x="1966" y="1393"/>
                </a:lnTo>
                <a:lnTo>
                  <a:pt x="1980" y="1404"/>
                </a:lnTo>
                <a:lnTo>
                  <a:pt x="1986" y="1409"/>
                </a:lnTo>
                <a:lnTo>
                  <a:pt x="1991" y="1414"/>
                </a:lnTo>
                <a:lnTo>
                  <a:pt x="1997" y="1420"/>
                </a:lnTo>
                <a:lnTo>
                  <a:pt x="2002" y="1426"/>
                </a:lnTo>
                <a:lnTo>
                  <a:pt x="2006" y="1433"/>
                </a:lnTo>
                <a:lnTo>
                  <a:pt x="2010" y="1439"/>
                </a:lnTo>
                <a:lnTo>
                  <a:pt x="2014" y="1446"/>
                </a:lnTo>
                <a:lnTo>
                  <a:pt x="2018" y="1454"/>
                </a:lnTo>
                <a:lnTo>
                  <a:pt x="2021" y="1462"/>
                </a:lnTo>
                <a:lnTo>
                  <a:pt x="2024" y="1470"/>
                </a:lnTo>
                <a:lnTo>
                  <a:pt x="2026" y="1479"/>
                </a:lnTo>
                <a:lnTo>
                  <a:pt x="2029" y="1488"/>
                </a:lnTo>
                <a:lnTo>
                  <a:pt x="2032" y="1507"/>
                </a:lnTo>
                <a:lnTo>
                  <a:pt x="2033" y="1517"/>
                </a:lnTo>
                <a:lnTo>
                  <a:pt x="2034" y="1527"/>
                </a:lnTo>
                <a:lnTo>
                  <a:pt x="2035" y="1538"/>
                </a:lnTo>
                <a:lnTo>
                  <a:pt x="2035" y="1549"/>
                </a:lnTo>
                <a:lnTo>
                  <a:pt x="2035" y="1564"/>
                </a:lnTo>
                <a:lnTo>
                  <a:pt x="2034" y="1577"/>
                </a:lnTo>
                <a:lnTo>
                  <a:pt x="2032" y="1591"/>
                </a:lnTo>
                <a:lnTo>
                  <a:pt x="2030" y="1604"/>
                </a:lnTo>
                <a:lnTo>
                  <a:pt x="2028" y="1616"/>
                </a:lnTo>
                <a:lnTo>
                  <a:pt x="2025" y="1628"/>
                </a:lnTo>
                <a:lnTo>
                  <a:pt x="2021" y="1640"/>
                </a:lnTo>
                <a:lnTo>
                  <a:pt x="2017" y="1651"/>
                </a:lnTo>
                <a:lnTo>
                  <a:pt x="2012" y="1662"/>
                </a:lnTo>
                <a:lnTo>
                  <a:pt x="2007" y="1672"/>
                </a:lnTo>
                <a:lnTo>
                  <a:pt x="2001" y="1682"/>
                </a:lnTo>
                <a:lnTo>
                  <a:pt x="1995" y="1692"/>
                </a:lnTo>
                <a:lnTo>
                  <a:pt x="1988" y="1701"/>
                </a:lnTo>
                <a:lnTo>
                  <a:pt x="1981" y="1709"/>
                </a:lnTo>
                <a:lnTo>
                  <a:pt x="1973" y="1717"/>
                </a:lnTo>
                <a:lnTo>
                  <a:pt x="1964" y="1725"/>
                </a:lnTo>
                <a:lnTo>
                  <a:pt x="1955" y="1732"/>
                </a:lnTo>
                <a:lnTo>
                  <a:pt x="1946" y="1739"/>
                </a:lnTo>
                <a:lnTo>
                  <a:pt x="1936" y="1745"/>
                </a:lnTo>
                <a:lnTo>
                  <a:pt x="1926" y="1751"/>
                </a:lnTo>
                <a:lnTo>
                  <a:pt x="1916" y="1756"/>
                </a:lnTo>
                <a:lnTo>
                  <a:pt x="1905" y="1761"/>
                </a:lnTo>
                <a:lnTo>
                  <a:pt x="1894" y="1766"/>
                </a:lnTo>
                <a:lnTo>
                  <a:pt x="1883" y="1770"/>
                </a:lnTo>
                <a:lnTo>
                  <a:pt x="1871" y="1773"/>
                </a:lnTo>
                <a:lnTo>
                  <a:pt x="1859" y="1776"/>
                </a:lnTo>
                <a:lnTo>
                  <a:pt x="1847" y="1779"/>
                </a:lnTo>
                <a:lnTo>
                  <a:pt x="1834" y="1781"/>
                </a:lnTo>
                <a:lnTo>
                  <a:pt x="1821" y="1782"/>
                </a:lnTo>
                <a:lnTo>
                  <a:pt x="1808" y="1784"/>
                </a:lnTo>
                <a:lnTo>
                  <a:pt x="1794" y="1784"/>
                </a:lnTo>
                <a:lnTo>
                  <a:pt x="1780" y="1784"/>
                </a:lnTo>
                <a:lnTo>
                  <a:pt x="1758" y="1784"/>
                </a:lnTo>
                <a:lnTo>
                  <a:pt x="1735" y="1783"/>
                </a:lnTo>
                <a:lnTo>
                  <a:pt x="1711" y="1781"/>
                </a:lnTo>
                <a:lnTo>
                  <a:pt x="1686" y="1778"/>
                </a:lnTo>
                <a:lnTo>
                  <a:pt x="1660" y="1774"/>
                </a:lnTo>
                <a:lnTo>
                  <a:pt x="1632" y="1770"/>
                </a:lnTo>
                <a:lnTo>
                  <a:pt x="1603" y="1765"/>
                </a:lnTo>
                <a:lnTo>
                  <a:pt x="1573" y="1758"/>
                </a:lnTo>
                <a:lnTo>
                  <a:pt x="1534" y="1751"/>
                </a:lnTo>
                <a:lnTo>
                  <a:pt x="1549" y="1635"/>
                </a:lnTo>
                <a:lnTo>
                  <a:pt x="1618" y="1643"/>
                </a:lnTo>
                <a:lnTo>
                  <a:pt x="1649" y="1647"/>
                </a:lnTo>
                <a:lnTo>
                  <a:pt x="1677" y="1650"/>
                </a:lnTo>
                <a:lnTo>
                  <a:pt x="1704" y="1652"/>
                </a:lnTo>
                <a:lnTo>
                  <a:pt x="1729" y="1653"/>
                </a:lnTo>
                <a:lnTo>
                  <a:pt x="1751" y="1654"/>
                </a:lnTo>
                <a:lnTo>
                  <a:pt x="1771" y="1654"/>
                </a:lnTo>
                <a:lnTo>
                  <a:pt x="1785" y="1654"/>
                </a:lnTo>
                <a:lnTo>
                  <a:pt x="1798" y="1653"/>
                </a:lnTo>
                <a:lnTo>
                  <a:pt x="1810" y="1651"/>
                </a:lnTo>
                <a:lnTo>
                  <a:pt x="1822" y="1648"/>
                </a:lnTo>
                <a:lnTo>
                  <a:pt x="1832" y="1645"/>
                </a:lnTo>
                <a:lnTo>
                  <a:pt x="1841" y="1641"/>
                </a:lnTo>
                <a:lnTo>
                  <a:pt x="1850" y="1636"/>
                </a:lnTo>
                <a:lnTo>
                  <a:pt x="1858" y="1631"/>
                </a:lnTo>
                <a:lnTo>
                  <a:pt x="1861" y="1628"/>
                </a:lnTo>
                <a:lnTo>
                  <a:pt x="1864" y="1624"/>
                </a:lnTo>
                <a:lnTo>
                  <a:pt x="1870" y="1617"/>
                </a:lnTo>
                <a:lnTo>
                  <a:pt x="1875" y="1609"/>
                </a:lnTo>
                <a:lnTo>
                  <a:pt x="1879" y="1601"/>
                </a:lnTo>
                <a:lnTo>
                  <a:pt x="1882" y="1591"/>
                </a:lnTo>
                <a:lnTo>
                  <a:pt x="1883" y="1587"/>
                </a:lnTo>
                <a:lnTo>
                  <a:pt x="1885" y="1581"/>
                </a:lnTo>
                <a:lnTo>
                  <a:pt x="1886" y="1571"/>
                </a:lnTo>
                <a:lnTo>
                  <a:pt x="1886" y="1559"/>
                </a:lnTo>
                <a:lnTo>
                  <a:pt x="1886" y="1551"/>
                </a:lnTo>
                <a:lnTo>
                  <a:pt x="1885" y="1543"/>
                </a:lnTo>
                <a:lnTo>
                  <a:pt x="1883" y="1535"/>
                </a:lnTo>
                <a:lnTo>
                  <a:pt x="1881" y="1532"/>
                </a:lnTo>
                <a:lnTo>
                  <a:pt x="1880" y="1528"/>
                </a:lnTo>
                <a:lnTo>
                  <a:pt x="1878" y="1525"/>
                </a:lnTo>
                <a:lnTo>
                  <a:pt x="1876" y="1522"/>
                </a:lnTo>
                <a:lnTo>
                  <a:pt x="1871" y="1516"/>
                </a:lnTo>
                <a:lnTo>
                  <a:pt x="1866" y="1510"/>
                </a:lnTo>
                <a:lnTo>
                  <a:pt x="1860" y="1505"/>
                </a:lnTo>
                <a:lnTo>
                  <a:pt x="1852" y="1500"/>
                </a:lnTo>
                <a:lnTo>
                  <a:pt x="1843" y="1495"/>
                </a:lnTo>
                <a:lnTo>
                  <a:pt x="1832" y="1490"/>
                </a:lnTo>
                <a:lnTo>
                  <a:pt x="1820" y="1485"/>
                </a:lnTo>
                <a:lnTo>
                  <a:pt x="1806" y="1479"/>
                </a:lnTo>
                <a:lnTo>
                  <a:pt x="1790" y="1474"/>
                </a:lnTo>
                <a:lnTo>
                  <a:pt x="1773" y="1468"/>
                </a:lnTo>
                <a:lnTo>
                  <a:pt x="1754" y="1463"/>
                </a:lnTo>
                <a:lnTo>
                  <a:pt x="1724" y="1453"/>
                </a:lnTo>
                <a:lnTo>
                  <a:pt x="1710" y="1449"/>
                </a:lnTo>
                <a:lnTo>
                  <a:pt x="1696" y="1444"/>
                </a:lnTo>
                <a:lnTo>
                  <a:pt x="1670" y="1434"/>
                </a:lnTo>
                <a:lnTo>
                  <a:pt x="1647" y="1423"/>
                </a:lnTo>
                <a:lnTo>
                  <a:pt x="1636" y="1418"/>
                </a:lnTo>
                <a:lnTo>
                  <a:pt x="1626" y="1413"/>
                </a:lnTo>
                <a:lnTo>
                  <a:pt x="1607" y="1401"/>
                </a:lnTo>
                <a:lnTo>
                  <a:pt x="1599" y="1396"/>
                </a:lnTo>
                <a:lnTo>
                  <a:pt x="1591" y="1390"/>
                </a:lnTo>
                <a:lnTo>
                  <a:pt x="1577" y="1378"/>
                </a:lnTo>
                <a:lnTo>
                  <a:pt x="1571" y="1371"/>
                </a:lnTo>
                <a:lnTo>
                  <a:pt x="1565" y="1365"/>
                </a:lnTo>
                <a:lnTo>
                  <a:pt x="1559" y="1358"/>
                </a:lnTo>
                <a:lnTo>
                  <a:pt x="1554" y="1350"/>
                </a:lnTo>
                <a:lnTo>
                  <a:pt x="1550" y="1343"/>
                </a:lnTo>
                <a:lnTo>
                  <a:pt x="1546" y="1335"/>
                </a:lnTo>
                <a:lnTo>
                  <a:pt x="1542" y="1327"/>
                </a:lnTo>
                <a:lnTo>
                  <a:pt x="1538" y="1319"/>
                </a:lnTo>
                <a:lnTo>
                  <a:pt x="1535" y="1310"/>
                </a:lnTo>
                <a:lnTo>
                  <a:pt x="1533" y="1301"/>
                </a:lnTo>
                <a:lnTo>
                  <a:pt x="1530" y="1292"/>
                </a:lnTo>
                <a:lnTo>
                  <a:pt x="1529" y="1282"/>
                </a:lnTo>
                <a:lnTo>
                  <a:pt x="1527" y="1272"/>
                </a:lnTo>
                <a:lnTo>
                  <a:pt x="1526" y="1262"/>
                </a:lnTo>
                <a:lnTo>
                  <a:pt x="1526" y="1251"/>
                </a:lnTo>
                <a:lnTo>
                  <a:pt x="1525" y="1240"/>
                </a:lnTo>
                <a:lnTo>
                  <a:pt x="1526" y="1227"/>
                </a:lnTo>
                <a:lnTo>
                  <a:pt x="1526" y="1214"/>
                </a:lnTo>
                <a:lnTo>
                  <a:pt x="1528" y="1201"/>
                </a:lnTo>
                <a:lnTo>
                  <a:pt x="1530" y="1189"/>
                </a:lnTo>
                <a:lnTo>
                  <a:pt x="1532" y="1177"/>
                </a:lnTo>
                <a:lnTo>
                  <a:pt x="1535" y="1165"/>
                </a:lnTo>
                <a:lnTo>
                  <a:pt x="1538" y="1155"/>
                </a:lnTo>
                <a:lnTo>
                  <a:pt x="1542" y="1144"/>
                </a:lnTo>
                <a:lnTo>
                  <a:pt x="1547" y="1134"/>
                </a:lnTo>
                <a:lnTo>
                  <a:pt x="1552" y="1124"/>
                </a:lnTo>
                <a:lnTo>
                  <a:pt x="1557" y="1115"/>
                </a:lnTo>
                <a:lnTo>
                  <a:pt x="1563" y="1106"/>
                </a:lnTo>
                <a:lnTo>
                  <a:pt x="1570" y="1098"/>
                </a:lnTo>
                <a:lnTo>
                  <a:pt x="1577" y="1090"/>
                </a:lnTo>
                <a:lnTo>
                  <a:pt x="1584" y="1083"/>
                </a:lnTo>
                <a:lnTo>
                  <a:pt x="1588" y="1079"/>
                </a:lnTo>
                <a:lnTo>
                  <a:pt x="1593" y="1076"/>
                </a:lnTo>
                <a:lnTo>
                  <a:pt x="1601" y="1069"/>
                </a:lnTo>
                <a:lnTo>
                  <a:pt x="1610" y="1063"/>
                </a:lnTo>
                <a:lnTo>
                  <a:pt x="1620" y="1057"/>
                </a:lnTo>
                <a:lnTo>
                  <a:pt x="1629" y="1052"/>
                </a:lnTo>
                <a:lnTo>
                  <a:pt x="1639" y="1047"/>
                </a:lnTo>
                <a:lnTo>
                  <a:pt x="1650" y="1043"/>
                </a:lnTo>
                <a:lnTo>
                  <a:pt x="1661" y="1039"/>
                </a:lnTo>
                <a:lnTo>
                  <a:pt x="1672" y="1035"/>
                </a:lnTo>
                <a:lnTo>
                  <a:pt x="1684" y="1032"/>
                </a:lnTo>
                <a:lnTo>
                  <a:pt x="1696" y="1029"/>
                </a:lnTo>
                <a:lnTo>
                  <a:pt x="1709" y="1027"/>
                </a:lnTo>
                <a:lnTo>
                  <a:pt x="1721" y="1025"/>
                </a:lnTo>
                <a:lnTo>
                  <a:pt x="1735" y="1023"/>
                </a:lnTo>
                <a:lnTo>
                  <a:pt x="1748" y="1022"/>
                </a:lnTo>
                <a:lnTo>
                  <a:pt x="1762" y="1022"/>
                </a:lnTo>
                <a:lnTo>
                  <a:pt x="1777" y="1022"/>
                </a:lnTo>
                <a:lnTo>
                  <a:pt x="1798" y="1022"/>
                </a:lnTo>
                <a:lnTo>
                  <a:pt x="1820" y="1023"/>
                </a:lnTo>
                <a:lnTo>
                  <a:pt x="1843" y="1025"/>
                </a:lnTo>
                <a:lnTo>
                  <a:pt x="1868" y="1027"/>
                </a:lnTo>
                <a:lnTo>
                  <a:pt x="1894" y="1030"/>
                </a:lnTo>
                <a:lnTo>
                  <a:pt x="1922" y="1034"/>
                </a:lnTo>
                <a:lnTo>
                  <a:pt x="1950" y="1038"/>
                </a:lnTo>
                <a:lnTo>
                  <a:pt x="1981" y="1043"/>
                </a:lnTo>
                <a:lnTo>
                  <a:pt x="2020" y="1051"/>
                </a:lnTo>
                <a:lnTo>
                  <a:pt x="2008" y="1169"/>
                </a:lnTo>
                <a:lnTo>
                  <a:pt x="1971" y="1165"/>
                </a:lnTo>
                <a:lnTo>
                  <a:pt x="1937" y="1161"/>
                </a:lnTo>
                <a:lnTo>
                  <a:pt x="1877" y="1156"/>
                </a:lnTo>
                <a:lnTo>
                  <a:pt x="1852" y="1154"/>
                </a:lnTo>
                <a:lnTo>
                  <a:pt x="1829" y="1153"/>
                </a:lnTo>
                <a:lnTo>
                  <a:pt x="1809" y="1152"/>
                </a:lnTo>
                <a:lnTo>
                  <a:pt x="1792" y="1152"/>
                </a:lnTo>
                <a:close/>
                <a:moveTo>
                  <a:pt x="1158" y="1158"/>
                </a:moveTo>
                <a:lnTo>
                  <a:pt x="1083" y="1508"/>
                </a:lnTo>
                <a:lnTo>
                  <a:pt x="1284" y="1508"/>
                </a:lnTo>
                <a:lnTo>
                  <a:pt x="1210" y="1158"/>
                </a:lnTo>
                <a:lnTo>
                  <a:pt x="1158" y="1158"/>
                </a:lnTo>
                <a:close/>
                <a:moveTo>
                  <a:pt x="876" y="1771"/>
                </a:moveTo>
                <a:lnTo>
                  <a:pt x="1042" y="1035"/>
                </a:lnTo>
                <a:lnTo>
                  <a:pt x="1326" y="1035"/>
                </a:lnTo>
                <a:lnTo>
                  <a:pt x="1491" y="1771"/>
                </a:lnTo>
                <a:lnTo>
                  <a:pt x="1342" y="1771"/>
                </a:lnTo>
                <a:lnTo>
                  <a:pt x="1313" y="1638"/>
                </a:lnTo>
                <a:lnTo>
                  <a:pt x="1055" y="1638"/>
                </a:lnTo>
                <a:lnTo>
                  <a:pt x="1025" y="1771"/>
                </a:lnTo>
                <a:lnTo>
                  <a:pt x="876" y="1771"/>
                </a:lnTo>
                <a:close/>
                <a:moveTo>
                  <a:pt x="838" y="1760"/>
                </a:moveTo>
                <a:lnTo>
                  <a:pt x="809" y="1765"/>
                </a:lnTo>
                <a:lnTo>
                  <a:pt x="782" y="1770"/>
                </a:lnTo>
                <a:lnTo>
                  <a:pt x="755" y="1775"/>
                </a:lnTo>
                <a:lnTo>
                  <a:pt x="729" y="1778"/>
                </a:lnTo>
                <a:lnTo>
                  <a:pt x="703" y="1781"/>
                </a:lnTo>
                <a:lnTo>
                  <a:pt x="678" y="1783"/>
                </a:lnTo>
                <a:lnTo>
                  <a:pt x="654" y="1784"/>
                </a:lnTo>
                <a:lnTo>
                  <a:pt x="631" y="1784"/>
                </a:lnTo>
                <a:lnTo>
                  <a:pt x="608" y="1784"/>
                </a:lnTo>
                <a:lnTo>
                  <a:pt x="587" y="1783"/>
                </a:lnTo>
                <a:lnTo>
                  <a:pt x="567" y="1781"/>
                </a:lnTo>
                <a:lnTo>
                  <a:pt x="548" y="1779"/>
                </a:lnTo>
                <a:lnTo>
                  <a:pt x="530" y="1776"/>
                </a:lnTo>
                <a:lnTo>
                  <a:pt x="513" y="1772"/>
                </a:lnTo>
                <a:lnTo>
                  <a:pt x="498" y="1767"/>
                </a:lnTo>
                <a:lnTo>
                  <a:pt x="483" y="1762"/>
                </a:lnTo>
                <a:lnTo>
                  <a:pt x="470" y="1756"/>
                </a:lnTo>
                <a:lnTo>
                  <a:pt x="457" y="1749"/>
                </a:lnTo>
                <a:lnTo>
                  <a:pt x="445" y="1741"/>
                </a:lnTo>
                <a:lnTo>
                  <a:pt x="434" y="1732"/>
                </a:lnTo>
                <a:lnTo>
                  <a:pt x="424" y="1723"/>
                </a:lnTo>
                <a:lnTo>
                  <a:pt x="414" y="1712"/>
                </a:lnTo>
                <a:lnTo>
                  <a:pt x="405" y="1701"/>
                </a:lnTo>
                <a:lnTo>
                  <a:pt x="397" y="1689"/>
                </a:lnTo>
                <a:lnTo>
                  <a:pt x="389" y="1676"/>
                </a:lnTo>
                <a:lnTo>
                  <a:pt x="382" y="1663"/>
                </a:lnTo>
                <a:lnTo>
                  <a:pt x="376" y="1649"/>
                </a:lnTo>
                <a:lnTo>
                  <a:pt x="370" y="1635"/>
                </a:lnTo>
                <a:lnTo>
                  <a:pt x="365" y="1620"/>
                </a:lnTo>
                <a:lnTo>
                  <a:pt x="361" y="1605"/>
                </a:lnTo>
                <a:lnTo>
                  <a:pt x="357" y="1589"/>
                </a:lnTo>
                <a:lnTo>
                  <a:pt x="353" y="1572"/>
                </a:lnTo>
                <a:lnTo>
                  <a:pt x="351" y="1555"/>
                </a:lnTo>
                <a:lnTo>
                  <a:pt x="348" y="1536"/>
                </a:lnTo>
                <a:lnTo>
                  <a:pt x="346" y="1517"/>
                </a:lnTo>
                <a:lnTo>
                  <a:pt x="344" y="1496"/>
                </a:lnTo>
                <a:lnTo>
                  <a:pt x="343" y="1475"/>
                </a:lnTo>
                <a:lnTo>
                  <a:pt x="341" y="1452"/>
                </a:lnTo>
                <a:lnTo>
                  <a:pt x="341" y="1428"/>
                </a:lnTo>
                <a:lnTo>
                  <a:pt x="340" y="1403"/>
                </a:lnTo>
                <a:lnTo>
                  <a:pt x="341" y="1377"/>
                </a:lnTo>
                <a:lnTo>
                  <a:pt x="341" y="1352"/>
                </a:lnTo>
                <a:lnTo>
                  <a:pt x="344" y="1328"/>
                </a:lnTo>
                <a:lnTo>
                  <a:pt x="345" y="1304"/>
                </a:lnTo>
                <a:lnTo>
                  <a:pt x="347" y="1282"/>
                </a:lnTo>
                <a:lnTo>
                  <a:pt x="350" y="1261"/>
                </a:lnTo>
                <a:lnTo>
                  <a:pt x="353" y="1241"/>
                </a:lnTo>
                <a:lnTo>
                  <a:pt x="357" y="1222"/>
                </a:lnTo>
                <a:lnTo>
                  <a:pt x="361" y="1204"/>
                </a:lnTo>
                <a:lnTo>
                  <a:pt x="365" y="1187"/>
                </a:lnTo>
                <a:lnTo>
                  <a:pt x="370" y="1171"/>
                </a:lnTo>
                <a:lnTo>
                  <a:pt x="375" y="1156"/>
                </a:lnTo>
                <a:lnTo>
                  <a:pt x="381" y="1142"/>
                </a:lnTo>
                <a:lnTo>
                  <a:pt x="388" y="1129"/>
                </a:lnTo>
                <a:lnTo>
                  <a:pt x="394" y="1117"/>
                </a:lnTo>
                <a:lnTo>
                  <a:pt x="402" y="1106"/>
                </a:lnTo>
                <a:lnTo>
                  <a:pt x="410" y="1095"/>
                </a:lnTo>
                <a:lnTo>
                  <a:pt x="418" y="1086"/>
                </a:lnTo>
                <a:lnTo>
                  <a:pt x="428" y="1077"/>
                </a:lnTo>
                <a:lnTo>
                  <a:pt x="438" y="1069"/>
                </a:lnTo>
                <a:lnTo>
                  <a:pt x="449" y="1061"/>
                </a:lnTo>
                <a:lnTo>
                  <a:pt x="461" y="1054"/>
                </a:lnTo>
                <a:lnTo>
                  <a:pt x="474" y="1048"/>
                </a:lnTo>
                <a:lnTo>
                  <a:pt x="487" y="1043"/>
                </a:lnTo>
                <a:lnTo>
                  <a:pt x="501" y="1038"/>
                </a:lnTo>
                <a:lnTo>
                  <a:pt x="516" y="1033"/>
                </a:lnTo>
                <a:lnTo>
                  <a:pt x="532" y="1030"/>
                </a:lnTo>
                <a:lnTo>
                  <a:pt x="549" y="1027"/>
                </a:lnTo>
                <a:lnTo>
                  <a:pt x="557" y="1026"/>
                </a:lnTo>
                <a:lnTo>
                  <a:pt x="566" y="1025"/>
                </a:lnTo>
                <a:lnTo>
                  <a:pt x="584" y="1023"/>
                </a:lnTo>
                <a:lnTo>
                  <a:pt x="603" y="1022"/>
                </a:lnTo>
                <a:lnTo>
                  <a:pt x="623" y="1022"/>
                </a:lnTo>
                <a:lnTo>
                  <a:pt x="647" y="1022"/>
                </a:lnTo>
                <a:lnTo>
                  <a:pt x="672" y="1023"/>
                </a:lnTo>
                <a:lnTo>
                  <a:pt x="697" y="1026"/>
                </a:lnTo>
                <a:lnTo>
                  <a:pt x="724" y="1029"/>
                </a:lnTo>
                <a:lnTo>
                  <a:pt x="751" y="1033"/>
                </a:lnTo>
                <a:lnTo>
                  <a:pt x="780" y="1038"/>
                </a:lnTo>
                <a:lnTo>
                  <a:pt x="809" y="1044"/>
                </a:lnTo>
                <a:lnTo>
                  <a:pt x="839" y="1051"/>
                </a:lnTo>
                <a:lnTo>
                  <a:pt x="835" y="1170"/>
                </a:lnTo>
                <a:lnTo>
                  <a:pt x="808" y="1166"/>
                </a:lnTo>
                <a:lnTo>
                  <a:pt x="783" y="1163"/>
                </a:lnTo>
                <a:lnTo>
                  <a:pt x="759" y="1160"/>
                </a:lnTo>
                <a:lnTo>
                  <a:pt x="736" y="1158"/>
                </a:lnTo>
                <a:lnTo>
                  <a:pt x="694" y="1155"/>
                </a:lnTo>
                <a:lnTo>
                  <a:pt x="675" y="1154"/>
                </a:lnTo>
                <a:lnTo>
                  <a:pt x="656" y="1154"/>
                </a:lnTo>
                <a:lnTo>
                  <a:pt x="639" y="1154"/>
                </a:lnTo>
                <a:lnTo>
                  <a:pt x="623" y="1155"/>
                </a:lnTo>
                <a:lnTo>
                  <a:pt x="609" y="1156"/>
                </a:lnTo>
                <a:lnTo>
                  <a:pt x="595" y="1159"/>
                </a:lnTo>
                <a:lnTo>
                  <a:pt x="583" y="1161"/>
                </a:lnTo>
                <a:lnTo>
                  <a:pt x="573" y="1164"/>
                </a:lnTo>
                <a:lnTo>
                  <a:pt x="563" y="1168"/>
                </a:lnTo>
                <a:lnTo>
                  <a:pt x="559" y="1170"/>
                </a:lnTo>
                <a:lnTo>
                  <a:pt x="555" y="1173"/>
                </a:lnTo>
                <a:lnTo>
                  <a:pt x="551" y="1175"/>
                </a:lnTo>
                <a:lnTo>
                  <a:pt x="548" y="1178"/>
                </a:lnTo>
                <a:lnTo>
                  <a:pt x="544" y="1181"/>
                </a:lnTo>
                <a:lnTo>
                  <a:pt x="541" y="1184"/>
                </a:lnTo>
                <a:lnTo>
                  <a:pt x="538" y="1188"/>
                </a:lnTo>
                <a:lnTo>
                  <a:pt x="534" y="1192"/>
                </a:lnTo>
                <a:lnTo>
                  <a:pt x="529" y="1200"/>
                </a:lnTo>
                <a:lnTo>
                  <a:pt x="523" y="1210"/>
                </a:lnTo>
                <a:lnTo>
                  <a:pt x="518" y="1220"/>
                </a:lnTo>
                <a:lnTo>
                  <a:pt x="514" y="1232"/>
                </a:lnTo>
                <a:lnTo>
                  <a:pt x="510" y="1245"/>
                </a:lnTo>
                <a:lnTo>
                  <a:pt x="507" y="1259"/>
                </a:lnTo>
                <a:lnTo>
                  <a:pt x="504" y="1276"/>
                </a:lnTo>
                <a:lnTo>
                  <a:pt x="501" y="1295"/>
                </a:lnTo>
                <a:lnTo>
                  <a:pt x="499" y="1317"/>
                </a:lnTo>
                <a:lnTo>
                  <a:pt x="498" y="1328"/>
                </a:lnTo>
                <a:lnTo>
                  <a:pt x="497" y="1340"/>
                </a:lnTo>
                <a:lnTo>
                  <a:pt x="496" y="1367"/>
                </a:lnTo>
                <a:lnTo>
                  <a:pt x="496" y="1395"/>
                </a:lnTo>
                <a:lnTo>
                  <a:pt x="495" y="1426"/>
                </a:lnTo>
                <a:lnTo>
                  <a:pt x="496" y="1457"/>
                </a:lnTo>
                <a:lnTo>
                  <a:pt x="496" y="1471"/>
                </a:lnTo>
                <a:lnTo>
                  <a:pt x="497" y="1485"/>
                </a:lnTo>
                <a:lnTo>
                  <a:pt x="498" y="1498"/>
                </a:lnTo>
                <a:lnTo>
                  <a:pt x="500" y="1511"/>
                </a:lnTo>
                <a:lnTo>
                  <a:pt x="503" y="1534"/>
                </a:lnTo>
                <a:lnTo>
                  <a:pt x="507" y="1555"/>
                </a:lnTo>
                <a:lnTo>
                  <a:pt x="512" y="1573"/>
                </a:lnTo>
                <a:lnTo>
                  <a:pt x="515" y="1582"/>
                </a:lnTo>
                <a:lnTo>
                  <a:pt x="518" y="1589"/>
                </a:lnTo>
                <a:lnTo>
                  <a:pt x="522" y="1596"/>
                </a:lnTo>
                <a:lnTo>
                  <a:pt x="525" y="1603"/>
                </a:lnTo>
                <a:lnTo>
                  <a:pt x="529" y="1609"/>
                </a:lnTo>
                <a:lnTo>
                  <a:pt x="534" y="1615"/>
                </a:lnTo>
                <a:lnTo>
                  <a:pt x="538" y="1620"/>
                </a:lnTo>
                <a:lnTo>
                  <a:pt x="544" y="1625"/>
                </a:lnTo>
                <a:lnTo>
                  <a:pt x="550" y="1629"/>
                </a:lnTo>
                <a:lnTo>
                  <a:pt x="556" y="1633"/>
                </a:lnTo>
                <a:lnTo>
                  <a:pt x="563" y="1637"/>
                </a:lnTo>
                <a:lnTo>
                  <a:pt x="570" y="1640"/>
                </a:lnTo>
                <a:lnTo>
                  <a:pt x="586" y="1645"/>
                </a:lnTo>
                <a:lnTo>
                  <a:pt x="594" y="1647"/>
                </a:lnTo>
                <a:lnTo>
                  <a:pt x="603" y="1649"/>
                </a:lnTo>
                <a:lnTo>
                  <a:pt x="613" y="1651"/>
                </a:lnTo>
                <a:lnTo>
                  <a:pt x="623" y="1651"/>
                </a:lnTo>
                <a:lnTo>
                  <a:pt x="633" y="1652"/>
                </a:lnTo>
                <a:lnTo>
                  <a:pt x="644" y="1652"/>
                </a:lnTo>
                <a:lnTo>
                  <a:pt x="667" y="1652"/>
                </a:lnTo>
                <a:lnTo>
                  <a:pt x="690" y="1651"/>
                </a:lnTo>
                <a:lnTo>
                  <a:pt x="713" y="1650"/>
                </a:lnTo>
                <a:lnTo>
                  <a:pt x="737" y="1648"/>
                </a:lnTo>
                <a:lnTo>
                  <a:pt x="761" y="1646"/>
                </a:lnTo>
                <a:lnTo>
                  <a:pt x="785" y="1644"/>
                </a:lnTo>
                <a:lnTo>
                  <a:pt x="810" y="1641"/>
                </a:lnTo>
                <a:lnTo>
                  <a:pt x="835" y="1637"/>
                </a:lnTo>
                <a:lnTo>
                  <a:pt x="838" y="1760"/>
                </a:lnTo>
                <a:close/>
                <a:moveTo>
                  <a:pt x="2133" y="1771"/>
                </a:moveTo>
                <a:lnTo>
                  <a:pt x="2133" y="1035"/>
                </a:lnTo>
                <a:lnTo>
                  <a:pt x="2610" y="1035"/>
                </a:lnTo>
                <a:lnTo>
                  <a:pt x="2610" y="1165"/>
                </a:lnTo>
                <a:lnTo>
                  <a:pt x="2283" y="1165"/>
                </a:lnTo>
                <a:lnTo>
                  <a:pt x="2283" y="1337"/>
                </a:lnTo>
                <a:lnTo>
                  <a:pt x="2545" y="1337"/>
                </a:lnTo>
                <a:lnTo>
                  <a:pt x="2545" y="1465"/>
                </a:lnTo>
                <a:lnTo>
                  <a:pt x="2283" y="1465"/>
                </a:lnTo>
                <a:lnTo>
                  <a:pt x="2283" y="1641"/>
                </a:lnTo>
                <a:lnTo>
                  <a:pt x="2610" y="1641"/>
                </a:lnTo>
                <a:lnTo>
                  <a:pt x="2610" y="1771"/>
                </a:lnTo>
                <a:lnTo>
                  <a:pt x="2133" y="1771"/>
                </a:lnTo>
                <a:close/>
                <a:moveTo>
                  <a:pt x="2667" y="0"/>
                </a:moveTo>
                <a:lnTo>
                  <a:pt x="2564" y="0"/>
                </a:lnTo>
                <a:lnTo>
                  <a:pt x="2024" y="0"/>
                </a:lnTo>
                <a:lnTo>
                  <a:pt x="1486" y="0"/>
                </a:lnTo>
                <a:lnTo>
                  <a:pt x="948" y="0"/>
                </a:lnTo>
                <a:lnTo>
                  <a:pt x="410" y="0"/>
                </a:lnTo>
                <a:lnTo>
                  <a:pt x="0" y="409"/>
                </a:lnTo>
                <a:lnTo>
                  <a:pt x="0" y="946"/>
                </a:lnTo>
                <a:lnTo>
                  <a:pt x="0" y="1482"/>
                </a:lnTo>
                <a:lnTo>
                  <a:pt x="0" y="2018"/>
                </a:lnTo>
                <a:lnTo>
                  <a:pt x="0" y="2555"/>
                </a:lnTo>
                <a:lnTo>
                  <a:pt x="0" y="2667"/>
                </a:lnTo>
                <a:lnTo>
                  <a:pt x="0" y="2950"/>
                </a:lnTo>
                <a:lnTo>
                  <a:pt x="284" y="2950"/>
                </a:lnTo>
                <a:lnTo>
                  <a:pt x="387" y="2950"/>
                </a:lnTo>
                <a:lnTo>
                  <a:pt x="925" y="2950"/>
                </a:lnTo>
                <a:lnTo>
                  <a:pt x="1464" y="2950"/>
                </a:lnTo>
                <a:lnTo>
                  <a:pt x="2002" y="2950"/>
                </a:lnTo>
                <a:lnTo>
                  <a:pt x="2542" y="2950"/>
                </a:lnTo>
                <a:lnTo>
                  <a:pt x="2950" y="2541"/>
                </a:lnTo>
                <a:lnTo>
                  <a:pt x="2950" y="2004"/>
                </a:lnTo>
                <a:lnTo>
                  <a:pt x="2950" y="1468"/>
                </a:lnTo>
                <a:lnTo>
                  <a:pt x="2950" y="932"/>
                </a:lnTo>
                <a:lnTo>
                  <a:pt x="2950" y="395"/>
                </a:lnTo>
                <a:lnTo>
                  <a:pt x="2950" y="283"/>
                </a:lnTo>
                <a:lnTo>
                  <a:pt x="2950" y="0"/>
                </a:lnTo>
                <a:lnTo>
                  <a:pt x="2667" y="0"/>
                </a:lnTo>
                <a:close/>
              </a:path>
            </a:pathLst>
          </a:custGeom>
          <a:solidFill>
            <a:srgbClr val="84889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983291" y="1988840"/>
            <a:ext cx="6049334" cy="1872208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4"/>
                </a:solidFill>
              </a:defRPr>
            </a:lvl1pPr>
            <a:lvl2pPr marL="0" indent="0">
              <a:buFontTx/>
              <a:buNone/>
              <a:defRPr sz="1400"/>
            </a:lvl2pPr>
            <a:lvl3pPr marL="182563" indent="-182563">
              <a:defRPr sz="14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983431" y="4221088"/>
            <a:ext cx="6049193" cy="1944762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4"/>
                </a:solidFill>
              </a:defRPr>
            </a:lvl1pPr>
            <a:lvl2pPr marL="0" indent="0">
              <a:buFontTx/>
              <a:buNone/>
              <a:defRPr sz="1400"/>
            </a:lvl2pPr>
            <a:lvl3pPr marL="182563" indent="-182563">
              <a:defRPr sz="14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2" name="Freeform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550863" y="1838018"/>
            <a:ext cx="288000" cy="418108"/>
          </a:xfrm>
          <a:custGeom>
            <a:avLst/>
            <a:gdLst>
              <a:gd name="T0" fmla="*/ 749 w 1139"/>
              <a:gd name="T1" fmla="*/ 872 h 1654"/>
              <a:gd name="T2" fmla="*/ 0 w 1139"/>
              <a:gd name="T3" fmla="*/ 872 h 1654"/>
              <a:gd name="T4" fmla="*/ 0 w 1139"/>
              <a:gd name="T5" fmla="*/ 192 h 1654"/>
              <a:gd name="T6" fmla="*/ 191 w 1139"/>
              <a:gd name="T7" fmla="*/ 0 h 1654"/>
              <a:gd name="T8" fmla="*/ 1139 w 1139"/>
              <a:gd name="T9" fmla="*/ 0 h 1654"/>
              <a:gd name="T10" fmla="*/ 1139 w 1139"/>
              <a:gd name="T11" fmla="*/ 638 h 1654"/>
              <a:gd name="T12" fmla="*/ 1139 w 1139"/>
              <a:gd name="T13" fmla="*/ 681 h 1654"/>
              <a:gd name="T14" fmla="*/ 1139 w 1139"/>
              <a:gd name="T15" fmla="*/ 1463 h 1654"/>
              <a:gd name="T16" fmla="*/ 947 w 1139"/>
              <a:gd name="T17" fmla="*/ 1654 h 1654"/>
              <a:gd name="T18" fmla="*/ 749 w 1139"/>
              <a:gd name="T19" fmla="*/ 1654 h 1654"/>
              <a:gd name="T20" fmla="*/ 749 w 1139"/>
              <a:gd name="T21" fmla="*/ 872 h 1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39" h="1654">
                <a:moveTo>
                  <a:pt x="749" y="872"/>
                </a:moveTo>
                <a:lnTo>
                  <a:pt x="0" y="872"/>
                </a:lnTo>
                <a:lnTo>
                  <a:pt x="0" y="192"/>
                </a:lnTo>
                <a:lnTo>
                  <a:pt x="191" y="0"/>
                </a:lnTo>
                <a:lnTo>
                  <a:pt x="1139" y="0"/>
                </a:lnTo>
                <a:lnTo>
                  <a:pt x="1139" y="638"/>
                </a:lnTo>
                <a:lnTo>
                  <a:pt x="1139" y="681"/>
                </a:lnTo>
                <a:lnTo>
                  <a:pt x="1139" y="1463"/>
                </a:lnTo>
                <a:lnTo>
                  <a:pt x="947" y="1654"/>
                </a:lnTo>
                <a:lnTo>
                  <a:pt x="749" y="1654"/>
                </a:lnTo>
                <a:lnTo>
                  <a:pt x="749" y="8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14" name="Freeform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550863" y="4077090"/>
            <a:ext cx="288000" cy="418108"/>
          </a:xfrm>
          <a:custGeom>
            <a:avLst/>
            <a:gdLst>
              <a:gd name="T0" fmla="*/ 749 w 1139"/>
              <a:gd name="T1" fmla="*/ 872 h 1654"/>
              <a:gd name="T2" fmla="*/ 0 w 1139"/>
              <a:gd name="T3" fmla="*/ 872 h 1654"/>
              <a:gd name="T4" fmla="*/ 0 w 1139"/>
              <a:gd name="T5" fmla="*/ 192 h 1654"/>
              <a:gd name="T6" fmla="*/ 191 w 1139"/>
              <a:gd name="T7" fmla="*/ 0 h 1654"/>
              <a:gd name="T8" fmla="*/ 1139 w 1139"/>
              <a:gd name="T9" fmla="*/ 0 h 1654"/>
              <a:gd name="T10" fmla="*/ 1139 w 1139"/>
              <a:gd name="T11" fmla="*/ 638 h 1654"/>
              <a:gd name="T12" fmla="*/ 1139 w 1139"/>
              <a:gd name="T13" fmla="*/ 681 h 1654"/>
              <a:gd name="T14" fmla="*/ 1139 w 1139"/>
              <a:gd name="T15" fmla="*/ 1463 h 1654"/>
              <a:gd name="T16" fmla="*/ 947 w 1139"/>
              <a:gd name="T17" fmla="*/ 1654 h 1654"/>
              <a:gd name="T18" fmla="*/ 749 w 1139"/>
              <a:gd name="T19" fmla="*/ 1654 h 1654"/>
              <a:gd name="T20" fmla="*/ 749 w 1139"/>
              <a:gd name="T21" fmla="*/ 872 h 1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39" h="1654">
                <a:moveTo>
                  <a:pt x="749" y="872"/>
                </a:moveTo>
                <a:lnTo>
                  <a:pt x="0" y="872"/>
                </a:lnTo>
                <a:lnTo>
                  <a:pt x="0" y="192"/>
                </a:lnTo>
                <a:lnTo>
                  <a:pt x="191" y="0"/>
                </a:lnTo>
                <a:lnTo>
                  <a:pt x="1139" y="0"/>
                </a:lnTo>
                <a:lnTo>
                  <a:pt x="1139" y="638"/>
                </a:lnTo>
                <a:lnTo>
                  <a:pt x="1139" y="681"/>
                </a:lnTo>
                <a:lnTo>
                  <a:pt x="1139" y="1463"/>
                </a:lnTo>
                <a:lnTo>
                  <a:pt x="947" y="1654"/>
                </a:lnTo>
                <a:lnTo>
                  <a:pt x="749" y="1654"/>
                </a:lnTo>
                <a:lnTo>
                  <a:pt x="749" y="8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029766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694771197"/>
      </p:ext>
    </p:extLst>
  </p:cSld>
  <p:clrMapOvr>
    <a:masterClrMapping/>
  </p:clrMapOvr>
  <p:transition spd="med"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3" y="692149"/>
            <a:ext cx="10297666" cy="93662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0863" y="1844675"/>
            <a:ext cx="6481241" cy="43211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C58A7-E6FF-48AC-85C7-42664EEF23F7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321138" y="1844675"/>
            <a:ext cx="4320000" cy="4321175"/>
          </a:xfrm>
          <a:prstGeom prst="snip2DiagRect">
            <a:avLst>
              <a:gd name="adj1" fmla="val 2308"/>
              <a:gd name="adj2" fmla="val 0"/>
            </a:avLst>
          </a:prstGeo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9" name="Freeform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10987730" y="692150"/>
            <a:ext cx="648000" cy="648000"/>
          </a:xfrm>
          <a:custGeom>
            <a:avLst/>
            <a:gdLst>
              <a:gd name="T0" fmla="*/ 1730 w 2950"/>
              <a:gd name="T1" fmla="*/ 1159 h 2950"/>
              <a:gd name="T2" fmla="*/ 1685 w 2950"/>
              <a:gd name="T3" fmla="*/ 1188 h 2950"/>
              <a:gd name="T4" fmla="*/ 1676 w 2950"/>
              <a:gd name="T5" fmla="*/ 1246 h 2950"/>
              <a:gd name="T6" fmla="*/ 1703 w 2950"/>
              <a:gd name="T7" fmla="*/ 1283 h 2950"/>
              <a:gd name="T8" fmla="*/ 1866 w 2950"/>
              <a:gd name="T9" fmla="*/ 1345 h 2950"/>
              <a:gd name="T10" fmla="*/ 1966 w 2950"/>
              <a:gd name="T11" fmla="*/ 1393 h 2950"/>
              <a:gd name="T12" fmla="*/ 2010 w 2950"/>
              <a:gd name="T13" fmla="*/ 1439 h 2950"/>
              <a:gd name="T14" fmla="*/ 2032 w 2950"/>
              <a:gd name="T15" fmla="*/ 1507 h 2950"/>
              <a:gd name="T16" fmla="*/ 2032 w 2950"/>
              <a:gd name="T17" fmla="*/ 1591 h 2950"/>
              <a:gd name="T18" fmla="*/ 2007 w 2950"/>
              <a:gd name="T19" fmla="*/ 1672 h 2950"/>
              <a:gd name="T20" fmla="*/ 1955 w 2950"/>
              <a:gd name="T21" fmla="*/ 1732 h 2950"/>
              <a:gd name="T22" fmla="*/ 1883 w 2950"/>
              <a:gd name="T23" fmla="*/ 1770 h 2950"/>
              <a:gd name="T24" fmla="*/ 1794 w 2950"/>
              <a:gd name="T25" fmla="*/ 1784 h 2950"/>
              <a:gd name="T26" fmla="*/ 1632 w 2950"/>
              <a:gd name="T27" fmla="*/ 1770 h 2950"/>
              <a:gd name="T28" fmla="*/ 1677 w 2950"/>
              <a:gd name="T29" fmla="*/ 1650 h 2950"/>
              <a:gd name="T30" fmla="*/ 1810 w 2950"/>
              <a:gd name="T31" fmla="*/ 1651 h 2950"/>
              <a:gd name="T32" fmla="*/ 1864 w 2950"/>
              <a:gd name="T33" fmla="*/ 1624 h 2950"/>
              <a:gd name="T34" fmla="*/ 1886 w 2950"/>
              <a:gd name="T35" fmla="*/ 1571 h 2950"/>
              <a:gd name="T36" fmla="*/ 1878 w 2950"/>
              <a:gd name="T37" fmla="*/ 1525 h 2950"/>
              <a:gd name="T38" fmla="*/ 1832 w 2950"/>
              <a:gd name="T39" fmla="*/ 1490 h 2950"/>
              <a:gd name="T40" fmla="*/ 1710 w 2950"/>
              <a:gd name="T41" fmla="*/ 1449 h 2950"/>
              <a:gd name="T42" fmla="*/ 1599 w 2950"/>
              <a:gd name="T43" fmla="*/ 1396 h 2950"/>
              <a:gd name="T44" fmla="*/ 1550 w 2950"/>
              <a:gd name="T45" fmla="*/ 1343 h 2950"/>
              <a:gd name="T46" fmla="*/ 1529 w 2950"/>
              <a:gd name="T47" fmla="*/ 1282 h 2950"/>
              <a:gd name="T48" fmla="*/ 1528 w 2950"/>
              <a:gd name="T49" fmla="*/ 1201 h 2950"/>
              <a:gd name="T50" fmla="*/ 1552 w 2950"/>
              <a:gd name="T51" fmla="*/ 1124 h 2950"/>
              <a:gd name="T52" fmla="*/ 1593 w 2950"/>
              <a:gd name="T53" fmla="*/ 1076 h 2950"/>
              <a:gd name="T54" fmla="*/ 1661 w 2950"/>
              <a:gd name="T55" fmla="*/ 1039 h 2950"/>
              <a:gd name="T56" fmla="*/ 1748 w 2950"/>
              <a:gd name="T57" fmla="*/ 1022 h 2950"/>
              <a:gd name="T58" fmla="*/ 1894 w 2950"/>
              <a:gd name="T59" fmla="*/ 1030 h 2950"/>
              <a:gd name="T60" fmla="*/ 1937 w 2950"/>
              <a:gd name="T61" fmla="*/ 1161 h 2950"/>
              <a:gd name="T62" fmla="*/ 1083 w 2950"/>
              <a:gd name="T63" fmla="*/ 1508 h 2950"/>
              <a:gd name="T64" fmla="*/ 1491 w 2950"/>
              <a:gd name="T65" fmla="*/ 1771 h 2950"/>
              <a:gd name="T66" fmla="*/ 809 w 2950"/>
              <a:gd name="T67" fmla="*/ 1765 h 2950"/>
              <a:gd name="T68" fmla="*/ 631 w 2950"/>
              <a:gd name="T69" fmla="*/ 1784 h 2950"/>
              <a:gd name="T70" fmla="*/ 498 w 2950"/>
              <a:gd name="T71" fmla="*/ 1767 h 2950"/>
              <a:gd name="T72" fmla="*/ 414 w 2950"/>
              <a:gd name="T73" fmla="*/ 1712 h 2950"/>
              <a:gd name="T74" fmla="*/ 365 w 2950"/>
              <a:gd name="T75" fmla="*/ 1620 h 2950"/>
              <a:gd name="T76" fmla="*/ 344 w 2950"/>
              <a:gd name="T77" fmla="*/ 1496 h 2950"/>
              <a:gd name="T78" fmla="*/ 344 w 2950"/>
              <a:gd name="T79" fmla="*/ 1328 h 2950"/>
              <a:gd name="T80" fmla="*/ 365 w 2950"/>
              <a:gd name="T81" fmla="*/ 1187 h 2950"/>
              <a:gd name="T82" fmla="*/ 410 w 2950"/>
              <a:gd name="T83" fmla="*/ 1095 h 2950"/>
              <a:gd name="T84" fmla="*/ 487 w 2950"/>
              <a:gd name="T85" fmla="*/ 1043 h 2950"/>
              <a:gd name="T86" fmla="*/ 584 w 2950"/>
              <a:gd name="T87" fmla="*/ 1023 h 2950"/>
              <a:gd name="T88" fmla="*/ 751 w 2950"/>
              <a:gd name="T89" fmla="*/ 1033 h 2950"/>
              <a:gd name="T90" fmla="*/ 759 w 2950"/>
              <a:gd name="T91" fmla="*/ 1160 h 2950"/>
              <a:gd name="T92" fmla="*/ 609 w 2950"/>
              <a:gd name="T93" fmla="*/ 1156 h 2950"/>
              <a:gd name="T94" fmla="*/ 551 w 2950"/>
              <a:gd name="T95" fmla="*/ 1175 h 2950"/>
              <a:gd name="T96" fmla="*/ 523 w 2950"/>
              <a:gd name="T97" fmla="*/ 1210 h 2950"/>
              <a:gd name="T98" fmla="*/ 499 w 2950"/>
              <a:gd name="T99" fmla="*/ 1317 h 2950"/>
              <a:gd name="T100" fmla="*/ 496 w 2950"/>
              <a:gd name="T101" fmla="*/ 1471 h 2950"/>
              <a:gd name="T102" fmla="*/ 515 w 2950"/>
              <a:gd name="T103" fmla="*/ 1582 h 2950"/>
              <a:gd name="T104" fmla="*/ 544 w 2950"/>
              <a:gd name="T105" fmla="*/ 1625 h 2950"/>
              <a:gd name="T106" fmla="*/ 603 w 2950"/>
              <a:gd name="T107" fmla="*/ 1649 h 2950"/>
              <a:gd name="T108" fmla="*/ 713 w 2950"/>
              <a:gd name="T109" fmla="*/ 1650 h 2950"/>
              <a:gd name="T110" fmla="*/ 2133 w 2950"/>
              <a:gd name="T111" fmla="*/ 1771 h 2950"/>
              <a:gd name="T112" fmla="*/ 2545 w 2950"/>
              <a:gd name="T113" fmla="*/ 1465 h 2950"/>
              <a:gd name="T114" fmla="*/ 2564 w 2950"/>
              <a:gd name="T115" fmla="*/ 0 h 2950"/>
              <a:gd name="T116" fmla="*/ 0 w 2950"/>
              <a:gd name="T117" fmla="*/ 1482 h 2950"/>
              <a:gd name="T118" fmla="*/ 925 w 2950"/>
              <a:gd name="T119" fmla="*/ 2950 h 2950"/>
              <a:gd name="T120" fmla="*/ 2950 w 2950"/>
              <a:gd name="T121" fmla="*/ 932 h 2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950" h="2950">
                <a:moveTo>
                  <a:pt x="1792" y="1152"/>
                </a:moveTo>
                <a:lnTo>
                  <a:pt x="1778" y="1152"/>
                </a:lnTo>
                <a:lnTo>
                  <a:pt x="1764" y="1153"/>
                </a:lnTo>
                <a:lnTo>
                  <a:pt x="1752" y="1154"/>
                </a:lnTo>
                <a:lnTo>
                  <a:pt x="1746" y="1155"/>
                </a:lnTo>
                <a:lnTo>
                  <a:pt x="1740" y="1156"/>
                </a:lnTo>
                <a:lnTo>
                  <a:pt x="1730" y="1159"/>
                </a:lnTo>
                <a:lnTo>
                  <a:pt x="1720" y="1163"/>
                </a:lnTo>
                <a:lnTo>
                  <a:pt x="1711" y="1167"/>
                </a:lnTo>
                <a:lnTo>
                  <a:pt x="1703" y="1171"/>
                </a:lnTo>
                <a:lnTo>
                  <a:pt x="1696" y="1176"/>
                </a:lnTo>
                <a:lnTo>
                  <a:pt x="1693" y="1179"/>
                </a:lnTo>
                <a:lnTo>
                  <a:pt x="1690" y="1182"/>
                </a:lnTo>
                <a:lnTo>
                  <a:pt x="1685" y="1188"/>
                </a:lnTo>
                <a:lnTo>
                  <a:pt x="1681" y="1195"/>
                </a:lnTo>
                <a:lnTo>
                  <a:pt x="1678" y="1203"/>
                </a:lnTo>
                <a:lnTo>
                  <a:pt x="1676" y="1211"/>
                </a:lnTo>
                <a:lnTo>
                  <a:pt x="1674" y="1220"/>
                </a:lnTo>
                <a:lnTo>
                  <a:pt x="1674" y="1230"/>
                </a:lnTo>
                <a:lnTo>
                  <a:pt x="1674" y="1238"/>
                </a:lnTo>
                <a:lnTo>
                  <a:pt x="1676" y="1246"/>
                </a:lnTo>
                <a:lnTo>
                  <a:pt x="1678" y="1253"/>
                </a:lnTo>
                <a:lnTo>
                  <a:pt x="1681" y="1260"/>
                </a:lnTo>
                <a:lnTo>
                  <a:pt x="1685" y="1267"/>
                </a:lnTo>
                <a:lnTo>
                  <a:pt x="1690" y="1273"/>
                </a:lnTo>
                <a:lnTo>
                  <a:pt x="1693" y="1275"/>
                </a:lnTo>
                <a:lnTo>
                  <a:pt x="1696" y="1278"/>
                </a:lnTo>
                <a:lnTo>
                  <a:pt x="1703" y="1283"/>
                </a:lnTo>
                <a:lnTo>
                  <a:pt x="1712" y="1288"/>
                </a:lnTo>
                <a:lnTo>
                  <a:pt x="1723" y="1293"/>
                </a:lnTo>
                <a:lnTo>
                  <a:pt x="1752" y="1305"/>
                </a:lnTo>
                <a:lnTo>
                  <a:pt x="1770" y="1312"/>
                </a:lnTo>
                <a:lnTo>
                  <a:pt x="1791" y="1320"/>
                </a:lnTo>
                <a:lnTo>
                  <a:pt x="1840" y="1336"/>
                </a:lnTo>
                <a:lnTo>
                  <a:pt x="1866" y="1345"/>
                </a:lnTo>
                <a:lnTo>
                  <a:pt x="1890" y="1354"/>
                </a:lnTo>
                <a:lnTo>
                  <a:pt x="1901" y="1358"/>
                </a:lnTo>
                <a:lnTo>
                  <a:pt x="1912" y="1363"/>
                </a:lnTo>
                <a:lnTo>
                  <a:pt x="1932" y="1373"/>
                </a:lnTo>
                <a:lnTo>
                  <a:pt x="1950" y="1383"/>
                </a:lnTo>
                <a:lnTo>
                  <a:pt x="1958" y="1388"/>
                </a:lnTo>
                <a:lnTo>
                  <a:pt x="1966" y="1393"/>
                </a:lnTo>
                <a:lnTo>
                  <a:pt x="1980" y="1404"/>
                </a:lnTo>
                <a:lnTo>
                  <a:pt x="1986" y="1409"/>
                </a:lnTo>
                <a:lnTo>
                  <a:pt x="1991" y="1414"/>
                </a:lnTo>
                <a:lnTo>
                  <a:pt x="1997" y="1420"/>
                </a:lnTo>
                <a:lnTo>
                  <a:pt x="2002" y="1426"/>
                </a:lnTo>
                <a:lnTo>
                  <a:pt x="2006" y="1433"/>
                </a:lnTo>
                <a:lnTo>
                  <a:pt x="2010" y="1439"/>
                </a:lnTo>
                <a:lnTo>
                  <a:pt x="2014" y="1446"/>
                </a:lnTo>
                <a:lnTo>
                  <a:pt x="2018" y="1454"/>
                </a:lnTo>
                <a:lnTo>
                  <a:pt x="2021" y="1462"/>
                </a:lnTo>
                <a:lnTo>
                  <a:pt x="2024" y="1470"/>
                </a:lnTo>
                <a:lnTo>
                  <a:pt x="2026" y="1479"/>
                </a:lnTo>
                <a:lnTo>
                  <a:pt x="2029" y="1488"/>
                </a:lnTo>
                <a:lnTo>
                  <a:pt x="2032" y="1507"/>
                </a:lnTo>
                <a:lnTo>
                  <a:pt x="2033" y="1517"/>
                </a:lnTo>
                <a:lnTo>
                  <a:pt x="2034" y="1527"/>
                </a:lnTo>
                <a:lnTo>
                  <a:pt x="2035" y="1538"/>
                </a:lnTo>
                <a:lnTo>
                  <a:pt x="2035" y="1549"/>
                </a:lnTo>
                <a:lnTo>
                  <a:pt x="2035" y="1564"/>
                </a:lnTo>
                <a:lnTo>
                  <a:pt x="2034" y="1577"/>
                </a:lnTo>
                <a:lnTo>
                  <a:pt x="2032" y="1591"/>
                </a:lnTo>
                <a:lnTo>
                  <a:pt x="2030" y="1604"/>
                </a:lnTo>
                <a:lnTo>
                  <a:pt x="2028" y="1616"/>
                </a:lnTo>
                <a:lnTo>
                  <a:pt x="2025" y="1628"/>
                </a:lnTo>
                <a:lnTo>
                  <a:pt x="2021" y="1640"/>
                </a:lnTo>
                <a:lnTo>
                  <a:pt x="2017" y="1651"/>
                </a:lnTo>
                <a:lnTo>
                  <a:pt x="2012" y="1662"/>
                </a:lnTo>
                <a:lnTo>
                  <a:pt x="2007" y="1672"/>
                </a:lnTo>
                <a:lnTo>
                  <a:pt x="2001" y="1682"/>
                </a:lnTo>
                <a:lnTo>
                  <a:pt x="1995" y="1692"/>
                </a:lnTo>
                <a:lnTo>
                  <a:pt x="1988" y="1701"/>
                </a:lnTo>
                <a:lnTo>
                  <a:pt x="1981" y="1709"/>
                </a:lnTo>
                <a:lnTo>
                  <a:pt x="1973" y="1717"/>
                </a:lnTo>
                <a:lnTo>
                  <a:pt x="1964" y="1725"/>
                </a:lnTo>
                <a:lnTo>
                  <a:pt x="1955" y="1732"/>
                </a:lnTo>
                <a:lnTo>
                  <a:pt x="1946" y="1739"/>
                </a:lnTo>
                <a:lnTo>
                  <a:pt x="1936" y="1745"/>
                </a:lnTo>
                <a:lnTo>
                  <a:pt x="1926" y="1751"/>
                </a:lnTo>
                <a:lnTo>
                  <a:pt x="1916" y="1756"/>
                </a:lnTo>
                <a:lnTo>
                  <a:pt x="1905" y="1761"/>
                </a:lnTo>
                <a:lnTo>
                  <a:pt x="1894" y="1766"/>
                </a:lnTo>
                <a:lnTo>
                  <a:pt x="1883" y="1770"/>
                </a:lnTo>
                <a:lnTo>
                  <a:pt x="1871" y="1773"/>
                </a:lnTo>
                <a:lnTo>
                  <a:pt x="1859" y="1776"/>
                </a:lnTo>
                <a:lnTo>
                  <a:pt x="1847" y="1779"/>
                </a:lnTo>
                <a:lnTo>
                  <a:pt x="1834" y="1781"/>
                </a:lnTo>
                <a:lnTo>
                  <a:pt x="1821" y="1782"/>
                </a:lnTo>
                <a:lnTo>
                  <a:pt x="1808" y="1784"/>
                </a:lnTo>
                <a:lnTo>
                  <a:pt x="1794" y="1784"/>
                </a:lnTo>
                <a:lnTo>
                  <a:pt x="1780" y="1784"/>
                </a:lnTo>
                <a:lnTo>
                  <a:pt x="1758" y="1784"/>
                </a:lnTo>
                <a:lnTo>
                  <a:pt x="1735" y="1783"/>
                </a:lnTo>
                <a:lnTo>
                  <a:pt x="1711" y="1781"/>
                </a:lnTo>
                <a:lnTo>
                  <a:pt x="1686" y="1778"/>
                </a:lnTo>
                <a:lnTo>
                  <a:pt x="1660" y="1774"/>
                </a:lnTo>
                <a:lnTo>
                  <a:pt x="1632" y="1770"/>
                </a:lnTo>
                <a:lnTo>
                  <a:pt x="1603" y="1765"/>
                </a:lnTo>
                <a:lnTo>
                  <a:pt x="1573" y="1758"/>
                </a:lnTo>
                <a:lnTo>
                  <a:pt x="1534" y="1751"/>
                </a:lnTo>
                <a:lnTo>
                  <a:pt x="1549" y="1635"/>
                </a:lnTo>
                <a:lnTo>
                  <a:pt x="1618" y="1643"/>
                </a:lnTo>
                <a:lnTo>
                  <a:pt x="1649" y="1647"/>
                </a:lnTo>
                <a:lnTo>
                  <a:pt x="1677" y="1650"/>
                </a:lnTo>
                <a:lnTo>
                  <a:pt x="1704" y="1652"/>
                </a:lnTo>
                <a:lnTo>
                  <a:pt x="1729" y="1653"/>
                </a:lnTo>
                <a:lnTo>
                  <a:pt x="1751" y="1654"/>
                </a:lnTo>
                <a:lnTo>
                  <a:pt x="1771" y="1654"/>
                </a:lnTo>
                <a:lnTo>
                  <a:pt x="1785" y="1654"/>
                </a:lnTo>
                <a:lnTo>
                  <a:pt x="1798" y="1653"/>
                </a:lnTo>
                <a:lnTo>
                  <a:pt x="1810" y="1651"/>
                </a:lnTo>
                <a:lnTo>
                  <a:pt x="1822" y="1648"/>
                </a:lnTo>
                <a:lnTo>
                  <a:pt x="1832" y="1645"/>
                </a:lnTo>
                <a:lnTo>
                  <a:pt x="1841" y="1641"/>
                </a:lnTo>
                <a:lnTo>
                  <a:pt x="1850" y="1636"/>
                </a:lnTo>
                <a:lnTo>
                  <a:pt x="1858" y="1631"/>
                </a:lnTo>
                <a:lnTo>
                  <a:pt x="1861" y="1628"/>
                </a:lnTo>
                <a:lnTo>
                  <a:pt x="1864" y="1624"/>
                </a:lnTo>
                <a:lnTo>
                  <a:pt x="1870" y="1617"/>
                </a:lnTo>
                <a:lnTo>
                  <a:pt x="1875" y="1609"/>
                </a:lnTo>
                <a:lnTo>
                  <a:pt x="1879" y="1601"/>
                </a:lnTo>
                <a:lnTo>
                  <a:pt x="1882" y="1591"/>
                </a:lnTo>
                <a:lnTo>
                  <a:pt x="1883" y="1587"/>
                </a:lnTo>
                <a:lnTo>
                  <a:pt x="1885" y="1581"/>
                </a:lnTo>
                <a:lnTo>
                  <a:pt x="1886" y="1571"/>
                </a:lnTo>
                <a:lnTo>
                  <a:pt x="1886" y="1559"/>
                </a:lnTo>
                <a:lnTo>
                  <a:pt x="1886" y="1551"/>
                </a:lnTo>
                <a:lnTo>
                  <a:pt x="1885" y="1543"/>
                </a:lnTo>
                <a:lnTo>
                  <a:pt x="1883" y="1535"/>
                </a:lnTo>
                <a:lnTo>
                  <a:pt x="1881" y="1532"/>
                </a:lnTo>
                <a:lnTo>
                  <a:pt x="1880" y="1528"/>
                </a:lnTo>
                <a:lnTo>
                  <a:pt x="1878" y="1525"/>
                </a:lnTo>
                <a:lnTo>
                  <a:pt x="1876" y="1522"/>
                </a:lnTo>
                <a:lnTo>
                  <a:pt x="1871" y="1516"/>
                </a:lnTo>
                <a:lnTo>
                  <a:pt x="1866" y="1510"/>
                </a:lnTo>
                <a:lnTo>
                  <a:pt x="1860" y="1505"/>
                </a:lnTo>
                <a:lnTo>
                  <a:pt x="1852" y="1500"/>
                </a:lnTo>
                <a:lnTo>
                  <a:pt x="1843" y="1495"/>
                </a:lnTo>
                <a:lnTo>
                  <a:pt x="1832" y="1490"/>
                </a:lnTo>
                <a:lnTo>
                  <a:pt x="1820" y="1485"/>
                </a:lnTo>
                <a:lnTo>
                  <a:pt x="1806" y="1479"/>
                </a:lnTo>
                <a:lnTo>
                  <a:pt x="1790" y="1474"/>
                </a:lnTo>
                <a:lnTo>
                  <a:pt x="1773" y="1468"/>
                </a:lnTo>
                <a:lnTo>
                  <a:pt x="1754" y="1463"/>
                </a:lnTo>
                <a:lnTo>
                  <a:pt x="1724" y="1453"/>
                </a:lnTo>
                <a:lnTo>
                  <a:pt x="1710" y="1449"/>
                </a:lnTo>
                <a:lnTo>
                  <a:pt x="1696" y="1444"/>
                </a:lnTo>
                <a:lnTo>
                  <a:pt x="1670" y="1434"/>
                </a:lnTo>
                <a:lnTo>
                  <a:pt x="1647" y="1423"/>
                </a:lnTo>
                <a:lnTo>
                  <a:pt x="1636" y="1418"/>
                </a:lnTo>
                <a:lnTo>
                  <a:pt x="1626" y="1413"/>
                </a:lnTo>
                <a:lnTo>
                  <a:pt x="1607" y="1401"/>
                </a:lnTo>
                <a:lnTo>
                  <a:pt x="1599" y="1396"/>
                </a:lnTo>
                <a:lnTo>
                  <a:pt x="1591" y="1390"/>
                </a:lnTo>
                <a:lnTo>
                  <a:pt x="1577" y="1378"/>
                </a:lnTo>
                <a:lnTo>
                  <a:pt x="1571" y="1371"/>
                </a:lnTo>
                <a:lnTo>
                  <a:pt x="1565" y="1365"/>
                </a:lnTo>
                <a:lnTo>
                  <a:pt x="1559" y="1358"/>
                </a:lnTo>
                <a:lnTo>
                  <a:pt x="1554" y="1350"/>
                </a:lnTo>
                <a:lnTo>
                  <a:pt x="1550" y="1343"/>
                </a:lnTo>
                <a:lnTo>
                  <a:pt x="1546" y="1335"/>
                </a:lnTo>
                <a:lnTo>
                  <a:pt x="1542" y="1327"/>
                </a:lnTo>
                <a:lnTo>
                  <a:pt x="1538" y="1319"/>
                </a:lnTo>
                <a:lnTo>
                  <a:pt x="1535" y="1310"/>
                </a:lnTo>
                <a:lnTo>
                  <a:pt x="1533" y="1301"/>
                </a:lnTo>
                <a:lnTo>
                  <a:pt x="1530" y="1292"/>
                </a:lnTo>
                <a:lnTo>
                  <a:pt x="1529" y="1282"/>
                </a:lnTo>
                <a:lnTo>
                  <a:pt x="1527" y="1272"/>
                </a:lnTo>
                <a:lnTo>
                  <a:pt x="1526" y="1262"/>
                </a:lnTo>
                <a:lnTo>
                  <a:pt x="1526" y="1251"/>
                </a:lnTo>
                <a:lnTo>
                  <a:pt x="1525" y="1240"/>
                </a:lnTo>
                <a:lnTo>
                  <a:pt x="1526" y="1227"/>
                </a:lnTo>
                <a:lnTo>
                  <a:pt x="1526" y="1214"/>
                </a:lnTo>
                <a:lnTo>
                  <a:pt x="1528" y="1201"/>
                </a:lnTo>
                <a:lnTo>
                  <a:pt x="1530" y="1189"/>
                </a:lnTo>
                <a:lnTo>
                  <a:pt x="1532" y="1177"/>
                </a:lnTo>
                <a:lnTo>
                  <a:pt x="1535" y="1165"/>
                </a:lnTo>
                <a:lnTo>
                  <a:pt x="1538" y="1155"/>
                </a:lnTo>
                <a:lnTo>
                  <a:pt x="1542" y="1144"/>
                </a:lnTo>
                <a:lnTo>
                  <a:pt x="1547" y="1134"/>
                </a:lnTo>
                <a:lnTo>
                  <a:pt x="1552" y="1124"/>
                </a:lnTo>
                <a:lnTo>
                  <a:pt x="1557" y="1115"/>
                </a:lnTo>
                <a:lnTo>
                  <a:pt x="1563" y="1106"/>
                </a:lnTo>
                <a:lnTo>
                  <a:pt x="1570" y="1098"/>
                </a:lnTo>
                <a:lnTo>
                  <a:pt x="1577" y="1090"/>
                </a:lnTo>
                <a:lnTo>
                  <a:pt x="1584" y="1083"/>
                </a:lnTo>
                <a:lnTo>
                  <a:pt x="1588" y="1079"/>
                </a:lnTo>
                <a:lnTo>
                  <a:pt x="1593" y="1076"/>
                </a:lnTo>
                <a:lnTo>
                  <a:pt x="1601" y="1069"/>
                </a:lnTo>
                <a:lnTo>
                  <a:pt x="1610" y="1063"/>
                </a:lnTo>
                <a:lnTo>
                  <a:pt x="1620" y="1057"/>
                </a:lnTo>
                <a:lnTo>
                  <a:pt x="1629" y="1052"/>
                </a:lnTo>
                <a:lnTo>
                  <a:pt x="1639" y="1047"/>
                </a:lnTo>
                <a:lnTo>
                  <a:pt x="1650" y="1043"/>
                </a:lnTo>
                <a:lnTo>
                  <a:pt x="1661" y="1039"/>
                </a:lnTo>
                <a:lnTo>
                  <a:pt x="1672" y="1035"/>
                </a:lnTo>
                <a:lnTo>
                  <a:pt x="1684" y="1032"/>
                </a:lnTo>
                <a:lnTo>
                  <a:pt x="1696" y="1029"/>
                </a:lnTo>
                <a:lnTo>
                  <a:pt x="1709" y="1027"/>
                </a:lnTo>
                <a:lnTo>
                  <a:pt x="1721" y="1025"/>
                </a:lnTo>
                <a:lnTo>
                  <a:pt x="1735" y="1023"/>
                </a:lnTo>
                <a:lnTo>
                  <a:pt x="1748" y="1022"/>
                </a:lnTo>
                <a:lnTo>
                  <a:pt x="1762" y="1022"/>
                </a:lnTo>
                <a:lnTo>
                  <a:pt x="1777" y="1022"/>
                </a:lnTo>
                <a:lnTo>
                  <a:pt x="1798" y="1022"/>
                </a:lnTo>
                <a:lnTo>
                  <a:pt x="1820" y="1023"/>
                </a:lnTo>
                <a:lnTo>
                  <a:pt x="1843" y="1025"/>
                </a:lnTo>
                <a:lnTo>
                  <a:pt x="1868" y="1027"/>
                </a:lnTo>
                <a:lnTo>
                  <a:pt x="1894" y="1030"/>
                </a:lnTo>
                <a:lnTo>
                  <a:pt x="1922" y="1034"/>
                </a:lnTo>
                <a:lnTo>
                  <a:pt x="1950" y="1038"/>
                </a:lnTo>
                <a:lnTo>
                  <a:pt x="1981" y="1043"/>
                </a:lnTo>
                <a:lnTo>
                  <a:pt x="2020" y="1051"/>
                </a:lnTo>
                <a:lnTo>
                  <a:pt x="2008" y="1169"/>
                </a:lnTo>
                <a:lnTo>
                  <a:pt x="1971" y="1165"/>
                </a:lnTo>
                <a:lnTo>
                  <a:pt x="1937" y="1161"/>
                </a:lnTo>
                <a:lnTo>
                  <a:pt x="1877" y="1156"/>
                </a:lnTo>
                <a:lnTo>
                  <a:pt x="1852" y="1154"/>
                </a:lnTo>
                <a:lnTo>
                  <a:pt x="1829" y="1153"/>
                </a:lnTo>
                <a:lnTo>
                  <a:pt x="1809" y="1152"/>
                </a:lnTo>
                <a:lnTo>
                  <a:pt x="1792" y="1152"/>
                </a:lnTo>
                <a:close/>
                <a:moveTo>
                  <a:pt x="1158" y="1158"/>
                </a:moveTo>
                <a:lnTo>
                  <a:pt x="1083" y="1508"/>
                </a:lnTo>
                <a:lnTo>
                  <a:pt x="1284" y="1508"/>
                </a:lnTo>
                <a:lnTo>
                  <a:pt x="1210" y="1158"/>
                </a:lnTo>
                <a:lnTo>
                  <a:pt x="1158" y="1158"/>
                </a:lnTo>
                <a:close/>
                <a:moveTo>
                  <a:pt x="876" y="1771"/>
                </a:moveTo>
                <a:lnTo>
                  <a:pt x="1042" y="1035"/>
                </a:lnTo>
                <a:lnTo>
                  <a:pt x="1326" y="1035"/>
                </a:lnTo>
                <a:lnTo>
                  <a:pt x="1491" y="1771"/>
                </a:lnTo>
                <a:lnTo>
                  <a:pt x="1342" y="1771"/>
                </a:lnTo>
                <a:lnTo>
                  <a:pt x="1313" y="1638"/>
                </a:lnTo>
                <a:lnTo>
                  <a:pt x="1055" y="1638"/>
                </a:lnTo>
                <a:lnTo>
                  <a:pt x="1025" y="1771"/>
                </a:lnTo>
                <a:lnTo>
                  <a:pt x="876" y="1771"/>
                </a:lnTo>
                <a:close/>
                <a:moveTo>
                  <a:pt x="838" y="1760"/>
                </a:moveTo>
                <a:lnTo>
                  <a:pt x="809" y="1765"/>
                </a:lnTo>
                <a:lnTo>
                  <a:pt x="782" y="1770"/>
                </a:lnTo>
                <a:lnTo>
                  <a:pt x="755" y="1775"/>
                </a:lnTo>
                <a:lnTo>
                  <a:pt x="729" y="1778"/>
                </a:lnTo>
                <a:lnTo>
                  <a:pt x="703" y="1781"/>
                </a:lnTo>
                <a:lnTo>
                  <a:pt x="678" y="1783"/>
                </a:lnTo>
                <a:lnTo>
                  <a:pt x="654" y="1784"/>
                </a:lnTo>
                <a:lnTo>
                  <a:pt x="631" y="1784"/>
                </a:lnTo>
                <a:lnTo>
                  <a:pt x="608" y="1784"/>
                </a:lnTo>
                <a:lnTo>
                  <a:pt x="587" y="1783"/>
                </a:lnTo>
                <a:lnTo>
                  <a:pt x="567" y="1781"/>
                </a:lnTo>
                <a:lnTo>
                  <a:pt x="548" y="1779"/>
                </a:lnTo>
                <a:lnTo>
                  <a:pt x="530" y="1776"/>
                </a:lnTo>
                <a:lnTo>
                  <a:pt x="513" y="1772"/>
                </a:lnTo>
                <a:lnTo>
                  <a:pt x="498" y="1767"/>
                </a:lnTo>
                <a:lnTo>
                  <a:pt x="483" y="1762"/>
                </a:lnTo>
                <a:lnTo>
                  <a:pt x="470" y="1756"/>
                </a:lnTo>
                <a:lnTo>
                  <a:pt x="457" y="1749"/>
                </a:lnTo>
                <a:lnTo>
                  <a:pt x="445" y="1741"/>
                </a:lnTo>
                <a:lnTo>
                  <a:pt x="434" y="1732"/>
                </a:lnTo>
                <a:lnTo>
                  <a:pt x="424" y="1723"/>
                </a:lnTo>
                <a:lnTo>
                  <a:pt x="414" y="1712"/>
                </a:lnTo>
                <a:lnTo>
                  <a:pt x="405" y="1701"/>
                </a:lnTo>
                <a:lnTo>
                  <a:pt x="397" y="1689"/>
                </a:lnTo>
                <a:lnTo>
                  <a:pt x="389" y="1676"/>
                </a:lnTo>
                <a:lnTo>
                  <a:pt x="382" y="1663"/>
                </a:lnTo>
                <a:lnTo>
                  <a:pt x="376" y="1649"/>
                </a:lnTo>
                <a:lnTo>
                  <a:pt x="370" y="1635"/>
                </a:lnTo>
                <a:lnTo>
                  <a:pt x="365" y="1620"/>
                </a:lnTo>
                <a:lnTo>
                  <a:pt x="361" y="1605"/>
                </a:lnTo>
                <a:lnTo>
                  <a:pt x="357" y="1589"/>
                </a:lnTo>
                <a:lnTo>
                  <a:pt x="353" y="1572"/>
                </a:lnTo>
                <a:lnTo>
                  <a:pt x="351" y="1555"/>
                </a:lnTo>
                <a:lnTo>
                  <a:pt x="348" y="1536"/>
                </a:lnTo>
                <a:lnTo>
                  <a:pt x="346" y="1517"/>
                </a:lnTo>
                <a:lnTo>
                  <a:pt x="344" y="1496"/>
                </a:lnTo>
                <a:lnTo>
                  <a:pt x="343" y="1475"/>
                </a:lnTo>
                <a:lnTo>
                  <a:pt x="341" y="1452"/>
                </a:lnTo>
                <a:lnTo>
                  <a:pt x="341" y="1428"/>
                </a:lnTo>
                <a:lnTo>
                  <a:pt x="340" y="1403"/>
                </a:lnTo>
                <a:lnTo>
                  <a:pt x="341" y="1377"/>
                </a:lnTo>
                <a:lnTo>
                  <a:pt x="341" y="1352"/>
                </a:lnTo>
                <a:lnTo>
                  <a:pt x="344" y="1328"/>
                </a:lnTo>
                <a:lnTo>
                  <a:pt x="345" y="1304"/>
                </a:lnTo>
                <a:lnTo>
                  <a:pt x="347" y="1282"/>
                </a:lnTo>
                <a:lnTo>
                  <a:pt x="350" y="1261"/>
                </a:lnTo>
                <a:lnTo>
                  <a:pt x="353" y="1241"/>
                </a:lnTo>
                <a:lnTo>
                  <a:pt x="357" y="1222"/>
                </a:lnTo>
                <a:lnTo>
                  <a:pt x="361" y="1204"/>
                </a:lnTo>
                <a:lnTo>
                  <a:pt x="365" y="1187"/>
                </a:lnTo>
                <a:lnTo>
                  <a:pt x="370" y="1171"/>
                </a:lnTo>
                <a:lnTo>
                  <a:pt x="375" y="1156"/>
                </a:lnTo>
                <a:lnTo>
                  <a:pt x="381" y="1142"/>
                </a:lnTo>
                <a:lnTo>
                  <a:pt x="388" y="1129"/>
                </a:lnTo>
                <a:lnTo>
                  <a:pt x="394" y="1117"/>
                </a:lnTo>
                <a:lnTo>
                  <a:pt x="402" y="1106"/>
                </a:lnTo>
                <a:lnTo>
                  <a:pt x="410" y="1095"/>
                </a:lnTo>
                <a:lnTo>
                  <a:pt x="418" y="1086"/>
                </a:lnTo>
                <a:lnTo>
                  <a:pt x="428" y="1077"/>
                </a:lnTo>
                <a:lnTo>
                  <a:pt x="438" y="1069"/>
                </a:lnTo>
                <a:lnTo>
                  <a:pt x="449" y="1061"/>
                </a:lnTo>
                <a:lnTo>
                  <a:pt x="461" y="1054"/>
                </a:lnTo>
                <a:lnTo>
                  <a:pt x="474" y="1048"/>
                </a:lnTo>
                <a:lnTo>
                  <a:pt x="487" y="1043"/>
                </a:lnTo>
                <a:lnTo>
                  <a:pt x="501" y="1038"/>
                </a:lnTo>
                <a:lnTo>
                  <a:pt x="516" y="1033"/>
                </a:lnTo>
                <a:lnTo>
                  <a:pt x="532" y="1030"/>
                </a:lnTo>
                <a:lnTo>
                  <a:pt x="549" y="1027"/>
                </a:lnTo>
                <a:lnTo>
                  <a:pt x="557" y="1026"/>
                </a:lnTo>
                <a:lnTo>
                  <a:pt x="566" y="1025"/>
                </a:lnTo>
                <a:lnTo>
                  <a:pt x="584" y="1023"/>
                </a:lnTo>
                <a:lnTo>
                  <a:pt x="603" y="1022"/>
                </a:lnTo>
                <a:lnTo>
                  <a:pt x="623" y="1022"/>
                </a:lnTo>
                <a:lnTo>
                  <a:pt x="647" y="1022"/>
                </a:lnTo>
                <a:lnTo>
                  <a:pt x="672" y="1023"/>
                </a:lnTo>
                <a:lnTo>
                  <a:pt x="697" y="1026"/>
                </a:lnTo>
                <a:lnTo>
                  <a:pt x="724" y="1029"/>
                </a:lnTo>
                <a:lnTo>
                  <a:pt x="751" y="1033"/>
                </a:lnTo>
                <a:lnTo>
                  <a:pt x="780" y="1038"/>
                </a:lnTo>
                <a:lnTo>
                  <a:pt x="809" y="1044"/>
                </a:lnTo>
                <a:lnTo>
                  <a:pt x="839" y="1051"/>
                </a:lnTo>
                <a:lnTo>
                  <a:pt x="835" y="1170"/>
                </a:lnTo>
                <a:lnTo>
                  <a:pt x="808" y="1166"/>
                </a:lnTo>
                <a:lnTo>
                  <a:pt x="783" y="1163"/>
                </a:lnTo>
                <a:lnTo>
                  <a:pt x="759" y="1160"/>
                </a:lnTo>
                <a:lnTo>
                  <a:pt x="736" y="1158"/>
                </a:lnTo>
                <a:lnTo>
                  <a:pt x="694" y="1155"/>
                </a:lnTo>
                <a:lnTo>
                  <a:pt x="675" y="1154"/>
                </a:lnTo>
                <a:lnTo>
                  <a:pt x="656" y="1154"/>
                </a:lnTo>
                <a:lnTo>
                  <a:pt x="639" y="1154"/>
                </a:lnTo>
                <a:lnTo>
                  <a:pt x="623" y="1155"/>
                </a:lnTo>
                <a:lnTo>
                  <a:pt x="609" y="1156"/>
                </a:lnTo>
                <a:lnTo>
                  <a:pt x="595" y="1159"/>
                </a:lnTo>
                <a:lnTo>
                  <a:pt x="583" y="1161"/>
                </a:lnTo>
                <a:lnTo>
                  <a:pt x="573" y="1164"/>
                </a:lnTo>
                <a:lnTo>
                  <a:pt x="563" y="1168"/>
                </a:lnTo>
                <a:lnTo>
                  <a:pt x="559" y="1170"/>
                </a:lnTo>
                <a:lnTo>
                  <a:pt x="555" y="1173"/>
                </a:lnTo>
                <a:lnTo>
                  <a:pt x="551" y="1175"/>
                </a:lnTo>
                <a:lnTo>
                  <a:pt x="548" y="1178"/>
                </a:lnTo>
                <a:lnTo>
                  <a:pt x="544" y="1181"/>
                </a:lnTo>
                <a:lnTo>
                  <a:pt x="541" y="1184"/>
                </a:lnTo>
                <a:lnTo>
                  <a:pt x="538" y="1188"/>
                </a:lnTo>
                <a:lnTo>
                  <a:pt x="534" y="1192"/>
                </a:lnTo>
                <a:lnTo>
                  <a:pt x="529" y="1200"/>
                </a:lnTo>
                <a:lnTo>
                  <a:pt x="523" y="1210"/>
                </a:lnTo>
                <a:lnTo>
                  <a:pt x="518" y="1220"/>
                </a:lnTo>
                <a:lnTo>
                  <a:pt x="514" y="1232"/>
                </a:lnTo>
                <a:lnTo>
                  <a:pt x="510" y="1245"/>
                </a:lnTo>
                <a:lnTo>
                  <a:pt x="507" y="1259"/>
                </a:lnTo>
                <a:lnTo>
                  <a:pt x="504" y="1276"/>
                </a:lnTo>
                <a:lnTo>
                  <a:pt x="501" y="1295"/>
                </a:lnTo>
                <a:lnTo>
                  <a:pt x="499" y="1317"/>
                </a:lnTo>
                <a:lnTo>
                  <a:pt x="498" y="1328"/>
                </a:lnTo>
                <a:lnTo>
                  <a:pt x="497" y="1340"/>
                </a:lnTo>
                <a:lnTo>
                  <a:pt x="496" y="1367"/>
                </a:lnTo>
                <a:lnTo>
                  <a:pt x="496" y="1395"/>
                </a:lnTo>
                <a:lnTo>
                  <a:pt x="495" y="1426"/>
                </a:lnTo>
                <a:lnTo>
                  <a:pt x="496" y="1457"/>
                </a:lnTo>
                <a:lnTo>
                  <a:pt x="496" y="1471"/>
                </a:lnTo>
                <a:lnTo>
                  <a:pt x="497" y="1485"/>
                </a:lnTo>
                <a:lnTo>
                  <a:pt x="498" y="1498"/>
                </a:lnTo>
                <a:lnTo>
                  <a:pt x="500" y="1511"/>
                </a:lnTo>
                <a:lnTo>
                  <a:pt x="503" y="1534"/>
                </a:lnTo>
                <a:lnTo>
                  <a:pt x="507" y="1555"/>
                </a:lnTo>
                <a:lnTo>
                  <a:pt x="512" y="1573"/>
                </a:lnTo>
                <a:lnTo>
                  <a:pt x="515" y="1582"/>
                </a:lnTo>
                <a:lnTo>
                  <a:pt x="518" y="1589"/>
                </a:lnTo>
                <a:lnTo>
                  <a:pt x="522" y="1596"/>
                </a:lnTo>
                <a:lnTo>
                  <a:pt x="525" y="1603"/>
                </a:lnTo>
                <a:lnTo>
                  <a:pt x="529" y="1609"/>
                </a:lnTo>
                <a:lnTo>
                  <a:pt x="534" y="1615"/>
                </a:lnTo>
                <a:lnTo>
                  <a:pt x="538" y="1620"/>
                </a:lnTo>
                <a:lnTo>
                  <a:pt x="544" y="1625"/>
                </a:lnTo>
                <a:lnTo>
                  <a:pt x="550" y="1629"/>
                </a:lnTo>
                <a:lnTo>
                  <a:pt x="556" y="1633"/>
                </a:lnTo>
                <a:lnTo>
                  <a:pt x="563" y="1637"/>
                </a:lnTo>
                <a:lnTo>
                  <a:pt x="570" y="1640"/>
                </a:lnTo>
                <a:lnTo>
                  <a:pt x="586" y="1645"/>
                </a:lnTo>
                <a:lnTo>
                  <a:pt x="594" y="1647"/>
                </a:lnTo>
                <a:lnTo>
                  <a:pt x="603" y="1649"/>
                </a:lnTo>
                <a:lnTo>
                  <a:pt x="613" y="1651"/>
                </a:lnTo>
                <a:lnTo>
                  <a:pt x="623" y="1651"/>
                </a:lnTo>
                <a:lnTo>
                  <a:pt x="633" y="1652"/>
                </a:lnTo>
                <a:lnTo>
                  <a:pt x="644" y="1652"/>
                </a:lnTo>
                <a:lnTo>
                  <a:pt x="667" y="1652"/>
                </a:lnTo>
                <a:lnTo>
                  <a:pt x="690" y="1651"/>
                </a:lnTo>
                <a:lnTo>
                  <a:pt x="713" y="1650"/>
                </a:lnTo>
                <a:lnTo>
                  <a:pt x="737" y="1648"/>
                </a:lnTo>
                <a:lnTo>
                  <a:pt x="761" y="1646"/>
                </a:lnTo>
                <a:lnTo>
                  <a:pt x="785" y="1644"/>
                </a:lnTo>
                <a:lnTo>
                  <a:pt x="810" y="1641"/>
                </a:lnTo>
                <a:lnTo>
                  <a:pt x="835" y="1637"/>
                </a:lnTo>
                <a:lnTo>
                  <a:pt x="838" y="1760"/>
                </a:lnTo>
                <a:close/>
                <a:moveTo>
                  <a:pt x="2133" y="1771"/>
                </a:moveTo>
                <a:lnTo>
                  <a:pt x="2133" y="1035"/>
                </a:lnTo>
                <a:lnTo>
                  <a:pt x="2610" y="1035"/>
                </a:lnTo>
                <a:lnTo>
                  <a:pt x="2610" y="1165"/>
                </a:lnTo>
                <a:lnTo>
                  <a:pt x="2283" y="1165"/>
                </a:lnTo>
                <a:lnTo>
                  <a:pt x="2283" y="1337"/>
                </a:lnTo>
                <a:lnTo>
                  <a:pt x="2545" y="1337"/>
                </a:lnTo>
                <a:lnTo>
                  <a:pt x="2545" y="1465"/>
                </a:lnTo>
                <a:lnTo>
                  <a:pt x="2283" y="1465"/>
                </a:lnTo>
                <a:lnTo>
                  <a:pt x="2283" y="1641"/>
                </a:lnTo>
                <a:lnTo>
                  <a:pt x="2610" y="1641"/>
                </a:lnTo>
                <a:lnTo>
                  <a:pt x="2610" y="1771"/>
                </a:lnTo>
                <a:lnTo>
                  <a:pt x="2133" y="1771"/>
                </a:lnTo>
                <a:close/>
                <a:moveTo>
                  <a:pt x="2667" y="0"/>
                </a:moveTo>
                <a:lnTo>
                  <a:pt x="2564" y="0"/>
                </a:lnTo>
                <a:lnTo>
                  <a:pt x="2024" y="0"/>
                </a:lnTo>
                <a:lnTo>
                  <a:pt x="1486" y="0"/>
                </a:lnTo>
                <a:lnTo>
                  <a:pt x="948" y="0"/>
                </a:lnTo>
                <a:lnTo>
                  <a:pt x="410" y="0"/>
                </a:lnTo>
                <a:lnTo>
                  <a:pt x="0" y="409"/>
                </a:lnTo>
                <a:lnTo>
                  <a:pt x="0" y="946"/>
                </a:lnTo>
                <a:lnTo>
                  <a:pt x="0" y="1482"/>
                </a:lnTo>
                <a:lnTo>
                  <a:pt x="0" y="2018"/>
                </a:lnTo>
                <a:lnTo>
                  <a:pt x="0" y="2555"/>
                </a:lnTo>
                <a:lnTo>
                  <a:pt x="0" y="2667"/>
                </a:lnTo>
                <a:lnTo>
                  <a:pt x="0" y="2950"/>
                </a:lnTo>
                <a:lnTo>
                  <a:pt x="284" y="2950"/>
                </a:lnTo>
                <a:lnTo>
                  <a:pt x="387" y="2950"/>
                </a:lnTo>
                <a:lnTo>
                  <a:pt x="925" y="2950"/>
                </a:lnTo>
                <a:lnTo>
                  <a:pt x="1464" y="2950"/>
                </a:lnTo>
                <a:lnTo>
                  <a:pt x="2002" y="2950"/>
                </a:lnTo>
                <a:lnTo>
                  <a:pt x="2542" y="2950"/>
                </a:lnTo>
                <a:lnTo>
                  <a:pt x="2950" y="2541"/>
                </a:lnTo>
                <a:lnTo>
                  <a:pt x="2950" y="2004"/>
                </a:lnTo>
                <a:lnTo>
                  <a:pt x="2950" y="1468"/>
                </a:lnTo>
                <a:lnTo>
                  <a:pt x="2950" y="932"/>
                </a:lnTo>
                <a:lnTo>
                  <a:pt x="2950" y="395"/>
                </a:lnTo>
                <a:lnTo>
                  <a:pt x="2950" y="283"/>
                </a:lnTo>
                <a:lnTo>
                  <a:pt x="2950" y="0"/>
                </a:lnTo>
                <a:lnTo>
                  <a:pt x="2667" y="0"/>
                </a:lnTo>
                <a:close/>
              </a:path>
            </a:pathLst>
          </a:custGeom>
          <a:solidFill>
            <a:srgbClr val="84889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10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50863" y="476673"/>
            <a:ext cx="1029766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618160562"/>
      </p:ext>
    </p:extLst>
  </p:cSld>
  <p:clrMapOvr>
    <a:masterClrMapping/>
  </p:clrMapOvr>
  <p:transition spd="med"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3" y="692149"/>
            <a:ext cx="10297666" cy="93662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0863" y="1844675"/>
            <a:ext cx="6481241" cy="72020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25FE1-4EE2-4D4E-AE0F-64DDE48087E6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321138" y="1844675"/>
            <a:ext cx="4320000" cy="4321175"/>
          </a:xfrm>
          <a:prstGeom prst="snip2DiagRect">
            <a:avLst>
              <a:gd name="adj1" fmla="val 2308"/>
              <a:gd name="adj2" fmla="val 0"/>
            </a:avLst>
          </a:prstGeo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9" name="Freeform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10987730" y="692150"/>
            <a:ext cx="648000" cy="648000"/>
          </a:xfrm>
          <a:custGeom>
            <a:avLst/>
            <a:gdLst>
              <a:gd name="T0" fmla="*/ 1730 w 2950"/>
              <a:gd name="T1" fmla="*/ 1159 h 2950"/>
              <a:gd name="T2" fmla="*/ 1685 w 2950"/>
              <a:gd name="T3" fmla="*/ 1188 h 2950"/>
              <a:gd name="T4" fmla="*/ 1676 w 2950"/>
              <a:gd name="T5" fmla="*/ 1246 h 2950"/>
              <a:gd name="T6" fmla="*/ 1703 w 2950"/>
              <a:gd name="T7" fmla="*/ 1283 h 2950"/>
              <a:gd name="T8" fmla="*/ 1866 w 2950"/>
              <a:gd name="T9" fmla="*/ 1345 h 2950"/>
              <a:gd name="T10" fmla="*/ 1966 w 2950"/>
              <a:gd name="T11" fmla="*/ 1393 h 2950"/>
              <a:gd name="T12" fmla="*/ 2010 w 2950"/>
              <a:gd name="T13" fmla="*/ 1439 h 2950"/>
              <a:gd name="T14" fmla="*/ 2032 w 2950"/>
              <a:gd name="T15" fmla="*/ 1507 h 2950"/>
              <a:gd name="T16" fmla="*/ 2032 w 2950"/>
              <a:gd name="T17" fmla="*/ 1591 h 2950"/>
              <a:gd name="T18" fmla="*/ 2007 w 2950"/>
              <a:gd name="T19" fmla="*/ 1672 h 2950"/>
              <a:gd name="T20" fmla="*/ 1955 w 2950"/>
              <a:gd name="T21" fmla="*/ 1732 h 2950"/>
              <a:gd name="T22" fmla="*/ 1883 w 2950"/>
              <a:gd name="T23" fmla="*/ 1770 h 2950"/>
              <a:gd name="T24" fmla="*/ 1794 w 2950"/>
              <a:gd name="T25" fmla="*/ 1784 h 2950"/>
              <a:gd name="T26" fmla="*/ 1632 w 2950"/>
              <a:gd name="T27" fmla="*/ 1770 h 2950"/>
              <a:gd name="T28" fmla="*/ 1677 w 2950"/>
              <a:gd name="T29" fmla="*/ 1650 h 2950"/>
              <a:gd name="T30" fmla="*/ 1810 w 2950"/>
              <a:gd name="T31" fmla="*/ 1651 h 2950"/>
              <a:gd name="T32" fmla="*/ 1864 w 2950"/>
              <a:gd name="T33" fmla="*/ 1624 h 2950"/>
              <a:gd name="T34" fmla="*/ 1886 w 2950"/>
              <a:gd name="T35" fmla="*/ 1571 h 2950"/>
              <a:gd name="T36" fmla="*/ 1878 w 2950"/>
              <a:gd name="T37" fmla="*/ 1525 h 2950"/>
              <a:gd name="T38" fmla="*/ 1832 w 2950"/>
              <a:gd name="T39" fmla="*/ 1490 h 2950"/>
              <a:gd name="T40" fmla="*/ 1710 w 2950"/>
              <a:gd name="T41" fmla="*/ 1449 h 2950"/>
              <a:gd name="T42" fmla="*/ 1599 w 2950"/>
              <a:gd name="T43" fmla="*/ 1396 h 2950"/>
              <a:gd name="T44" fmla="*/ 1550 w 2950"/>
              <a:gd name="T45" fmla="*/ 1343 h 2950"/>
              <a:gd name="T46" fmla="*/ 1529 w 2950"/>
              <a:gd name="T47" fmla="*/ 1282 h 2950"/>
              <a:gd name="T48" fmla="*/ 1528 w 2950"/>
              <a:gd name="T49" fmla="*/ 1201 h 2950"/>
              <a:gd name="T50" fmla="*/ 1552 w 2950"/>
              <a:gd name="T51" fmla="*/ 1124 h 2950"/>
              <a:gd name="T52" fmla="*/ 1593 w 2950"/>
              <a:gd name="T53" fmla="*/ 1076 h 2950"/>
              <a:gd name="T54" fmla="*/ 1661 w 2950"/>
              <a:gd name="T55" fmla="*/ 1039 h 2950"/>
              <a:gd name="T56" fmla="*/ 1748 w 2950"/>
              <a:gd name="T57" fmla="*/ 1022 h 2950"/>
              <a:gd name="T58" fmla="*/ 1894 w 2950"/>
              <a:gd name="T59" fmla="*/ 1030 h 2950"/>
              <a:gd name="T60" fmla="*/ 1937 w 2950"/>
              <a:gd name="T61" fmla="*/ 1161 h 2950"/>
              <a:gd name="T62" fmla="*/ 1083 w 2950"/>
              <a:gd name="T63" fmla="*/ 1508 h 2950"/>
              <a:gd name="T64" fmla="*/ 1491 w 2950"/>
              <a:gd name="T65" fmla="*/ 1771 h 2950"/>
              <a:gd name="T66" fmla="*/ 809 w 2950"/>
              <a:gd name="T67" fmla="*/ 1765 h 2950"/>
              <a:gd name="T68" fmla="*/ 631 w 2950"/>
              <a:gd name="T69" fmla="*/ 1784 h 2950"/>
              <a:gd name="T70" fmla="*/ 498 w 2950"/>
              <a:gd name="T71" fmla="*/ 1767 h 2950"/>
              <a:gd name="T72" fmla="*/ 414 w 2950"/>
              <a:gd name="T73" fmla="*/ 1712 h 2950"/>
              <a:gd name="T74" fmla="*/ 365 w 2950"/>
              <a:gd name="T75" fmla="*/ 1620 h 2950"/>
              <a:gd name="T76" fmla="*/ 344 w 2950"/>
              <a:gd name="T77" fmla="*/ 1496 h 2950"/>
              <a:gd name="T78" fmla="*/ 344 w 2950"/>
              <a:gd name="T79" fmla="*/ 1328 h 2950"/>
              <a:gd name="T80" fmla="*/ 365 w 2950"/>
              <a:gd name="T81" fmla="*/ 1187 h 2950"/>
              <a:gd name="T82" fmla="*/ 410 w 2950"/>
              <a:gd name="T83" fmla="*/ 1095 h 2950"/>
              <a:gd name="T84" fmla="*/ 487 w 2950"/>
              <a:gd name="T85" fmla="*/ 1043 h 2950"/>
              <a:gd name="T86" fmla="*/ 584 w 2950"/>
              <a:gd name="T87" fmla="*/ 1023 h 2950"/>
              <a:gd name="T88" fmla="*/ 751 w 2950"/>
              <a:gd name="T89" fmla="*/ 1033 h 2950"/>
              <a:gd name="T90" fmla="*/ 759 w 2950"/>
              <a:gd name="T91" fmla="*/ 1160 h 2950"/>
              <a:gd name="T92" fmla="*/ 609 w 2950"/>
              <a:gd name="T93" fmla="*/ 1156 h 2950"/>
              <a:gd name="T94" fmla="*/ 551 w 2950"/>
              <a:gd name="T95" fmla="*/ 1175 h 2950"/>
              <a:gd name="T96" fmla="*/ 523 w 2950"/>
              <a:gd name="T97" fmla="*/ 1210 h 2950"/>
              <a:gd name="T98" fmla="*/ 499 w 2950"/>
              <a:gd name="T99" fmla="*/ 1317 h 2950"/>
              <a:gd name="T100" fmla="*/ 496 w 2950"/>
              <a:gd name="T101" fmla="*/ 1471 h 2950"/>
              <a:gd name="T102" fmla="*/ 515 w 2950"/>
              <a:gd name="T103" fmla="*/ 1582 h 2950"/>
              <a:gd name="T104" fmla="*/ 544 w 2950"/>
              <a:gd name="T105" fmla="*/ 1625 h 2950"/>
              <a:gd name="T106" fmla="*/ 603 w 2950"/>
              <a:gd name="T107" fmla="*/ 1649 h 2950"/>
              <a:gd name="T108" fmla="*/ 713 w 2950"/>
              <a:gd name="T109" fmla="*/ 1650 h 2950"/>
              <a:gd name="T110" fmla="*/ 2133 w 2950"/>
              <a:gd name="T111" fmla="*/ 1771 h 2950"/>
              <a:gd name="T112" fmla="*/ 2545 w 2950"/>
              <a:gd name="T113" fmla="*/ 1465 h 2950"/>
              <a:gd name="T114" fmla="*/ 2564 w 2950"/>
              <a:gd name="T115" fmla="*/ 0 h 2950"/>
              <a:gd name="T116" fmla="*/ 0 w 2950"/>
              <a:gd name="T117" fmla="*/ 1482 h 2950"/>
              <a:gd name="T118" fmla="*/ 925 w 2950"/>
              <a:gd name="T119" fmla="*/ 2950 h 2950"/>
              <a:gd name="T120" fmla="*/ 2950 w 2950"/>
              <a:gd name="T121" fmla="*/ 932 h 2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950" h="2950">
                <a:moveTo>
                  <a:pt x="1792" y="1152"/>
                </a:moveTo>
                <a:lnTo>
                  <a:pt x="1778" y="1152"/>
                </a:lnTo>
                <a:lnTo>
                  <a:pt x="1764" y="1153"/>
                </a:lnTo>
                <a:lnTo>
                  <a:pt x="1752" y="1154"/>
                </a:lnTo>
                <a:lnTo>
                  <a:pt x="1746" y="1155"/>
                </a:lnTo>
                <a:lnTo>
                  <a:pt x="1740" y="1156"/>
                </a:lnTo>
                <a:lnTo>
                  <a:pt x="1730" y="1159"/>
                </a:lnTo>
                <a:lnTo>
                  <a:pt x="1720" y="1163"/>
                </a:lnTo>
                <a:lnTo>
                  <a:pt x="1711" y="1167"/>
                </a:lnTo>
                <a:lnTo>
                  <a:pt x="1703" y="1171"/>
                </a:lnTo>
                <a:lnTo>
                  <a:pt x="1696" y="1176"/>
                </a:lnTo>
                <a:lnTo>
                  <a:pt x="1693" y="1179"/>
                </a:lnTo>
                <a:lnTo>
                  <a:pt x="1690" y="1182"/>
                </a:lnTo>
                <a:lnTo>
                  <a:pt x="1685" y="1188"/>
                </a:lnTo>
                <a:lnTo>
                  <a:pt x="1681" y="1195"/>
                </a:lnTo>
                <a:lnTo>
                  <a:pt x="1678" y="1203"/>
                </a:lnTo>
                <a:lnTo>
                  <a:pt x="1676" y="1211"/>
                </a:lnTo>
                <a:lnTo>
                  <a:pt x="1674" y="1220"/>
                </a:lnTo>
                <a:lnTo>
                  <a:pt x="1674" y="1230"/>
                </a:lnTo>
                <a:lnTo>
                  <a:pt x="1674" y="1238"/>
                </a:lnTo>
                <a:lnTo>
                  <a:pt x="1676" y="1246"/>
                </a:lnTo>
                <a:lnTo>
                  <a:pt x="1678" y="1253"/>
                </a:lnTo>
                <a:lnTo>
                  <a:pt x="1681" y="1260"/>
                </a:lnTo>
                <a:lnTo>
                  <a:pt x="1685" y="1267"/>
                </a:lnTo>
                <a:lnTo>
                  <a:pt x="1690" y="1273"/>
                </a:lnTo>
                <a:lnTo>
                  <a:pt x="1693" y="1275"/>
                </a:lnTo>
                <a:lnTo>
                  <a:pt x="1696" y="1278"/>
                </a:lnTo>
                <a:lnTo>
                  <a:pt x="1703" y="1283"/>
                </a:lnTo>
                <a:lnTo>
                  <a:pt x="1712" y="1288"/>
                </a:lnTo>
                <a:lnTo>
                  <a:pt x="1723" y="1293"/>
                </a:lnTo>
                <a:lnTo>
                  <a:pt x="1752" y="1305"/>
                </a:lnTo>
                <a:lnTo>
                  <a:pt x="1770" y="1312"/>
                </a:lnTo>
                <a:lnTo>
                  <a:pt x="1791" y="1320"/>
                </a:lnTo>
                <a:lnTo>
                  <a:pt x="1840" y="1336"/>
                </a:lnTo>
                <a:lnTo>
                  <a:pt x="1866" y="1345"/>
                </a:lnTo>
                <a:lnTo>
                  <a:pt x="1890" y="1354"/>
                </a:lnTo>
                <a:lnTo>
                  <a:pt x="1901" y="1358"/>
                </a:lnTo>
                <a:lnTo>
                  <a:pt x="1912" y="1363"/>
                </a:lnTo>
                <a:lnTo>
                  <a:pt x="1932" y="1373"/>
                </a:lnTo>
                <a:lnTo>
                  <a:pt x="1950" y="1383"/>
                </a:lnTo>
                <a:lnTo>
                  <a:pt x="1958" y="1388"/>
                </a:lnTo>
                <a:lnTo>
                  <a:pt x="1966" y="1393"/>
                </a:lnTo>
                <a:lnTo>
                  <a:pt x="1980" y="1404"/>
                </a:lnTo>
                <a:lnTo>
                  <a:pt x="1986" y="1409"/>
                </a:lnTo>
                <a:lnTo>
                  <a:pt x="1991" y="1414"/>
                </a:lnTo>
                <a:lnTo>
                  <a:pt x="1997" y="1420"/>
                </a:lnTo>
                <a:lnTo>
                  <a:pt x="2002" y="1426"/>
                </a:lnTo>
                <a:lnTo>
                  <a:pt x="2006" y="1433"/>
                </a:lnTo>
                <a:lnTo>
                  <a:pt x="2010" y="1439"/>
                </a:lnTo>
                <a:lnTo>
                  <a:pt x="2014" y="1446"/>
                </a:lnTo>
                <a:lnTo>
                  <a:pt x="2018" y="1454"/>
                </a:lnTo>
                <a:lnTo>
                  <a:pt x="2021" y="1462"/>
                </a:lnTo>
                <a:lnTo>
                  <a:pt x="2024" y="1470"/>
                </a:lnTo>
                <a:lnTo>
                  <a:pt x="2026" y="1479"/>
                </a:lnTo>
                <a:lnTo>
                  <a:pt x="2029" y="1488"/>
                </a:lnTo>
                <a:lnTo>
                  <a:pt x="2032" y="1507"/>
                </a:lnTo>
                <a:lnTo>
                  <a:pt x="2033" y="1517"/>
                </a:lnTo>
                <a:lnTo>
                  <a:pt x="2034" y="1527"/>
                </a:lnTo>
                <a:lnTo>
                  <a:pt x="2035" y="1538"/>
                </a:lnTo>
                <a:lnTo>
                  <a:pt x="2035" y="1549"/>
                </a:lnTo>
                <a:lnTo>
                  <a:pt x="2035" y="1564"/>
                </a:lnTo>
                <a:lnTo>
                  <a:pt x="2034" y="1577"/>
                </a:lnTo>
                <a:lnTo>
                  <a:pt x="2032" y="1591"/>
                </a:lnTo>
                <a:lnTo>
                  <a:pt x="2030" y="1604"/>
                </a:lnTo>
                <a:lnTo>
                  <a:pt x="2028" y="1616"/>
                </a:lnTo>
                <a:lnTo>
                  <a:pt x="2025" y="1628"/>
                </a:lnTo>
                <a:lnTo>
                  <a:pt x="2021" y="1640"/>
                </a:lnTo>
                <a:lnTo>
                  <a:pt x="2017" y="1651"/>
                </a:lnTo>
                <a:lnTo>
                  <a:pt x="2012" y="1662"/>
                </a:lnTo>
                <a:lnTo>
                  <a:pt x="2007" y="1672"/>
                </a:lnTo>
                <a:lnTo>
                  <a:pt x="2001" y="1682"/>
                </a:lnTo>
                <a:lnTo>
                  <a:pt x="1995" y="1692"/>
                </a:lnTo>
                <a:lnTo>
                  <a:pt x="1988" y="1701"/>
                </a:lnTo>
                <a:lnTo>
                  <a:pt x="1981" y="1709"/>
                </a:lnTo>
                <a:lnTo>
                  <a:pt x="1973" y="1717"/>
                </a:lnTo>
                <a:lnTo>
                  <a:pt x="1964" y="1725"/>
                </a:lnTo>
                <a:lnTo>
                  <a:pt x="1955" y="1732"/>
                </a:lnTo>
                <a:lnTo>
                  <a:pt x="1946" y="1739"/>
                </a:lnTo>
                <a:lnTo>
                  <a:pt x="1936" y="1745"/>
                </a:lnTo>
                <a:lnTo>
                  <a:pt x="1926" y="1751"/>
                </a:lnTo>
                <a:lnTo>
                  <a:pt x="1916" y="1756"/>
                </a:lnTo>
                <a:lnTo>
                  <a:pt x="1905" y="1761"/>
                </a:lnTo>
                <a:lnTo>
                  <a:pt x="1894" y="1766"/>
                </a:lnTo>
                <a:lnTo>
                  <a:pt x="1883" y="1770"/>
                </a:lnTo>
                <a:lnTo>
                  <a:pt x="1871" y="1773"/>
                </a:lnTo>
                <a:lnTo>
                  <a:pt x="1859" y="1776"/>
                </a:lnTo>
                <a:lnTo>
                  <a:pt x="1847" y="1779"/>
                </a:lnTo>
                <a:lnTo>
                  <a:pt x="1834" y="1781"/>
                </a:lnTo>
                <a:lnTo>
                  <a:pt x="1821" y="1782"/>
                </a:lnTo>
                <a:lnTo>
                  <a:pt x="1808" y="1784"/>
                </a:lnTo>
                <a:lnTo>
                  <a:pt x="1794" y="1784"/>
                </a:lnTo>
                <a:lnTo>
                  <a:pt x="1780" y="1784"/>
                </a:lnTo>
                <a:lnTo>
                  <a:pt x="1758" y="1784"/>
                </a:lnTo>
                <a:lnTo>
                  <a:pt x="1735" y="1783"/>
                </a:lnTo>
                <a:lnTo>
                  <a:pt x="1711" y="1781"/>
                </a:lnTo>
                <a:lnTo>
                  <a:pt x="1686" y="1778"/>
                </a:lnTo>
                <a:lnTo>
                  <a:pt x="1660" y="1774"/>
                </a:lnTo>
                <a:lnTo>
                  <a:pt x="1632" y="1770"/>
                </a:lnTo>
                <a:lnTo>
                  <a:pt x="1603" y="1765"/>
                </a:lnTo>
                <a:lnTo>
                  <a:pt x="1573" y="1758"/>
                </a:lnTo>
                <a:lnTo>
                  <a:pt x="1534" y="1751"/>
                </a:lnTo>
                <a:lnTo>
                  <a:pt x="1549" y="1635"/>
                </a:lnTo>
                <a:lnTo>
                  <a:pt x="1618" y="1643"/>
                </a:lnTo>
                <a:lnTo>
                  <a:pt x="1649" y="1647"/>
                </a:lnTo>
                <a:lnTo>
                  <a:pt x="1677" y="1650"/>
                </a:lnTo>
                <a:lnTo>
                  <a:pt x="1704" y="1652"/>
                </a:lnTo>
                <a:lnTo>
                  <a:pt x="1729" y="1653"/>
                </a:lnTo>
                <a:lnTo>
                  <a:pt x="1751" y="1654"/>
                </a:lnTo>
                <a:lnTo>
                  <a:pt x="1771" y="1654"/>
                </a:lnTo>
                <a:lnTo>
                  <a:pt x="1785" y="1654"/>
                </a:lnTo>
                <a:lnTo>
                  <a:pt x="1798" y="1653"/>
                </a:lnTo>
                <a:lnTo>
                  <a:pt x="1810" y="1651"/>
                </a:lnTo>
                <a:lnTo>
                  <a:pt x="1822" y="1648"/>
                </a:lnTo>
                <a:lnTo>
                  <a:pt x="1832" y="1645"/>
                </a:lnTo>
                <a:lnTo>
                  <a:pt x="1841" y="1641"/>
                </a:lnTo>
                <a:lnTo>
                  <a:pt x="1850" y="1636"/>
                </a:lnTo>
                <a:lnTo>
                  <a:pt x="1858" y="1631"/>
                </a:lnTo>
                <a:lnTo>
                  <a:pt x="1861" y="1628"/>
                </a:lnTo>
                <a:lnTo>
                  <a:pt x="1864" y="1624"/>
                </a:lnTo>
                <a:lnTo>
                  <a:pt x="1870" y="1617"/>
                </a:lnTo>
                <a:lnTo>
                  <a:pt x="1875" y="1609"/>
                </a:lnTo>
                <a:lnTo>
                  <a:pt x="1879" y="1601"/>
                </a:lnTo>
                <a:lnTo>
                  <a:pt x="1882" y="1591"/>
                </a:lnTo>
                <a:lnTo>
                  <a:pt x="1883" y="1587"/>
                </a:lnTo>
                <a:lnTo>
                  <a:pt x="1885" y="1581"/>
                </a:lnTo>
                <a:lnTo>
                  <a:pt x="1886" y="1571"/>
                </a:lnTo>
                <a:lnTo>
                  <a:pt x="1886" y="1559"/>
                </a:lnTo>
                <a:lnTo>
                  <a:pt x="1886" y="1551"/>
                </a:lnTo>
                <a:lnTo>
                  <a:pt x="1885" y="1543"/>
                </a:lnTo>
                <a:lnTo>
                  <a:pt x="1883" y="1535"/>
                </a:lnTo>
                <a:lnTo>
                  <a:pt x="1881" y="1532"/>
                </a:lnTo>
                <a:lnTo>
                  <a:pt x="1880" y="1528"/>
                </a:lnTo>
                <a:lnTo>
                  <a:pt x="1878" y="1525"/>
                </a:lnTo>
                <a:lnTo>
                  <a:pt x="1876" y="1522"/>
                </a:lnTo>
                <a:lnTo>
                  <a:pt x="1871" y="1516"/>
                </a:lnTo>
                <a:lnTo>
                  <a:pt x="1866" y="1510"/>
                </a:lnTo>
                <a:lnTo>
                  <a:pt x="1860" y="1505"/>
                </a:lnTo>
                <a:lnTo>
                  <a:pt x="1852" y="1500"/>
                </a:lnTo>
                <a:lnTo>
                  <a:pt x="1843" y="1495"/>
                </a:lnTo>
                <a:lnTo>
                  <a:pt x="1832" y="1490"/>
                </a:lnTo>
                <a:lnTo>
                  <a:pt x="1820" y="1485"/>
                </a:lnTo>
                <a:lnTo>
                  <a:pt x="1806" y="1479"/>
                </a:lnTo>
                <a:lnTo>
                  <a:pt x="1790" y="1474"/>
                </a:lnTo>
                <a:lnTo>
                  <a:pt x="1773" y="1468"/>
                </a:lnTo>
                <a:lnTo>
                  <a:pt x="1754" y="1463"/>
                </a:lnTo>
                <a:lnTo>
                  <a:pt x="1724" y="1453"/>
                </a:lnTo>
                <a:lnTo>
                  <a:pt x="1710" y="1449"/>
                </a:lnTo>
                <a:lnTo>
                  <a:pt x="1696" y="1444"/>
                </a:lnTo>
                <a:lnTo>
                  <a:pt x="1670" y="1434"/>
                </a:lnTo>
                <a:lnTo>
                  <a:pt x="1647" y="1423"/>
                </a:lnTo>
                <a:lnTo>
                  <a:pt x="1636" y="1418"/>
                </a:lnTo>
                <a:lnTo>
                  <a:pt x="1626" y="1413"/>
                </a:lnTo>
                <a:lnTo>
                  <a:pt x="1607" y="1401"/>
                </a:lnTo>
                <a:lnTo>
                  <a:pt x="1599" y="1396"/>
                </a:lnTo>
                <a:lnTo>
                  <a:pt x="1591" y="1390"/>
                </a:lnTo>
                <a:lnTo>
                  <a:pt x="1577" y="1378"/>
                </a:lnTo>
                <a:lnTo>
                  <a:pt x="1571" y="1371"/>
                </a:lnTo>
                <a:lnTo>
                  <a:pt x="1565" y="1365"/>
                </a:lnTo>
                <a:lnTo>
                  <a:pt x="1559" y="1358"/>
                </a:lnTo>
                <a:lnTo>
                  <a:pt x="1554" y="1350"/>
                </a:lnTo>
                <a:lnTo>
                  <a:pt x="1550" y="1343"/>
                </a:lnTo>
                <a:lnTo>
                  <a:pt x="1546" y="1335"/>
                </a:lnTo>
                <a:lnTo>
                  <a:pt x="1542" y="1327"/>
                </a:lnTo>
                <a:lnTo>
                  <a:pt x="1538" y="1319"/>
                </a:lnTo>
                <a:lnTo>
                  <a:pt x="1535" y="1310"/>
                </a:lnTo>
                <a:lnTo>
                  <a:pt x="1533" y="1301"/>
                </a:lnTo>
                <a:lnTo>
                  <a:pt x="1530" y="1292"/>
                </a:lnTo>
                <a:lnTo>
                  <a:pt x="1529" y="1282"/>
                </a:lnTo>
                <a:lnTo>
                  <a:pt x="1527" y="1272"/>
                </a:lnTo>
                <a:lnTo>
                  <a:pt x="1526" y="1262"/>
                </a:lnTo>
                <a:lnTo>
                  <a:pt x="1526" y="1251"/>
                </a:lnTo>
                <a:lnTo>
                  <a:pt x="1525" y="1240"/>
                </a:lnTo>
                <a:lnTo>
                  <a:pt x="1526" y="1227"/>
                </a:lnTo>
                <a:lnTo>
                  <a:pt x="1526" y="1214"/>
                </a:lnTo>
                <a:lnTo>
                  <a:pt x="1528" y="1201"/>
                </a:lnTo>
                <a:lnTo>
                  <a:pt x="1530" y="1189"/>
                </a:lnTo>
                <a:lnTo>
                  <a:pt x="1532" y="1177"/>
                </a:lnTo>
                <a:lnTo>
                  <a:pt x="1535" y="1165"/>
                </a:lnTo>
                <a:lnTo>
                  <a:pt x="1538" y="1155"/>
                </a:lnTo>
                <a:lnTo>
                  <a:pt x="1542" y="1144"/>
                </a:lnTo>
                <a:lnTo>
                  <a:pt x="1547" y="1134"/>
                </a:lnTo>
                <a:lnTo>
                  <a:pt x="1552" y="1124"/>
                </a:lnTo>
                <a:lnTo>
                  <a:pt x="1557" y="1115"/>
                </a:lnTo>
                <a:lnTo>
                  <a:pt x="1563" y="1106"/>
                </a:lnTo>
                <a:lnTo>
                  <a:pt x="1570" y="1098"/>
                </a:lnTo>
                <a:lnTo>
                  <a:pt x="1577" y="1090"/>
                </a:lnTo>
                <a:lnTo>
                  <a:pt x="1584" y="1083"/>
                </a:lnTo>
                <a:lnTo>
                  <a:pt x="1588" y="1079"/>
                </a:lnTo>
                <a:lnTo>
                  <a:pt x="1593" y="1076"/>
                </a:lnTo>
                <a:lnTo>
                  <a:pt x="1601" y="1069"/>
                </a:lnTo>
                <a:lnTo>
                  <a:pt x="1610" y="1063"/>
                </a:lnTo>
                <a:lnTo>
                  <a:pt x="1620" y="1057"/>
                </a:lnTo>
                <a:lnTo>
                  <a:pt x="1629" y="1052"/>
                </a:lnTo>
                <a:lnTo>
                  <a:pt x="1639" y="1047"/>
                </a:lnTo>
                <a:lnTo>
                  <a:pt x="1650" y="1043"/>
                </a:lnTo>
                <a:lnTo>
                  <a:pt x="1661" y="1039"/>
                </a:lnTo>
                <a:lnTo>
                  <a:pt x="1672" y="1035"/>
                </a:lnTo>
                <a:lnTo>
                  <a:pt x="1684" y="1032"/>
                </a:lnTo>
                <a:lnTo>
                  <a:pt x="1696" y="1029"/>
                </a:lnTo>
                <a:lnTo>
                  <a:pt x="1709" y="1027"/>
                </a:lnTo>
                <a:lnTo>
                  <a:pt x="1721" y="1025"/>
                </a:lnTo>
                <a:lnTo>
                  <a:pt x="1735" y="1023"/>
                </a:lnTo>
                <a:lnTo>
                  <a:pt x="1748" y="1022"/>
                </a:lnTo>
                <a:lnTo>
                  <a:pt x="1762" y="1022"/>
                </a:lnTo>
                <a:lnTo>
                  <a:pt x="1777" y="1022"/>
                </a:lnTo>
                <a:lnTo>
                  <a:pt x="1798" y="1022"/>
                </a:lnTo>
                <a:lnTo>
                  <a:pt x="1820" y="1023"/>
                </a:lnTo>
                <a:lnTo>
                  <a:pt x="1843" y="1025"/>
                </a:lnTo>
                <a:lnTo>
                  <a:pt x="1868" y="1027"/>
                </a:lnTo>
                <a:lnTo>
                  <a:pt x="1894" y="1030"/>
                </a:lnTo>
                <a:lnTo>
                  <a:pt x="1922" y="1034"/>
                </a:lnTo>
                <a:lnTo>
                  <a:pt x="1950" y="1038"/>
                </a:lnTo>
                <a:lnTo>
                  <a:pt x="1981" y="1043"/>
                </a:lnTo>
                <a:lnTo>
                  <a:pt x="2020" y="1051"/>
                </a:lnTo>
                <a:lnTo>
                  <a:pt x="2008" y="1169"/>
                </a:lnTo>
                <a:lnTo>
                  <a:pt x="1971" y="1165"/>
                </a:lnTo>
                <a:lnTo>
                  <a:pt x="1937" y="1161"/>
                </a:lnTo>
                <a:lnTo>
                  <a:pt x="1877" y="1156"/>
                </a:lnTo>
                <a:lnTo>
                  <a:pt x="1852" y="1154"/>
                </a:lnTo>
                <a:lnTo>
                  <a:pt x="1829" y="1153"/>
                </a:lnTo>
                <a:lnTo>
                  <a:pt x="1809" y="1152"/>
                </a:lnTo>
                <a:lnTo>
                  <a:pt x="1792" y="1152"/>
                </a:lnTo>
                <a:close/>
                <a:moveTo>
                  <a:pt x="1158" y="1158"/>
                </a:moveTo>
                <a:lnTo>
                  <a:pt x="1083" y="1508"/>
                </a:lnTo>
                <a:lnTo>
                  <a:pt x="1284" y="1508"/>
                </a:lnTo>
                <a:lnTo>
                  <a:pt x="1210" y="1158"/>
                </a:lnTo>
                <a:lnTo>
                  <a:pt x="1158" y="1158"/>
                </a:lnTo>
                <a:close/>
                <a:moveTo>
                  <a:pt x="876" y="1771"/>
                </a:moveTo>
                <a:lnTo>
                  <a:pt x="1042" y="1035"/>
                </a:lnTo>
                <a:lnTo>
                  <a:pt x="1326" y="1035"/>
                </a:lnTo>
                <a:lnTo>
                  <a:pt x="1491" y="1771"/>
                </a:lnTo>
                <a:lnTo>
                  <a:pt x="1342" y="1771"/>
                </a:lnTo>
                <a:lnTo>
                  <a:pt x="1313" y="1638"/>
                </a:lnTo>
                <a:lnTo>
                  <a:pt x="1055" y="1638"/>
                </a:lnTo>
                <a:lnTo>
                  <a:pt x="1025" y="1771"/>
                </a:lnTo>
                <a:lnTo>
                  <a:pt x="876" y="1771"/>
                </a:lnTo>
                <a:close/>
                <a:moveTo>
                  <a:pt x="838" y="1760"/>
                </a:moveTo>
                <a:lnTo>
                  <a:pt x="809" y="1765"/>
                </a:lnTo>
                <a:lnTo>
                  <a:pt x="782" y="1770"/>
                </a:lnTo>
                <a:lnTo>
                  <a:pt x="755" y="1775"/>
                </a:lnTo>
                <a:lnTo>
                  <a:pt x="729" y="1778"/>
                </a:lnTo>
                <a:lnTo>
                  <a:pt x="703" y="1781"/>
                </a:lnTo>
                <a:lnTo>
                  <a:pt x="678" y="1783"/>
                </a:lnTo>
                <a:lnTo>
                  <a:pt x="654" y="1784"/>
                </a:lnTo>
                <a:lnTo>
                  <a:pt x="631" y="1784"/>
                </a:lnTo>
                <a:lnTo>
                  <a:pt x="608" y="1784"/>
                </a:lnTo>
                <a:lnTo>
                  <a:pt x="587" y="1783"/>
                </a:lnTo>
                <a:lnTo>
                  <a:pt x="567" y="1781"/>
                </a:lnTo>
                <a:lnTo>
                  <a:pt x="548" y="1779"/>
                </a:lnTo>
                <a:lnTo>
                  <a:pt x="530" y="1776"/>
                </a:lnTo>
                <a:lnTo>
                  <a:pt x="513" y="1772"/>
                </a:lnTo>
                <a:lnTo>
                  <a:pt x="498" y="1767"/>
                </a:lnTo>
                <a:lnTo>
                  <a:pt x="483" y="1762"/>
                </a:lnTo>
                <a:lnTo>
                  <a:pt x="470" y="1756"/>
                </a:lnTo>
                <a:lnTo>
                  <a:pt x="457" y="1749"/>
                </a:lnTo>
                <a:lnTo>
                  <a:pt x="445" y="1741"/>
                </a:lnTo>
                <a:lnTo>
                  <a:pt x="434" y="1732"/>
                </a:lnTo>
                <a:lnTo>
                  <a:pt x="424" y="1723"/>
                </a:lnTo>
                <a:lnTo>
                  <a:pt x="414" y="1712"/>
                </a:lnTo>
                <a:lnTo>
                  <a:pt x="405" y="1701"/>
                </a:lnTo>
                <a:lnTo>
                  <a:pt x="397" y="1689"/>
                </a:lnTo>
                <a:lnTo>
                  <a:pt x="389" y="1676"/>
                </a:lnTo>
                <a:lnTo>
                  <a:pt x="382" y="1663"/>
                </a:lnTo>
                <a:lnTo>
                  <a:pt x="376" y="1649"/>
                </a:lnTo>
                <a:lnTo>
                  <a:pt x="370" y="1635"/>
                </a:lnTo>
                <a:lnTo>
                  <a:pt x="365" y="1620"/>
                </a:lnTo>
                <a:lnTo>
                  <a:pt x="361" y="1605"/>
                </a:lnTo>
                <a:lnTo>
                  <a:pt x="357" y="1589"/>
                </a:lnTo>
                <a:lnTo>
                  <a:pt x="353" y="1572"/>
                </a:lnTo>
                <a:lnTo>
                  <a:pt x="351" y="1555"/>
                </a:lnTo>
                <a:lnTo>
                  <a:pt x="348" y="1536"/>
                </a:lnTo>
                <a:lnTo>
                  <a:pt x="346" y="1517"/>
                </a:lnTo>
                <a:lnTo>
                  <a:pt x="344" y="1496"/>
                </a:lnTo>
                <a:lnTo>
                  <a:pt x="343" y="1475"/>
                </a:lnTo>
                <a:lnTo>
                  <a:pt x="341" y="1452"/>
                </a:lnTo>
                <a:lnTo>
                  <a:pt x="341" y="1428"/>
                </a:lnTo>
                <a:lnTo>
                  <a:pt x="340" y="1403"/>
                </a:lnTo>
                <a:lnTo>
                  <a:pt x="341" y="1377"/>
                </a:lnTo>
                <a:lnTo>
                  <a:pt x="341" y="1352"/>
                </a:lnTo>
                <a:lnTo>
                  <a:pt x="344" y="1328"/>
                </a:lnTo>
                <a:lnTo>
                  <a:pt x="345" y="1304"/>
                </a:lnTo>
                <a:lnTo>
                  <a:pt x="347" y="1282"/>
                </a:lnTo>
                <a:lnTo>
                  <a:pt x="350" y="1261"/>
                </a:lnTo>
                <a:lnTo>
                  <a:pt x="353" y="1241"/>
                </a:lnTo>
                <a:lnTo>
                  <a:pt x="357" y="1222"/>
                </a:lnTo>
                <a:lnTo>
                  <a:pt x="361" y="1204"/>
                </a:lnTo>
                <a:lnTo>
                  <a:pt x="365" y="1187"/>
                </a:lnTo>
                <a:lnTo>
                  <a:pt x="370" y="1171"/>
                </a:lnTo>
                <a:lnTo>
                  <a:pt x="375" y="1156"/>
                </a:lnTo>
                <a:lnTo>
                  <a:pt x="381" y="1142"/>
                </a:lnTo>
                <a:lnTo>
                  <a:pt x="388" y="1129"/>
                </a:lnTo>
                <a:lnTo>
                  <a:pt x="394" y="1117"/>
                </a:lnTo>
                <a:lnTo>
                  <a:pt x="402" y="1106"/>
                </a:lnTo>
                <a:lnTo>
                  <a:pt x="410" y="1095"/>
                </a:lnTo>
                <a:lnTo>
                  <a:pt x="418" y="1086"/>
                </a:lnTo>
                <a:lnTo>
                  <a:pt x="428" y="1077"/>
                </a:lnTo>
                <a:lnTo>
                  <a:pt x="438" y="1069"/>
                </a:lnTo>
                <a:lnTo>
                  <a:pt x="449" y="1061"/>
                </a:lnTo>
                <a:lnTo>
                  <a:pt x="461" y="1054"/>
                </a:lnTo>
                <a:lnTo>
                  <a:pt x="474" y="1048"/>
                </a:lnTo>
                <a:lnTo>
                  <a:pt x="487" y="1043"/>
                </a:lnTo>
                <a:lnTo>
                  <a:pt x="501" y="1038"/>
                </a:lnTo>
                <a:lnTo>
                  <a:pt x="516" y="1033"/>
                </a:lnTo>
                <a:lnTo>
                  <a:pt x="532" y="1030"/>
                </a:lnTo>
                <a:lnTo>
                  <a:pt x="549" y="1027"/>
                </a:lnTo>
                <a:lnTo>
                  <a:pt x="557" y="1026"/>
                </a:lnTo>
                <a:lnTo>
                  <a:pt x="566" y="1025"/>
                </a:lnTo>
                <a:lnTo>
                  <a:pt x="584" y="1023"/>
                </a:lnTo>
                <a:lnTo>
                  <a:pt x="603" y="1022"/>
                </a:lnTo>
                <a:lnTo>
                  <a:pt x="623" y="1022"/>
                </a:lnTo>
                <a:lnTo>
                  <a:pt x="647" y="1022"/>
                </a:lnTo>
                <a:lnTo>
                  <a:pt x="672" y="1023"/>
                </a:lnTo>
                <a:lnTo>
                  <a:pt x="697" y="1026"/>
                </a:lnTo>
                <a:lnTo>
                  <a:pt x="724" y="1029"/>
                </a:lnTo>
                <a:lnTo>
                  <a:pt x="751" y="1033"/>
                </a:lnTo>
                <a:lnTo>
                  <a:pt x="780" y="1038"/>
                </a:lnTo>
                <a:lnTo>
                  <a:pt x="809" y="1044"/>
                </a:lnTo>
                <a:lnTo>
                  <a:pt x="839" y="1051"/>
                </a:lnTo>
                <a:lnTo>
                  <a:pt x="835" y="1170"/>
                </a:lnTo>
                <a:lnTo>
                  <a:pt x="808" y="1166"/>
                </a:lnTo>
                <a:lnTo>
                  <a:pt x="783" y="1163"/>
                </a:lnTo>
                <a:lnTo>
                  <a:pt x="759" y="1160"/>
                </a:lnTo>
                <a:lnTo>
                  <a:pt x="736" y="1158"/>
                </a:lnTo>
                <a:lnTo>
                  <a:pt x="694" y="1155"/>
                </a:lnTo>
                <a:lnTo>
                  <a:pt x="675" y="1154"/>
                </a:lnTo>
                <a:lnTo>
                  <a:pt x="656" y="1154"/>
                </a:lnTo>
                <a:lnTo>
                  <a:pt x="639" y="1154"/>
                </a:lnTo>
                <a:lnTo>
                  <a:pt x="623" y="1155"/>
                </a:lnTo>
                <a:lnTo>
                  <a:pt x="609" y="1156"/>
                </a:lnTo>
                <a:lnTo>
                  <a:pt x="595" y="1159"/>
                </a:lnTo>
                <a:lnTo>
                  <a:pt x="583" y="1161"/>
                </a:lnTo>
                <a:lnTo>
                  <a:pt x="573" y="1164"/>
                </a:lnTo>
                <a:lnTo>
                  <a:pt x="563" y="1168"/>
                </a:lnTo>
                <a:lnTo>
                  <a:pt x="559" y="1170"/>
                </a:lnTo>
                <a:lnTo>
                  <a:pt x="555" y="1173"/>
                </a:lnTo>
                <a:lnTo>
                  <a:pt x="551" y="1175"/>
                </a:lnTo>
                <a:lnTo>
                  <a:pt x="548" y="1178"/>
                </a:lnTo>
                <a:lnTo>
                  <a:pt x="544" y="1181"/>
                </a:lnTo>
                <a:lnTo>
                  <a:pt x="541" y="1184"/>
                </a:lnTo>
                <a:lnTo>
                  <a:pt x="538" y="1188"/>
                </a:lnTo>
                <a:lnTo>
                  <a:pt x="534" y="1192"/>
                </a:lnTo>
                <a:lnTo>
                  <a:pt x="529" y="1200"/>
                </a:lnTo>
                <a:lnTo>
                  <a:pt x="523" y="1210"/>
                </a:lnTo>
                <a:lnTo>
                  <a:pt x="518" y="1220"/>
                </a:lnTo>
                <a:lnTo>
                  <a:pt x="514" y="1232"/>
                </a:lnTo>
                <a:lnTo>
                  <a:pt x="510" y="1245"/>
                </a:lnTo>
                <a:lnTo>
                  <a:pt x="507" y="1259"/>
                </a:lnTo>
                <a:lnTo>
                  <a:pt x="504" y="1276"/>
                </a:lnTo>
                <a:lnTo>
                  <a:pt x="501" y="1295"/>
                </a:lnTo>
                <a:lnTo>
                  <a:pt x="499" y="1317"/>
                </a:lnTo>
                <a:lnTo>
                  <a:pt x="498" y="1328"/>
                </a:lnTo>
                <a:lnTo>
                  <a:pt x="497" y="1340"/>
                </a:lnTo>
                <a:lnTo>
                  <a:pt x="496" y="1367"/>
                </a:lnTo>
                <a:lnTo>
                  <a:pt x="496" y="1395"/>
                </a:lnTo>
                <a:lnTo>
                  <a:pt x="495" y="1426"/>
                </a:lnTo>
                <a:lnTo>
                  <a:pt x="496" y="1457"/>
                </a:lnTo>
                <a:lnTo>
                  <a:pt x="496" y="1471"/>
                </a:lnTo>
                <a:lnTo>
                  <a:pt x="497" y="1485"/>
                </a:lnTo>
                <a:lnTo>
                  <a:pt x="498" y="1498"/>
                </a:lnTo>
                <a:lnTo>
                  <a:pt x="500" y="1511"/>
                </a:lnTo>
                <a:lnTo>
                  <a:pt x="503" y="1534"/>
                </a:lnTo>
                <a:lnTo>
                  <a:pt x="507" y="1555"/>
                </a:lnTo>
                <a:lnTo>
                  <a:pt x="512" y="1573"/>
                </a:lnTo>
                <a:lnTo>
                  <a:pt x="515" y="1582"/>
                </a:lnTo>
                <a:lnTo>
                  <a:pt x="518" y="1589"/>
                </a:lnTo>
                <a:lnTo>
                  <a:pt x="522" y="1596"/>
                </a:lnTo>
                <a:lnTo>
                  <a:pt x="525" y="1603"/>
                </a:lnTo>
                <a:lnTo>
                  <a:pt x="529" y="1609"/>
                </a:lnTo>
                <a:lnTo>
                  <a:pt x="534" y="1615"/>
                </a:lnTo>
                <a:lnTo>
                  <a:pt x="538" y="1620"/>
                </a:lnTo>
                <a:lnTo>
                  <a:pt x="544" y="1625"/>
                </a:lnTo>
                <a:lnTo>
                  <a:pt x="550" y="1629"/>
                </a:lnTo>
                <a:lnTo>
                  <a:pt x="556" y="1633"/>
                </a:lnTo>
                <a:lnTo>
                  <a:pt x="563" y="1637"/>
                </a:lnTo>
                <a:lnTo>
                  <a:pt x="570" y="1640"/>
                </a:lnTo>
                <a:lnTo>
                  <a:pt x="586" y="1645"/>
                </a:lnTo>
                <a:lnTo>
                  <a:pt x="594" y="1647"/>
                </a:lnTo>
                <a:lnTo>
                  <a:pt x="603" y="1649"/>
                </a:lnTo>
                <a:lnTo>
                  <a:pt x="613" y="1651"/>
                </a:lnTo>
                <a:lnTo>
                  <a:pt x="623" y="1651"/>
                </a:lnTo>
                <a:lnTo>
                  <a:pt x="633" y="1652"/>
                </a:lnTo>
                <a:lnTo>
                  <a:pt x="644" y="1652"/>
                </a:lnTo>
                <a:lnTo>
                  <a:pt x="667" y="1652"/>
                </a:lnTo>
                <a:lnTo>
                  <a:pt x="690" y="1651"/>
                </a:lnTo>
                <a:lnTo>
                  <a:pt x="713" y="1650"/>
                </a:lnTo>
                <a:lnTo>
                  <a:pt x="737" y="1648"/>
                </a:lnTo>
                <a:lnTo>
                  <a:pt x="761" y="1646"/>
                </a:lnTo>
                <a:lnTo>
                  <a:pt x="785" y="1644"/>
                </a:lnTo>
                <a:lnTo>
                  <a:pt x="810" y="1641"/>
                </a:lnTo>
                <a:lnTo>
                  <a:pt x="835" y="1637"/>
                </a:lnTo>
                <a:lnTo>
                  <a:pt x="838" y="1760"/>
                </a:lnTo>
                <a:close/>
                <a:moveTo>
                  <a:pt x="2133" y="1771"/>
                </a:moveTo>
                <a:lnTo>
                  <a:pt x="2133" y="1035"/>
                </a:lnTo>
                <a:lnTo>
                  <a:pt x="2610" y="1035"/>
                </a:lnTo>
                <a:lnTo>
                  <a:pt x="2610" y="1165"/>
                </a:lnTo>
                <a:lnTo>
                  <a:pt x="2283" y="1165"/>
                </a:lnTo>
                <a:lnTo>
                  <a:pt x="2283" y="1337"/>
                </a:lnTo>
                <a:lnTo>
                  <a:pt x="2545" y="1337"/>
                </a:lnTo>
                <a:lnTo>
                  <a:pt x="2545" y="1465"/>
                </a:lnTo>
                <a:lnTo>
                  <a:pt x="2283" y="1465"/>
                </a:lnTo>
                <a:lnTo>
                  <a:pt x="2283" y="1641"/>
                </a:lnTo>
                <a:lnTo>
                  <a:pt x="2610" y="1641"/>
                </a:lnTo>
                <a:lnTo>
                  <a:pt x="2610" y="1771"/>
                </a:lnTo>
                <a:lnTo>
                  <a:pt x="2133" y="1771"/>
                </a:lnTo>
                <a:close/>
                <a:moveTo>
                  <a:pt x="2667" y="0"/>
                </a:moveTo>
                <a:lnTo>
                  <a:pt x="2564" y="0"/>
                </a:lnTo>
                <a:lnTo>
                  <a:pt x="2024" y="0"/>
                </a:lnTo>
                <a:lnTo>
                  <a:pt x="1486" y="0"/>
                </a:lnTo>
                <a:lnTo>
                  <a:pt x="948" y="0"/>
                </a:lnTo>
                <a:lnTo>
                  <a:pt x="410" y="0"/>
                </a:lnTo>
                <a:lnTo>
                  <a:pt x="0" y="409"/>
                </a:lnTo>
                <a:lnTo>
                  <a:pt x="0" y="946"/>
                </a:lnTo>
                <a:lnTo>
                  <a:pt x="0" y="1482"/>
                </a:lnTo>
                <a:lnTo>
                  <a:pt x="0" y="2018"/>
                </a:lnTo>
                <a:lnTo>
                  <a:pt x="0" y="2555"/>
                </a:lnTo>
                <a:lnTo>
                  <a:pt x="0" y="2667"/>
                </a:lnTo>
                <a:lnTo>
                  <a:pt x="0" y="2950"/>
                </a:lnTo>
                <a:lnTo>
                  <a:pt x="284" y="2950"/>
                </a:lnTo>
                <a:lnTo>
                  <a:pt x="387" y="2950"/>
                </a:lnTo>
                <a:lnTo>
                  <a:pt x="925" y="2950"/>
                </a:lnTo>
                <a:lnTo>
                  <a:pt x="1464" y="2950"/>
                </a:lnTo>
                <a:lnTo>
                  <a:pt x="2002" y="2950"/>
                </a:lnTo>
                <a:lnTo>
                  <a:pt x="2542" y="2950"/>
                </a:lnTo>
                <a:lnTo>
                  <a:pt x="2950" y="2541"/>
                </a:lnTo>
                <a:lnTo>
                  <a:pt x="2950" y="2004"/>
                </a:lnTo>
                <a:lnTo>
                  <a:pt x="2950" y="1468"/>
                </a:lnTo>
                <a:lnTo>
                  <a:pt x="2950" y="932"/>
                </a:lnTo>
                <a:lnTo>
                  <a:pt x="2950" y="395"/>
                </a:lnTo>
                <a:lnTo>
                  <a:pt x="2950" y="283"/>
                </a:lnTo>
                <a:lnTo>
                  <a:pt x="2950" y="0"/>
                </a:lnTo>
                <a:lnTo>
                  <a:pt x="2667" y="0"/>
                </a:lnTo>
                <a:close/>
              </a:path>
            </a:pathLst>
          </a:custGeom>
          <a:solidFill>
            <a:srgbClr val="84889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983431" y="2852920"/>
            <a:ext cx="6049193" cy="331293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4"/>
                </a:solidFill>
              </a:defRPr>
            </a:lvl1pPr>
            <a:lvl2pPr marL="0" indent="0">
              <a:buFontTx/>
              <a:buNone/>
              <a:defRPr sz="1400"/>
            </a:lvl2pPr>
            <a:lvl3pPr marL="182563" indent="-182563">
              <a:defRPr sz="14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1" name="Freeform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550863" y="2708900"/>
            <a:ext cx="288000" cy="418108"/>
          </a:xfrm>
          <a:custGeom>
            <a:avLst/>
            <a:gdLst>
              <a:gd name="T0" fmla="*/ 749 w 1139"/>
              <a:gd name="T1" fmla="*/ 872 h 1654"/>
              <a:gd name="T2" fmla="*/ 0 w 1139"/>
              <a:gd name="T3" fmla="*/ 872 h 1654"/>
              <a:gd name="T4" fmla="*/ 0 w 1139"/>
              <a:gd name="T5" fmla="*/ 192 h 1654"/>
              <a:gd name="T6" fmla="*/ 191 w 1139"/>
              <a:gd name="T7" fmla="*/ 0 h 1654"/>
              <a:gd name="T8" fmla="*/ 1139 w 1139"/>
              <a:gd name="T9" fmla="*/ 0 h 1654"/>
              <a:gd name="T10" fmla="*/ 1139 w 1139"/>
              <a:gd name="T11" fmla="*/ 638 h 1654"/>
              <a:gd name="T12" fmla="*/ 1139 w 1139"/>
              <a:gd name="T13" fmla="*/ 681 h 1654"/>
              <a:gd name="T14" fmla="*/ 1139 w 1139"/>
              <a:gd name="T15" fmla="*/ 1463 h 1654"/>
              <a:gd name="T16" fmla="*/ 947 w 1139"/>
              <a:gd name="T17" fmla="*/ 1654 h 1654"/>
              <a:gd name="T18" fmla="*/ 749 w 1139"/>
              <a:gd name="T19" fmla="*/ 1654 h 1654"/>
              <a:gd name="T20" fmla="*/ 749 w 1139"/>
              <a:gd name="T21" fmla="*/ 872 h 1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39" h="1654">
                <a:moveTo>
                  <a:pt x="749" y="872"/>
                </a:moveTo>
                <a:lnTo>
                  <a:pt x="0" y="872"/>
                </a:lnTo>
                <a:lnTo>
                  <a:pt x="0" y="192"/>
                </a:lnTo>
                <a:lnTo>
                  <a:pt x="191" y="0"/>
                </a:lnTo>
                <a:lnTo>
                  <a:pt x="1139" y="0"/>
                </a:lnTo>
                <a:lnTo>
                  <a:pt x="1139" y="638"/>
                </a:lnTo>
                <a:lnTo>
                  <a:pt x="1139" y="681"/>
                </a:lnTo>
                <a:lnTo>
                  <a:pt x="1139" y="1463"/>
                </a:lnTo>
                <a:lnTo>
                  <a:pt x="947" y="1654"/>
                </a:lnTo>
                <a:lnTo>
                  <a:pt x="749" y="1654"/>
                </a:lnTo>
                <a:lnTo>
                  <a:pt x="749" y="8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12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550863" y="476673"/>
            <a:ext cx="1029766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106444919"/>
      </p:ext>
    </p:extLst>
  </p:cSld>
  <p:clrMapOvr>
    <a:masterClrMapping/>
  </p:clrMapOvr>
  <p:transition spd="med"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ontac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743700" cy="6858000"/>
          </a:xfrm>
          <a:custGeom>
            <a:avLst/>
            <a:gdLst/>
            <a:ahLst/>
            <a:cxnLst/>
            <a:rect l="l" t="t" r="r" b="b"/>
            <a:pathLst>
              <a:path w="6743700" h="6858000">
                <a:moveTo>
                  <a:pt x="0" y="0"/>
                </a:moveTo>
                <a:lnTo>
                  <a:pt x="5448300" y="0"/>
                </a:lnTo>
                <a:lnTo>
                  <a:pt x="6743700" y="0"/>
                </a:lnTo>
                <a:lnTo>
                  <a:pt x="54483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11884B64-DCF6-4E99-B60E-8EB89106D7D6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50863" y="692671"/>
            <a:ext cx="4897438" cy="4176192"/>
          </a:xfrm>
        </p:spPr>
        <p:txBody>
          <a:bodyPr anchor="t" anchorCtr="0"/>
          <a:lstStyle>
            <a:lvl1pPr algn="l">
              <a:defRPr sz="48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Thank you text.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50863" y="5013176"/>
            <a:ext cx="4897437" cy="1152674"/>
          </a:xfrm>
        </p:spPr>
        <p:txBody>
          <a:bodyPr anchor="b" anchorCtr="0"/>
          <a:lstStyle>
            <a:lvl1pPr marL="0" indent="0">
              <a:buFontTx/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your contact details</a:t>
            </a:r>
            <a:endParaRPr lang="en-GB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3EAF8CA-FC5C-4535-ACA8-5E96E125F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915200" y="5623200"/>
            <a:ext cx="720000" cy="529065"/>
            <a:chOff x="11151163" y="6165850"/>
            <a:chExt cx="489975" cy="360040"/>
          </a:xfrm>
        </p:grpSpPr>
        <p:sp>
          <p:nvSpPr>
            <p:cNvPr id="19" name="Snip Diagonal Corner Rectangle 26">
              <a:extLst>
                <a:ext uri="{FF2B5EF4-FFF2-40B4-BE49-F238E27FC236}">
                  <a16:creationId xmlns:a16="http://schemas.microsoft.com/office/drawing/2014/main" id="{6234985F-FD24-4FA4-84C6-A7D41C43E2BD}"/>
                </a:ext>
              </a:extLst>
            </p:cNvPr>
            <p:cNvSpPr/>
            <p:nvPr userDrawn="1"/>
          </p:nvSpPr>
          <p:spPr>
            <a:xfrm>
              <a:off x="11151538" y="6165850"/>
              <a:ext cx="489600" cy="360040"/>
            </a:xfrm>
            <a:prstGeom prst="snip2DiagRect">
              <a:avLst>
                <a:gd name="adj1" fmla="val 1960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B21502A9-5AE3-4B16-BCF8-29771F807EAE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1151163" y="6165850"/>
              <a:ext cx="489975" cy="360000"/>
            </a:xfrm>
            <a:custGeom>
              <a:avLst/>
              <a:gdLst>
                <a:gd name="T0" fmla="*/ 2431 w 3438"/>
                <a:gd name="T1" fmla="*/ 1652 h 2526"/>
                <a:gd name="T2" fmla="*/ 2460 w 3438"/>
                <a:gd name="T3" fmla="*/ 1720 h 2526"/>
                <a:gd name="T4" fmla="*/ 2533 w 3438"/>
                <a:gd name="T5" fmla="*/ 1741 h 2526"/>
                <a:gd name="T6" fmla="*/ 2577 w 3438"/>
                <a:gd name="T7" fmla="*/ 1947 h 2526"/>
                <a:gd name="T8" fmla="*/ 2406 w 3438"/>
                <a:gd name="T9" fmla="*/ 1943 h 2526"/>
                <a:gd name="T10" fmla="*/ 2298 w 3438"/>
                <a:gd name="T11" fmla="*/ 1903 h 2526"/>
                <a:gd name="T12" fmla="*/ 2226 w 3438"/>
                <a:gd name="T13" fmla="*/ 1815 h 2526"/>
                <a:gd name="T14" fmla="*/ 2192 w 3438"/>
                <a:gd name="T15" fmla="*/ 1655 h 2526"/>
                <a:gd name="T16" fmla="*/ 2188 w 3438"/>
                <a:gd name="T17" fmla="*/ 842 h 2526"/>
                <a:gd name="T18" fmla="*/ 1012 w 3438"/>
                <a:gd name="T19" fmla="*/ 1663 h 2526"/>
                <a:gd name="T20" fmla="*/ 1105 w 3438"/>
                <a:gd name="T21" fmla="*/ 1736 h 2526"/>
                <a:gd name="T22" fmla="*/ 1218 w 3438"/>
                <a:gd name="T23" fmla="*/ 1764 h 2526"/>
                <a:gd name="T24" fmla="*/ 1376 w 3438"/>
                <a:gd name="T25" fmla="*/ 1760 h 2526"/>
                <a:gd name="T26" fmla="*/ 1481 w 3438"/>
                <a:gd name="T27" fmla="*/ 1724 h 2526"/>
                <a:gd name="T28" fmla="*/ 1553 w 3438"/>
                <a:gd name="T29" fmla="*/ 1657 h 2526"/>
                <a:gd name="T30" fmla="*/ 1603 w 3438"/>
                <a:gd name="T31" fmla="*/ 1536 h 2526"/>
                <a:gd name="T32" fmla="*/ 1633 w 3438"/>
                <a:gd name="T33" fmla="*/ 1326 h 2526"/>
                <a:gd name="T34" fmla="*/ 1628 w 3438"/>
                <a:gd name="T35" fmla="*/ 1050 h 2526"/>
                <a:gd name="T36" fmla="*/ 1585 w 3438"/>
                <a:gd name="T37" fmla="*/ 844 h 2526"/>
                <a:gd name="T38" fmla="*/ 1514 w 3438"/>
                <a:gd name="T39" fmla="*/ 729 h 2526"/>
                <a:gd name="T40" fmla="*/ 1425 w 3438"/>
                <a:gd name="T41" fmla="*/ 675 h 2526"/>
                <a:gd name="T42" fmla="*/ 1280 w 3438"/>
                <a:gd name="T43" fmla="*/ 653 h 2526"/>
                <a:gd name="T44" fmla="*/ 1154 w 3438"/>
                <a:gd name="T45" fmla="*/ 669 h 2526"/>
                <a:gd name="T46" fmla="*/ 1046 w 3438"/>
                <a:gd name="T47" fmla="*/ 729 h 2526"/>
                <a:gd name="T48" fmla="*/ 985 w 3438"/>
                <a:gd name="T49" fmla="*/ 815 h 2526"/>
                <a:gd name="T50" fmla="*/ 938 w 3438"/>
                <a:gd name="T51" fmla="*/ 990 h 2526"/>
                <a:gd name="T52" fmla="*/ 923 w 3438"/>
                <a:gd name="T53" fmla="*/ 1254 h 2526"/>
                <a:gd name="T54" fmla="*/ 947 w 3438"/>
                <a:gd name="T55" fmla="*/ 1497 h 2526"/>
                <a:gd name="T56" fmla="*/ 998 w 3438"/>
                <a:gd name="T57" fmla="*/ 1641 h 2526"/>
                <a:gd name="T58" fmla="*/ 1142 w 3438"/>
                <a:gd name="T59" fmla="*/ 1970 h 2526"/>
                <a:gd name="T60" fmla="*/ 992 w 3438"/>
                <a:gd name="T61" fmla="*/ 1933 h 2526"/>
                <a:gd name="T62" fmla="*/ 864 w 3438"/>
                <a:gd name="T63" fmla="*/ 1857 h 2526"/>
                <a:gd name="T64" fmla="*/ 798 w 3438"/>
                <a:gd name="T65" fmla="*/ 1784 h 2526"/>
                <a:gd name="T66" fmla="*/ 731 w 3438"/>
                <a:gd name="T67" fmla="*/ 1645 h 2526"/>
                <a:gd name="T68" fmla="*/ 681 w 3438"/>
                <a:gd name="T69" fmla="*/ 1402 h 2526"/>
                <a:gd name="T70" fmla="*/ 674 w 3438"/>
                <a:gd name="T71" fmla="*/ 1124 h 2526"/>
                <a:gd name="T72" fmla="*/ 716 w 3438"/>
                <a:gd name="T73" fmla="*/ 839 h 2526"/>
                <a:gd name="T74" fmla="*/ 777 w 3438"/>
                <a:gd name="T75" fmla="*/ 684 h 2526"/>
                <a:gd name="T76" fmla="*/ 856 w 3438"/>
                <a:gd name="T77" fmla="*/ 579 h 2526"/>
                <a:gd name="T78" fmla="*/ 966 w 3438"/>
                <a:gd name="T79" fmla="*/ 502 h 2526"/>
                <a:gd name="T80" fmla="*/ 1125 w 3438"/>
                <a:gd name="T81" fmla="*/ 454 h 2526"/>
                <a:gd name="T82" fmla="*/ 1301 w 3438"/>
                <a:gd name="T83" fmla="*/ 443 h 2526"/>
                <a:gd name="T84" fmla="*/ 1471 w 3438"/>
                <a:gd name="T85" fmla="*/ 461 h 2526"/>
                <a:gd name="T86" fmla="*/ 1634 w 3438"/>
                <a:gd name="T87" fmla="*/ 524 h 2526"/>
                <a:gd name="T88" fmla="*/ 1723 w 3438"/>
                <a:gd name="T89" fmla="*/ 599 h 2526"/>
                <a:gd name="T90" fmla="*/ 1809 w 3438"/>
                <a:gd name="T91" fmla="*/ 740 h 2526"/>
                <a:gd name="T92" fmla="*/ 1867 w 3438"/>
                <a:gd name="T93" fmla="*/ 951 h 2526"/>
                <a:gd name="T94" fmla="*/ 1885 w 3438"/>
                <a:gd name="T95" fmla="*/ 1250 h 2526"/>
                <a:gd name="T96" fmla="*/ 1871 w 3438"/>
                <a:gd name="T97" fmla="*/ 1454 h 2526"/>
                <a:gd name="T98" fmla="*/ 1830 w 3438"/>
                <a:gd name="T99" fmla="*/ 1639 h 2526"/>
                <a:gd name="T100" fmla="*/ 1768 w 3438"/>
                <a:gd name="T101" fmla="*/ 1765 h 2526"/>
                <a:gd name="T102" fmla="*/ 1663 w 3438"/>
                <a:gd name="T103" fmla="*/ 1874 h 2526"/>
                <a:gd name="T104" fmla="*/ 1375 w 3438"/>
                <a:gd name="T105" fmla="*/ 1973 h 2526"/>
                <a:gd name="T106" fmla="*/ 2359 w 3438"/>
                <a:gd name="T107" fmla="*/ 0 h 2526"/>
                <a:gd name="T108" fmla="*/ 0 w 3438"/>
                <a:gd name="T109" fmla="*/ 2526 h 2526"/>
                <a:gd name="T110" fmla="*/ 3438 w 3438"/>
                <a:gd name="T111" fmla="*/ 1255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8" h="2526">
                  <a:moveTo>
                    <a:pt x="2724" y="1043"/>
                  </a:moveTo>
                  <a:lnTo>
                    <a:pt x="2423" y="1043"/>
                  </a:lnTo>
                  <a:lnTo>
                    <a:pt x="2423" y="1521"/>
                  </a:lnTo>
                  <a:lnTo>
                    <a:pt x="2423" y="1553"/>
                  </a:lnTo>
                  <a:lnTo>
                    <a:pt x="2424" y="1582"/>
                  </a:lnTo>
                  <a:lnTo>
                    <a:pt x="2425" y="1608"/>
                  </a:lnTo>
                  <a:lnTo>
                    <a:pt x="2428" y="1632"/>
                  </a:lnTo>
                  <a:lnTo>
                    <a:pt x="2431" y="1652"/>
                  </a:lnTo>
                  <a:lnTo>
                    <a:pt x="2434" y="1670"/>
                  </a:lnTo>
                  <a:lnTo>
                    <a:pt x="2438" y="1684"/>
                  </a:lnTo>
                  <a:lnTo>
                    <a:pt x="2442" y="1697"/>
                  </a:lnTo>
                  <a:lnTo>
                    <a:pt x="2446" y="1702"/>
                  </a:lnTo>
                  <a:lnTo>
                    <a:pt x="2449" y="1707"/>
                  </a:lnTo>
                  <a:lnTo>
                    <a:pt x="2452" y="1711"/>
                  </a:lnTo>
                  <a:lnTo>
                    <a:pt x="2456" y="1716"/>
                  </a:lnTo>
                  <a:lnTo>
                    <a:pt x="2460" y="1720"/>
                  </a:lnTo>
                  <a:lnTo>
                    <a:pt x="2466" y="1724"/>
                  </a:lnTo>
                  <a:lnTo>
                    <a:pt x="2477" y="1729"/>
                  </a:lnTo>
                  <a:lnTo>
                    <a:pt x="2491" y="1735"/>
                  </a:lnTo>
                  <a:lnTo>
                    <a:pt x="2499" y="1736"/>
                  </a:lnTo>
                  <a:lnTo>
                    <a:pt x="2506" y="1738"/>
                  </a:lnTo>
                  <a:lnTo>
                    <a:pt x="2514" y="1739"/>
                  </a:lnTo>
                  <a:lnTo>
                    <a:pt x="2523" y="1739"/>
                  </a:lnTo>
                  <a:lnTo>
                    <a:pt x="2533" y="1741"/>
                  </a:lnTo>
                  <a:lnTo>
                    <a:pt x="2542" y="1741"/>
                  </a:lnTo>
                  <a:lnTo>
                    <a:pt x="2722" y="1734"/>
                  </a:lnTo>
                  <a:lnTo>
                    <a:pt x="2732" y="1923"/>
                  </a:lnTo>
                  <a:lnTo>
                    <a:pt x="2697" y="1929"/>
                  </a:lnTo>
                  <a:lnTo>
                    <a:pt x="2664" y="1935"/>
                  </a:lnTo>
                  <a:lnTo>
                    <a:pt x="2633" y="1941"/>
                  </a:lnTo>
                  <a:lnTo>
                    <a:pt x="2603" y="1944"/>
                  </a:lnTo>
                  <a:lnTo>
                    <a:pt x="2577" y="1947"/>
                  </a:lnTo>
                  <a:lnTo>
                    <a:pt x="2553" y="1950"/>
                  </a:lnTo>
                  <a:lnTo>
                    <a:pt x="2530" y="1951"/>
                  </a:lnTo>
                  <a:lnTo>
                    <a:pt x="2510" y="1952"/>
                  </a:lnTo>
                  <a:lnTo>
                    <a:pt x="2487" y="1951"/>
                  </a:lnTo>
                  <a:lnTo>
                    <a:pt x="2466" y="1950"/>
                  </a:lnTo>
                  <a:lnTo>
                    <a:pt x="2445" y="1948"/>
                  </a:lnTo>
                  <a:lnTo>
                    <a:pt x="2425" y="1946"/>
                  </a:lnTo>
                  <a:lnTo>
                    <a:pt x="2406" y="1943"/>
                  </a:lnTo>
                  <a:lnTo>
                    <a:pt x="2388" y="1939"/>
                  </a:lnTo>
                  <a:lnTo>
                    <a:pt x="2370" y="1935"/>
                  </a:lnTo>
                  <a:lnTo>
                    <a:pt x="2362" y="1933"/>
                  </a:lnTo>
                  <a:lnTo>
                    <a:pt x="2354" y="1930"/>
                  </a:lnTo>
                  <a:lnTo>
                    <a:pt x="2339" y="1925"/>
                  </a:lnTo>
                  <a:lnTo>
                    <a:pt x="2324" y="1918"/>
                  </a:lnTo>
                  <a:lnTo>
                    <a:pt x="2311" y="1911"/>
                  </a:lnTo>
                  <a:lnTo>
                    <a:pt x="2298" y="1903"/>
                  </a:lnTo>
                  <a:lnTo>
                    <a:pt x="2286" y="1896"/>
                  </a:lnTo>
                  <a:lnTo>
                    <a:pt x="2276" y="1887"/>
                  </a:lnTo>
                  <a:lnTo>
                    <a:pt x="2265" y="1877"/>
                  </a:lnTo>
                  <a:lnTo>
                    <a:pt x="2256" y="1866"/>
                  </a:lnTo>
                  <a:lnTo>
                    <a:pt x="2249" y="1855"/>
                  </a:lnTo>
                  <a:lnTo>
                    <a:pt x="2241" y="1843"/>
                  </a:lnTo>
                  <a:lnTo>
                    <a:pt x="2233" y="1829"/>
                  </a:lnTo>
                  <a:lnTo>
                    <a:pt x="2226" y="1815"/>
                  </a:lnTo>
                  <a:lnTo>
                    <a:pt x="2220" y="1799"/>
                  </a:lnTo>
                  <a:lnTo>
                    <a:pt x="2215" y="1782"/>
                  </a:lnTo>
                  <a:lnTo>
                    <a:pt x="2209" y="1764"/>
                  </a:lnTo>
                  <a:lnTo>
                    <a:pt x="2205" y="1744"/>
                  </a:lnTo>
                  <a:lnTo>
                    <a:pt x="2201" y="1724"/>
                  </a:lnTo>
                  <a:lnTo>
                    <a:pt x="2198" y="1702"/>
                  </a:lnTo>
                  <a:lnTo>
                    <a:pt x="2195" y="1679"/>
                  </a:lnTo>
                  <a:lnTo>
                    <a:pt x="2192" y="1655"/>
                  </a:lnTo>
                  <a:lnTo>
                    <a:pt x="2190" y="1630"/>
                  </a:lnTo>
                  <a:lnTo>
                    <a:pt x="2189" y="1603"/>
                  </a:lnTo>
                  <a:lnTo>
                    <a:pt x="2188" y="1575"/>
                  </a:lnTo>
                  <a:lnTo>
                    <a:pt x="2188" y="1547"/>
                  </a:lnTo>
                  <a:lnTo>
                    <a:pt x="2188" y="1043"/>
                  </a:lnTo>
                  <a:lnTo>
                    <a:pt x="2021" y="1043"/>
                  </a:lnTo>
                  <a:lnTo>
                    <a:pt x="2021" y="842"/>
                  </a:lnTo>
                  <a:lnTo>
                    <a:pt x="2188" y="842"/>
                  </a:lnTo>
                  <a:lnTo>
                    <a:pt x="2188" y="526"/>
                  </a:lnTo>
                  <a:lnTo>
                    <a:pt x="2423" y="526"/>
                  </a:lnTo>
                  <a:lnTo>
                    <a:pt x="2423" y="842"/>
                  </a:lnTo>
                  <a:lnTo>
                    <a:pt x="2724" y="842"/>
                  </a:lnTo>
                  <a:lnTo>
                    <a:pt x="2724" y="1043"/>
                  </a:lnTo>
                  <a:close/>
                  <a:moveTo>
                    <a:pt x="998" y="1641"/>
                  </a:moveTo>
                  <a:lnTo>
                    <a:pt x="1007" y="1656"/>
                  </a:lnTo>
                  <a:lnTo>
                    <a:pt x="1012" y="1663"/>
                  </a:lnTo>
                  <a:lnTo>
                    <a:pt x="1018" y="1670"/>
                  </a:lnTo>
                  <a:lnTo>
                    <a:pt x="1029" y="1683"/>
                  </a:lnTo>
                  <a:lnTo>
                    <a:pt x="1043" y="1696"/>
                  </a:lnTo>
                  <a:lnTo>
                    <a:pt x="1056" y="1707"/>
                  </a:lnTo>
                  <a:lnTo>
                    <a:pt x="1072" y="1718"/>
                  </a:lnTo>
                  <a:lnTo>
                    <a:pt x="1088" y="1727"/>
                  </a:lnTo>
                  <a:lnTo>
                    <a:pt x="1097" y="1732"/>
                  </a:lnTo>
                  <a:lnTo>
                    <a:pt x="1105" y="1736"/>
                  </a:lnTo>
                  <a:lnTo>
                    <a:pt x="1123" y="1743"/>
                  </a:lnTo>
                  <a:lnTo>
                    <a:pt x="1143" y="1750"/>
                  </a:lnTo>
                  <a:lnTo>
                    <a:pt x="1153" y="1753"/>
                  </a:lnTo>
                  <a:lnTo>
                    <a:pt x="1163" y="1755"/>
                  </a:lnTo>
                  <a:lnTo>
                    <a:pt x="1185" y="1760"/>
                  </a:lnTo>
                  <a:lnTo>
                    <a:pt x="1195" y="1762"/>
                  </a:lnTo>
                  <a:lnTo>
                    <a:pt x="1207" y="1763"/>
                  </a:lnTo>
                  <a:lnTo>
                    <a:pt x="1218" y="1764"/>
                  </a:lnTo>
                  <a:lnTo>
                    <a:pt x="1230" y="1765"/>
                  </a:lnTo>
                  <a:lnTo>
                    <a:pt x="1254" y="1768"/>
                  </a:lnTo>
                  <a:lnTo>
                    <a:pt x="1280" y="1768"/>
                  </a:lnTo>
                  <a:lnTo>
                    <a:pt x="1306" y="1768"/>
                  </a:lnTo>
                  <a:lnTo>
                    <a:pt x="1330" y="1765"/>
                  </a:lnTo>
                  <a:lnTo>
                    <a:pt x="1342" y="1764"/>
                  </a:lnTo>
                  <a:lnTo>
                    <a:pt x="1353" y="1763"/>
                  </a:lnTo>
                  <a:lnTo>
                    <a:pt x="1376" y="1760"/>
                  </a:lnTo>
                  <a:lnTo>
                    <a:pt x="1397" y="1755"/>
                  </a:lnTo>
                  <a:lnTo>
                    <a:pt x="1418" y="1750"/>
                  </a:lnTo>
                  <a:lnTo>
                    <a:pt x="1428" y="1747"/>
                  </a:lnTo>
                  <a:lnTo>
                    <a:pt x="1437" y="1744"/>
                  </a:lnTo>
                  <a:lnTo>
                    <a:pt x="1455" y="1736"/>
                  </a:lnTo>
                  <a:lnTo>
                    <a:pt x="1464" y="1733"/>
                  </a:lnTo>
                  <a:lnTo>
                    <a:pt x="1473" y="1728"/>
                  </a:lnTo>
                  <a:lnTo>
                    <a:pt x="1481" y="1724"/>
                  </a:lnTo>
                  <a:lnTo>
                    <a:pt x="1489" y="1719"/>
                  </a:lnTo>
                  <a:lnTo>
                    <a:pt x="1503" y="1708"/>
                  </a:lnTo>
                  <a:lnTo>
                    <a:pt x="1510" y="1703"/>
                  </a:lnTo>
                  <a:lnTo>
                    <a:pt x="1517" y="1697"/>
                  </a:lnTo>
                  <a:lnTo>
                    <a:pt x="1530" y="1685"/>
                  </a:lnTo>
                  <a:lnTo>
                    <a:pt x="1536" y="1679"/>
                  </a:lnTo>
                  <a:lnTo>
                    <a:pt x="1541" y="1672"/>
                  </a:lnTo>
                  <a:lnTo>
                    <a:pt x="1553" y="1657"/>
                  </a:lnTo>
                  <a:lnTo>
                    <a:pt x="1562" y="1643"/>
                  </a:lnTo>
                  <a:lnTo>
                    <a:pt x="1571" y="1626"/>
                  </a:lnTo>
                  <a:lnTo>
                    <a:pt x="1579" y="1609"/>
                  </a:lnTo>
                  <a:lnTo>
                    <a:pt x="1583" y="1599"/>
                  </a:lnTo>
                  <a:lnTo>
                    <a:pt x="1587" y="1590"/>
                  </a:lnTo>
                  <a:lnTo>
                    <a:pt x="1594" y="1570"/>
                  </a:lnTo>
                  <a:lnTo>
                    <a:pt x="1600" y="1547"/>
                  </a:lnTo>
                  <a:lnTo>
                    <a:pt x="1603" y="1536"/>
                  </a:lnTo>
                  <a:lnTo>
                    <a:pt x="1607" y="1525"/>
                  </a:lnTo>
                  <a:lnTo>
                    <a:pt x="1612" y="1500"/>
                  </a:lnTo>
                  <a:lnTo>
                    <a:pt x="1617" y="1474"/>
                  </a:lnTo>
                  <a:lnTo>
                    <a:pt x="1621" y="1447"/>
                  </a:lnTo>
                  <a:lnTo>
                    <a:pt x="1625" y="1419"/>
                  </a:lnTo>
                  <a:lnTo>
                    <a:pt x="1628" y="1389"/>
                  </a:lnTo>
                  <a:lnTo>
                    <a:pt x="1630" y="1359"/>
                  </a:lnTo>
                  <a:lnTo>
                    <a:pt x="1633" y="1326"/>
                  </a:lnTo>
                  <a:lnTo>
                    <a:pt x="1634" y="1292"/>
                  </a:lnTo>
                  <a:lnTo>
                    <a:pt x="1635" y="1256"/>
                  </a:lnTo>
                  <a:lnTo>
                    <a:pt x="1635" y="1220"/>
                  </a:lnTo>
                  <a:lnTo>
                    <a:pt x="1635" y="1183"/>
                  </a:lnTo>
                  <a:lnTo>
                    <a:pt x="1634" y="1148"/>
                  </a:lnTo>
                  <a:lnTo>
                    <a:pt x="1633" y="1115"/>
                  </a:lnTo>
                  <a:lnTo>
                    <a:pt x="1630" y="1081"/>
                  </a:lnTo>
                  <a:lnTo>
                    <a:pt x="1628" y="1050"/>
                  </a:lnTo>
                  <a:lnTo>
                    <a:pt x="1625" y="1020"/>
                  </a:lnTo>
                  <a:lnTo>
                    <a:pt x="1620" y="991"/>
                  </a:lnTo>
                  <a:lnTo>
                    <a:pt x="1616" y="963"/>
                  </a:lnTo>
                  <a:lnTo>
                    <a:pt x="1611" y="937"/>
                  </a:lnTo>
                  <a:lnTo>
                    <a:pt x="1606" y="911"/>
                  </a:lnTo>
                  <a:lnTo>
                    <a:pt x="1600" y="888"/>
                  </a:lnTo>
                  <a:lnTo>
                    <a:pt x="1593" y="865"/>
                  </a:lnTo>
                  <a:lnTo>
                    <a:pt x="1585" y="844"/>
                  </a:lnTo>
                  <a:lnTo>
                    <a:pt x="1578" y="824"/>
                  </a:lnTo>
                  <a:lnTo>
                    <a:pt x="1568" y="806"/>
                  </a:lnTo>
                  <a:lnTo>
                    <a:pt x="1559" y="788"/>
                  </a:lnTo>
                  <a:lnTo>
                    <a:pt x="1550" y="772"/>
                  </a:lnTo>
                  <a:lnTo>
                    <a:pt x="1545" y="764"/>
                  </a:lnTo>
                  <a:lnTo>
                    <a:pt x="1539" y="756"/>
                  </a:lnTo>
                  <a:lnTo>
                    <a:pt x="1527" y="742"/>
                  </a:lnTo>
                  <a:lnTo>
                    <a:pt x="1514" y="729"/>
                  </a:lnTo>
                  <a:lnTo>
                    <a:pt x="1508" y="723"/>
                  </a:lnTo>
                  <a:lnTo>
                    <a:pt x="1500" y="717"/>
                  </a:lnTo>
                  <a:lnTo>
                    <a:pt x="1493" y="711"/>
                  </a:lnTo>
                  <a:lnTo>
                    <a:pt x="1485" y="706"/>
                  </a:lnTo>
                  <a:lnTo>
                    <a:pt x="1469" y="696"/>
                  </a:lnTo>
                  <a:lnTo>
                    <a:pt x="1453" y="687"/>
                  </a:lnTo>
                  <a:lnTo>
                    <a:pt x="1435" y="679"/>
                  </a:lnTo>
                  <a:lnTo>
                    <a:pt x="1425" y="675"/>
                  </a:lnTo>
                  <a:lnTo>
                    <a:pt x="1415" y="672"/>
                  </a:lnTo>
                  <a:lnTo>
                    <a:pt x="1395" y="666"/>
                  </a:lnTo>
                  <a:lnTo>
                    <a:pt x="1375" y="662"/>
                  </a:lnTo>
                  <a:lnTo>
                    <a:pt x="1352" y="657"/>
                  </a:lnTo>
                  <a:lnTo>
                    <a:pt x="1341" y="656"/>
                  </a:lnTo>
                  <a:lnTo>
                    <a:pt x="1330" y="655"/>
                  </a:lnTo>
                  <a:lnTo>
                    <a:pt x="1305" y="654"/>
                  </a:lnTo>
                  <a:lnTo>
                    <a:pt x="1280" y="653"/>
                  </a:lnTo>
                  <a:lnTo>
                    <a:pt x="1255" y="654"/>
                  </a:lnTo>
                  <a:lnTo>
                    <a:pt x="1243" y="654"/>
                  </a:lnTo>
                  <a:lnTo>
                    <a:pt x="1231" y="655"/>
                  </a:lnTo>
                  <a:lnTo>
                    <a:pt x="1219" y="656"/>
                  </a:lnTo>
                  <a:lnTo>
                    <a:pt x="1208" y="657"/>
                  </a:lnTo>
                  <a:lnTo>
                    <a:pt x="1186" y="662"/>
                  </a:lnTo>
                  <a:lnTo>
                    <a:pt x="1165" y="666"/>
                  </a:lnTo>
                  <a:lnTo>
                    <a:pt x="1154" y="669"/>
                  </a:lnTo>
                  <a:lnTo>
                    <a:pt x="1145" y="672"/>
                  </a:lnTo>
                  <a:lnTo>
                    <a:pt x="1126" y="679"/>
                  </a:lnTo>
                  <a:lnTo>
                    <a:pt x="1108" y="687"/>
                  </a:lnTo>
                  <a:lnTo>
                    <a:pt x="1091" y="696"/>
                  </a:lnTo>
                  <a:lnTo>
                    <a:pt x="1082" y="700"/>
                  </a:lnTo>
                  <a:lnTo>
                    <a:pt x="1074" y="706"/>
                  </a:lnTo>
                  <a:lnTo>
                    <a:pt x="1060" y="717"/>
                  </a:lnTo>
                  <a:lnTo>
                    <a:pt x="1046" y="729"/>
                  </a:lnTo>
                  <a:lnTo>
                    <a:pt x="1033" y="742"/>
                  </a:lnTo>
                  <a:lnTo>
                    <a:pt x="1026" y="748"/>
                  </a:lnTo>
                  <a:lnTo>
                    <a:pt x="1020" y="756"/>
                  </a:lnTo>
                  <a:lnTo>
                    <a:pt x="1015" y="764"/>
                  </a:lnTo>
                  <a:lnTo>
                    <a:pt x="1009" y="772"/>
                  </a:lnTo>
                  <a:lnTo>
                    <a:pt x="1000" y="788"/>
                  </a:lnTo>
                  <a:lnTo>
                    <a:pt x="990" y="806"/>
                  </a:lnTo>
                  <a:lnTo>
                    <a:pt x="985" y="815"/>
                  </a:lnTo>
                  <a:lnTo>
                    <a:pt x="982" y="824"/>
                  </a:lnTo>
                  <a:lnTo>
                    <a:pt x="974" y="844"/>
                  </a:lnTo>
                  <a:lnTo>
                    <a:pt x="966" y="865"/>
                  </a:lnTo>
                  <a:lnTo>
                    <a:pt x="959" y="888"/>
                  </a:lnTo>
                  <a:lnTo>
                    <a:pt x="953" y="911"/>
                  </a:lnTo>
                  <a:lnTo>
                    <a:pt x="947" y="936"/>
                  </a:lnTo>
                  <a:lnTo>
                    <a:pt x="942" y="963"/>
                  </a:lnTo>
                  <a:lnTo>
                    <a:pt x="938" y="990"/>
                  </a:lnTo>
                  <a:lnTo>
                    <a:pt x="933" y="1019"/>
                  </a:lnTo>
                  <a:lnTo>
                    <a:pt x="930" y="1048"/>
                  </a:lnTo>
                  <a:lnTo>
                    <a:pt x="928" y="1080"/>
                  </a:lnTo>
                  <a:lnTo>
                    <a:pt x="926" y="1112"/>
                  </a:lnTo>
                  <a:lnTo>
                    <a:pt x="924" y="1146"/>
                  </a:lnTo>
                  <a:lnTo>
                    <a:pt x="923" y="1182"/>
                  </a:lnTo>
                  <a:lnTo>
                    <a:pt x="923" y="1218"/>
                  </a:lnTo>
                  <a:lnTo>
                    <a:pt x="923" y="1254"/>
                  </a:lnTo>
                  <a:lnTo>
                    <a:pt x="924" y="1289"/>
                  </a:lnTo>
                  <a:lnTo>
                    <a:pt x="926" y="1323"/>
                  </a:lnTo>
                  <a:lnTo>
                    <a:pt x="928" y="1355"/>
                  </a:lnTo>
                  <a:lnTo>
                    <a:pt x="930" y="1387"/>
                  </a:lnTo>
                  <a:lnTo>
                    <a:pt x="933" y="1416"/>
                  </a:lnTo>
                  <a:lnTo>
                    <a:pt x="937" y="1444"/>
                  </a:lnTo>
                  <a:lnTo>
                    <a:pt x="941" y="1471"/>
                  </a:lnTo>
                  <a:lnTo>
                    <a:pt x="947" y="1497"/>
                  </a:lnTo>
                  <a:lnTo>
                    <a:pt x="953" y="1521"/>
                  </a:lnTo>
                  <a:lnTo>
                    <a:pt x="958" y="1545"/>
                  </a:lnTo>
                  <a:lnTo>
                    <a:pt x="962" y="1555"/>
                  </a:lnTo>
                  <a:lnTo>
                    <a:pt x="965" y="1566"/>
                  </a:lnTo>
                  <a:lnTo>
                    <a:pt x="972" y="1587"/>
                  </a:lnTo>
                  <a:lnTo>
                    <a:pt x="980" y="1606"/>
                  </a:lnTo>
                  <a:lnTo>
                    <a:pt x="989" y="1624"/>
                  </a:lnTo>
                  <a:lnTo>
                    <a:pt x="998" y="1641"/>
                  </a:lnTo>
                  <a:close/>
                  <a:moveTo>
                    <a:pt x="1280" y="1978"/>
                  </a:moveTo>
                  <a:lnTo>
                    <a:pt x="1259" y="1978"/>
                  </a:lnTo>
                  <a:lnTo>
                    <a:pt x="1239" y="1978"/>
                  </a:lnTo>
                  <a:lnTo>
                    <a:pt x="1218" y="1977"/>
                  </a:lnTo>
                  <a:lnTo>
                    <a:pt x="1198" y="1975"/>
                  </a:lnTo>
                  <a:lnTo>
                    <a:pt x="1179" y="1974"/>
                  </a:lnTo>
                  <a:lnTo>
                    <a:pt x="1160" y="1972"/>
                  </a:lnTo>
                  <a:lnTo>
                    <a:pt x="1142" y="1970"/>
                  </a:lnTo>
                  <a:lnTo>
                    <a:pt x="1124" y="1966"/>
                  </a:lnTo>
                  <a:lnTo>
                    <a:pt x="1106" y="1964"/>
                  </a:lnTo>
                  <a:lnTo>
                    <a:pt x="1088" y="1961"/>
                  </a:lnTo>
                  <a:lnTo>
                    <a:pt x="1071" y="1956"/>
                  </a:lnTo>
                  <a:lnTo>
                    <a:pt x="1054" y="1953"/>
                  </a:lnTo>
                  <a:lnTo>
                    <a:pt x="1038" y="1948"/>
                  </a:lnTo>
                  <a:lnTo>
                    <a:pt x="1022" y="1943"/>
                  </a:lnTo>
                  <a:lnTo>
                    <a:pt x="992" y="1933"/>
                  </a:lnTo>
                  <a:lnTo>
                    <a:pt x="963" y="1920"/>
                  </a:lnTo>
                  <a:lnTo>
                    <a:pt x="949" y="1914"/>
                  </a:lnTo>
                  <a:lnTo>
                    <a:pt x="936" y="1907"/>
                  </a:lnTo>
                  <a:lnTo>
                    <a:pt x="911" y="1892"/>
                  </a:lnTo>
                  <a:lnTo>
                    <a:pt x="899" y="1884"/>
                  </a:lnTo>
                  <a:lnTo>
                    <a:pt x="886" y="1875"/>
                  </a:lnTo>
                  <a:lnTo>
                    <a:pt x="875" y="1866"/>
                  </a:lnTo>
                  <a:lnTo>
                    <a:pt x="864" y="1857"/>
                  </a:lnTo>
                  <a:lnTo>
                    <a:pt x="853" y="1848"/>
                  </a:lnTo>
                  <a:lnTo>
                    <a:pt x="843" y="1838"/>
                  </a:lnTo>
                  <a:lnTo>
                    <a:pt x="833" y="1828"/>
                  </a:lnTo>
                  <a:lnTo>
                    <a:pt x="824" y="1818"/>
                  </a:lnTo>
                  <a:lnTo>
                    <a:pt x="815" y="1807"/>
                  </a:lnTo>
                  <a:lnTo>
                    <a:pt x="811" y="1801"/>
                  </a:lnTo>
                  <a:lnTo>
                    <a:pt x="806" y="1796"/>
                  </a:lnTo>
                  <a:lnTo>
                    <a:pt x="798" y="1784"/>
                  </a:lnTo>
                  <a:lnTo>
                    <a:pt x="790" y="1772"/>
                  </a:lnTo>
                  <a:lnTo>
                    <a:pt x="783" y="1760"/>
                  </a:lnTo>
                  <a:lnTo>
                    <a:pt x="776" y="1747"/>
                  </a:lnTo>
                  <a:lnTo>
                    <a:pt x="761" y="1720"/>
                  </a:lnTo>
                  <a:lnTo>
                    <a:pt x="754" y="1706"/>
                  </a:lnTo>
                  <a:lnTo>
                    <a:pt x="748" y="1691"/>
                  </a:lnTo>
                  <a:lnTo>
                    <a:pt x="736" y="1661"/>
                  </a:lnTo>
                  <a:lnTo>
                    <a:pt x="731" y="1645"/>
                  </a:lnTo>
                  <a:lnTo>
                    <a:pt x="725" y="1629"/>
                  </a:lnTo>
                  <a:lnTo>
                    <a:pt x="715" y="1596"/>
                  </a:lnTo>
                  <a:lnTo>
                    <a:pt x="706" y="1561"/>
                  </a:lnTo>
                  <a:lnTo>
                    <a:pt x="698" y="1524"/>
                  </a:lnTo>
                  <a:lnTo>
                    <a:pt x="695" y="1505"/>
                  </a:lnTo>
                  <a:lnTo>
                    <a:pt x="691" y="1484"/>
                  </a:lnTo>
                  <a:lnTo>
                    <a:pt x="686" y="1445"/>
                  </a:lnTo>
                  <a:lnTo>
                    <a:pt x="681" y="1402"/>
                  </a:lnTo>
                  <a:lnTo>
                    <a:pt x="678" y="1360"/>
                  </a:lnTo>
                  <a:lnTo>
                    <a:pt x="676" y="1337"/>
                  </a:lnTo>
                  <a:lnTo>
                    <a:pt x="674" y="1315"/>
                  </a:lnTo>
                  <a:lnTo>
                    <a:pt x="673" y="1267"/>
                  </a:lnTo>
                  <a:lnTo>
                    <a:pt x="673" y="1219"/>
                  </a:lnTo>
                  <a:lnTo>
                    <a:pt x="673" y="1171"/>
                  </a:lnTo>
                  <a:lnTo>
                    <a:pt x="674" y="1147"/>
                  </a:lnTo>
                  <a:lnTo>
                    <a:pt x="674" y="1124"/>
                  </a:lnTo>
                  <a:lnTo>
                    <a:pt x="678" y="1079"/>
                  </a:lnTo>
                  <a:lnTo>
                    <a:pt x="681" y="1035"/>
                  </a:lnTo>
                  <a:lnTo>
                    <a:pt x="686" y="992"/>
                  </a:lnTo>
                  <a:lnTo>
                    <a:pt x="689" y="972"/>
                  </a:lnTo>
                  <a:lnTo>
                    <a:pt x="692" y="952"/>
                  </a:lnTo>
                  <a:lnTo>
                    <a:pt x="699" y="912"/>
                  </a:lnTo>
                  <a:lnTo>
                    <a:pt x="707" y="875"/>
                  </a:lnTo>
                  <a:lnTo>
                    <a:pt x="716" y="839"/>
                  </a:lnTo>
                  <a:lnTo>
                    <a:pt x="721" y="823"/>
                  </a:lnTo>
                  <a:lnTo>
                    <a:pt x="726" y="806"/>
                  </a:lnTo>
                  <a:lnTo>
                    <a:pt x="738" y="773"/>
                  </a:lnTo>
                  <a:lnTo>
                    <a:pt x="743" y="757"/>
                  </a:lnTo>
                  <a:lnTo>
                    <a:pt x="750" y="742"/>
                  </a:lnTo>
                  <a:lnTo>
                    <a:pt x="762" y="712"/>
                  </a:lnTo>
                  <a:lnTo>
                    <a:pt x="770" y="698"/>
                  </a:lnTo>
                  <a:lnTo>
                    <a:pt x="777" y="684"/>
                  </a:lnTo>
                  <a:lnTo>
                    <a:pt x="793" y="658"/>
                  </a:lnTo>
                  <a:lnTo>
                    <a:pt x="801" y="646"/>
                  </a:lnTo>
                  <a:lnTo>
                    <a:pt x="808" y="634"/>
                  </a:lnTo>
                  <a:lnTo>
                    <a:pt x="817" y="621"/>
                  </a:lnTo>
                  <a:lnTo>
                    <a:pt x="826" y="610"/>
                  </a:lnTo>
                  <a:lnTo>
                    <a:pt x="837" y="599"/>
                  </a:lnTo>
                  <a:lnTo>
                    <a:pt x="846" y="589"/>
                  </a:lnTo>
                  <a:lnTo>
                    <a:pt x="856" y="579"/>
                  </a:lnTo>
                  <a:lnTo>
                    <a:pt x="867" y="569"/>
                  </a:lnTo>
                  <a:lnTo>
                    <a:pt x="878" y="558"/>
                  </a:lnTo>
                  <a:lnTo>
                    <a:pt x="890" y="549"/>
                  </a:lnTo>
                  <a:lnTo>
                    <a:pt x="901" y="542"/>
                  </a:lnTo>
                  <a:lnTo>
                    <a:pt x="913" y="533"/>
                  </a:lnTo>
                  <a:lnTo>
                    <a:pt x="939" y="517"/>
                  </a:lnTo>
                  <a:lnTo>
                    <a:pt x="953" y="510"/>
                  </a:lnTo>
                  <a:lnTo>
                    <a:pt x="966" y="502"/>
                  </a:lnTo>
                  <a:lnTo>
                    <a:pt x="981" y="497"/>
                  </a:lnTo>
                  <a:lnTo>
                    <a:pt x="994" y="490"/>
                  </a:lnTo>
                  <a:lnTo>
                    <a:pt x="1025" y="479"/>
                  </a:lnTo>
                  <a:lnTo>
                    <a:pt x="1057" y="470"/>
                  </a:lnTo>
                  <a:lnTo>
                    <a:pt x="1073" y="465"/>
                  </a:lnTo>
                  <a:lnTo>
                    <a:pt x="1090" y="461"/>
                  </a:lnTo>
                  <a:lnTo>
                    <a:pt x="1107" y="457"/>
                  </a:lnTo>
                  <a:lnTo>
                    <a:pt x="1125" y="454"/>
                  </a:lnTo>
                  <a:lnTo>
                    <a:pt x="1162" y="449"/>
                  </a:lnTo>
                  <a:lnTo>
                    <a:pt x="1180" y="447"/>
                  </a:lnTo>
                  <a:lnTo>
                    <a:pt x="1199" y="445"/>
                  </a:lnTo>
                  <a:lnTo>
                    <a:pt x="1219" y="444"/>
                  </a:lnTo>
                  <a:lnTo>
                    <a:pt x="1239" y="443"/>
                  </a:lnTo>
                  <a:lnTo>
                    <a:pt x="1260" y="443"/>
                  </a:lnTo>
                  <a:lnTo>
                    <a:pt x="1280" y="443"/>
                  </a:lnTo>
                  <a:lnTo>
                    <a:pt x="1301" y="443"/>
                  </a:lnTo>
                  <a:lnTo>
                    <a:pt x="1321" y="443"/>
                  </a:lnTo>
                  <a:lnTo>
                    <a:pt x="1341" y="444"/>
                  </a:lnTo>
                  <a:lnTo>
                    <a:pt x="1361" y="445"/>
                  </a:lnTo>
                  <a:lnTo>
                    <a:pt x="1398" y="449"/>
                  </a:lnTo>
                  <a:lnTo>
                    <a:pt x="1418" y="452"/>
                  </a:lnTo>
                  <a:lnTo>
                    <a:pt x="1436" y="454"/>
                  </a:lnTo>
                  <a:lnTo>
                    <a:pt x="1453" y="457"/>
                  </a:lnTo>
                  <a:lnTo>
                    <a:pt x="1471" y="461"/>
                  </a:lnTo>
                  <a:lnTo>
                    <a:pt x="1503" y="469"/>
                  </a:lnTo>
                  <a:lnTo>
                    <a:pt x="1535" y="479"/>
                  </a:lnTo>
                  <a:lnTo>
                    <a:pt x="1550" y="484"/>
                  </a:lnTo>
                  <a:lnTo>
                    <a:pt x="1565" y="490"/>
                  </a:lnTo>
                  <a:lnTo>
                    <a:pt x="1580" y="496"/>
                  </a:lnTo>
                  <a:lnTo>
                    <a:pt x="1594" y="502"/>
                  </a:lnTo>
                  <a:lnTo>
                    <a:pt x="1621" y="517"/>
                  </a:lnTo>
                  <a:lnTo>
                    <a:pt x="1634" y="524"/>
                  </a:lnTo>
                  <a:lnTo>
                    <a:pt x="1646" y="533"/>
                  </a:lnTo>
                  <a:lnTo>
                    <a:pt x="1659" y="540"/>
                  </a:lnTo>
                  <a:lnTo>
                    <a:pt x="1670" y="549"/>
                  </a:lnTo>
                  <a:lnTo>
                    <a:pt x="1682" y="558"/>
                  </a:lnTo>
                  <a:lnTo>
                    <a:pt x="1692" y="567"/>
                  </a:lnTo>
                  <a:lnTo>
                    <a:pt x="1704" y="578"/>
                  </a:lnTo>
                  <a:lnTo>
                    <a:pt x="1714" y="588"/>
                  </a:lnTo>
                  <a:lnTo>
                    <a:pt x="1723" y="599"/>
                  </a:lnTo>
                  <a:lnTo>
                    <a:pt x="1733" y="609"/>
                  </a:lnTo>
                  <a:lnTo>
                    <a:pt x="1742" y="620"/>
                  </a:lnTo>
                  <a:lnTo>
                    <a:pt x="1751" y="633"/>
                  </a:lnTo>
                  <a:lnTo>
                    <a:pt x="1767" y="657"/>
                  </a:lnTo>
                  <a:lnTo>
                    <a:pt x="1775" y="670"/>
                  </a:lnTo>
                  <a:lnTo>
                    <a:pt x="1782" y="683"/>
                  </a:lnTo>
                  <a:lnTo>
                    <a:pt x="1796" y="711"/>
                  </a:lnTo>
                  <a:lnTo>
                    <a:pt x="1809" y="740"/>
                  </a:lnTo>
                  <a:lnTo>
                    <a:pt x="1822" y="771"/>
                  </a:lnTo>
                  <a:lnTo>
                    <a:pt x="1827" y="788"/>
                  </a:lnTo>
                  <a:lnTo>
                    <a:pt x="1833" y="803"/>
                  </a:lnTo>
                  <a:lnTo>
                    <a:pt x="1842" y="838"/>
                  </a:lnTo>
                  <a:lnTo>
                    <a:pt x="1851" y="874"/>
                  </a:lnTo>
                  <a:lnTo>
                    <a:pt x="1859" y="911"/>
                  </a:lnTo>
                  <a:lnTo>
                    <a:pt x="1864" y="930"/>
                  </a:lnTo>
                  <a:lnTo>
                    <a:pt x="1867" y="951"/>
                  </a:lnTo>
                  <a:lnTo>
                    <a:pt x="1873" y="991"/>
                  </a:lnTo>
                  <a:lnTo>
                    <a:pt x="1877" y="1033"/>
                  </a:lnTo>
                  <a:lnTo>
                    <a:pt x="1880" y="1076"/>
                  </a:lnTo>
                  <a:lnTo>
                    <a:pt x="1882" y="1099"/>
                  </a:lnTo>
                  <a:lnTo>
                    <a:pt x="1884" y="1123"/>
                  </a:lnTo>
                  <a:lnTo>
                    <a:pt x="1885" y="1170"/>
                  </a:lnTo>
                  <a:lnTo>
                    <a:pt x="1885" y="1218"/>
                  </a:lnTo>
                  <a:lnTo>
                    <a:pt x="1885" y="1250"/>
                  </a:lnTo>
                  <a:lnTo>
                    <a:pt x="1885" y="1281"/>
                  </a:lnTo>
                  <a:lnTo>
                    <a:pt x="1884" y="1312"/>
                  </a:lnTo>
                  <a:lnTo>
                    <a:pt x="1882" y="1342"/>
                  </a:lnTo>
                  <a:lnTo>
                    <a:pt x="1880" y="1371"/>
                  </a:lnTo>
                  <a:lnTo>
                    <a:pt x="1877" y="1399"/>
                  </a:lnTo>
                  <a:lnTo>
                    <a:pt x="1875" y="1427"/>
                  </a:lnTo>
                  <a:lnTo>
                    <a:pt x="1874" y="1441"/>
                  </a:lnTo>
                  <a:lnTo>
                    <a:pt x="1871" y="1454"/>
                  </a:lnTo>
                  <a:lnTo>
                    <a:pt x="1868" y="1480"/>
                  </a:lnTo>
                  <a:lnTo>
                    <a:pt x="1864" y="1505"/>
                  </a:lnTo>
                  <a:lnTo>
                    <a:pt x="1859" y="1529"/>
                  </a:lnTo>
                  <a:lnTo>
                    <a:pt x="1854" y="1553"/>
                  </a:lnTo>
                  <a:lnTo>
                    <a:pt x="1849" y="1575"/>
                  </a:lnTo>
                  <a:lnTo>
                    <a:pt x="1843" y="1598"/>
                  </a:lnTo>
                  <a:lnTo>
                    <a:pt x="1836" y="1619"/>
                  </a:lnTo>
                  <a:lnTo>
                    <a:pt x="1830" y="1639"/>
                  </a:lnTo>
                  <a:lnTo>
                    <a:pt x="1823" y="1659"/>
                  </a:lnTo>
                  <a:lnTo>
                    <a:pt x="1815" y="1679"/>
                  </a:lnTo>
                  <a:lnTo>
                    <a:pt x="1811" y="1688"/>
                  </a:lnTo>
                  <a:lnTo>
                    <a:pt x="1806" y="1697"/>
                  </a:lnTo>
                  <a:lnTo>
                    <a:pt x="1798" y="1715"/>
                  </a:lnTo>
                  <a:lnTo>
                    <a:pt x="1788" y="1733"/>
                  </a:lnTo>
                  <a:lnTo>
                    <a:pt x="1778" y="1750"/>
                  </a:lnTo>
                  <a:lnTo>
                    <a:pt x="1768" y="1765"/>
                  </a:lnTo>
                  <a:lnTo>
                    <a:pt x="1757" y="1781"/>
                  </a:lnTo>
                  <a:lnTo>
                    <a:pt x="1745" y="1796"/>
                  </a:lnTo>
                  <a:lnTo>
                    <a:pt x="1733" y="1810"/>
                  </a:lnTo>
                  <a:lnTo>
                    <a:pt x="1721" y="1825"/>
                  </a:lnTo>
                  <a:lnTo>
                    <a:pt x="1707" y="1837"/>
                  </a:lnTo>
                  <a:lnTo>
                    <a:pt x="1693" y="1851"/>
                  </a:lnTo>
                  <a:lnTo>
                    <a:pt x="1679" y="1862"/>
                  </a:lnTo>
                  <a:lnTo>
                    <a:pt x="1663" y="1874"/>
                  </a:lnTo>
                  <a:lnTo>
                    <a:pt x="1648" y="1884"/>
                  </a:lnTo>
                  <a:lnTo>
                    <a:pt x="1831" y="2178"/>
                  </a:lnTo>
                  <a:lnTo>
                    <a:pt x="1607" y="2282"/>
                  </a:lnTo>
                  <a:lnTo>
                    <a:pt x="1413" y="1965"/>
                  </a:lnTo>
                  <a:lnTo>
                    <a:pt x="1402" y="1969"/>
                  </a:lnTo>
                  <a:lnTo>
                    <a:pt x="1396" y="1970"/>
                  </a:lnTo>
                  <a:lnTo>
                    <a:pt x="1389" y="1971"/>
                  </a:lnTo>
                  <a:lnTo>
                    <a:pt x="1375" y="1973"/>
                  </a:lnTo>
                  <a:lnTo>
                    <a:pt x="1359" y="1975"/>
                  </a:lnTo>
                  <a:lnTo>
                    <a:pt x="1342" y="1977"/>
                  </a:lnTo>
                  <a:lnTo>
                    <a:pt x="1323" y="1978"/>
                  </a:lnTo>
                  <a:lnTo>
                    <a:pt x="1303" y="1978"/>
                  </a:lnTo>
                  <a:lnTo>
                    <a:pt x="1280" y="1978"/>
                  </a:lnTo>
                  <a:close/>
                  <a:moveTo>
                    <a:pt x="3107" y="0"/>
                  </a:moveTo>
                  <a:lnTo>
                    <a:pt x="2987" y="0"/>
                  </a:lnTo>
                  <a:lnTo>
                    <a:pt x="2359" y="0"/>
                  </a:lnTo>
                  <a:lnTo>
                    <a:pt x="1732" y="0"/>
                  </a:lnTo>
                  <a:lnTo>
                    <a:pt x="1103" y="0"/>
                  </a:lnTo>
                  <a:lnTo>
                    <a:pt x="476" y="0"/>
                  </a:lnTo>
                  <a:lnTo>
                    <a:pt x="0" y="475"/>
                  </a:lnTo>
                  <a:lnTo>
                    <a:pt x="0" y="1271"/>
                  </a:lnTo>
                  <a:lnTo>
                    <a:pt x="0" y="2066"/>
                  </a:lnTo>
                  <a:lnTo>
                    <a:pt x="0" y="2197"/>
                  </a:lnTo>
                  <a:lnTo>
                    <a:pt x="0" y="2526"/>
                  </a:lnTo>
                  <a:lnTo>
                    <a:pt x="330" y="2526"/>
                  </a:lnTo>
                  <a:lnTo>
                    <a:pt x="450" y="2526"/>
                  </a:lnTo>
                  <a:lnTo>
                    <a:pt x="1078" y="2526"/>
                  </a:lnTo>
                  <a:lnTo>
                    <a:pt x="1706" y="2526"/>
                  </a:lnTo>
                  <a:lnTo>
                    <a:pt x="2333" y="2526"/>
                  </a:lnTo>
                  <a:lnTo>
                    <a:pt x="2961" y="2526"/>
                  </a:lnTo>
                  <a:lnTo>
                    <a:pt x="3438" y="2051"/>
                  </a:lnTo>
                  <a:lnTo>
                    <a:pt x="3438" y="1255"/>
                  </a:lnTo>
                  <a:lnTo>
                    <a:pt x="3438" y="460"/>
                  </a:lnTo>
                  <a:lnTo>
                    <a:pt x="3438" y="329"/>
                  </a:lnTo>
                  <a:lnTo>
                    <a:pt x="3438" y="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725940124"/>
      </p:ext>
    </p:extLst>
  </p:cSld>
  <p:clrMapOvr>
    <a:masterClrMapping/>
  </p:clrMapOvr>
  <p:transition spd="med"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ontacts [pic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6"/>
          <p:cNvSpPr>
            <a:spLocks noGrp="1"/>
          </p:cNvSpPr>
          <p:nvPr>
            <p:ph type="pic" sz="quarter" idx="16" hasCustomPrompt="1"/>
          </p:nvPr>
        </p:nvSpPr>
        <p:spPr>
          <a:xfrm>
            <a:off x="5448300" y="0"/>
            <a:ext cx="6743700" cy="6858000"/>
          </a:xfrm>
          <a:custGeom>
            <a:avLst/>
            <a:gdLst/>
            <a:ahLst/>
            <a:cxnLst/>
            <a:rect l="l" t="t" r="r" b="b"/>
            <a:pathLst>
              <a:path w="6743700" h="6858000">
                <a:moveTo>
                  <a:pt x="1295772" y="0"/>
                </a:moveTo>
                <a:lnTo>
                  <a:pt x="6743700" y="0"/>
                </a:lnTo>
                <a:lnTo>
                  <a:pt x="6743700" y="6858000"/>
                </a:lnTo>
                <a:lnTo>
                  <a:pt x="0" y="6858000"/>
                </a:lnTo>
                <a:lnTo>
                  <a:pt x="0" y="6856032"/>
                </a:lnTo>
                <a:close/>
              </a:path>
            </a:pathLst>
          </a:custGeom>
          <a:blipFill>
            <a:blip r:embed="rId2"/>
            <a:srcRect/>
            <a:stretch>
              <a:fillRect l="-2503" r="-78289"/>
            </a:stretch>
          </a:blipFill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 Click icon to change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778A9307-BC49-42E2-9815-F4B05E3D1E76}" type="datetime3">
              <a:rPr lang="en-US" noProof="0" smtClean="0"/>
              <a:t>21 April 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noProof="0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body" sz="quarter" idx="15"/>
          </p:nvPr>
        </p:nvSpPr>
        <p:spPr>
          <a:xfrm>
            <a:off x="10921138" y="5636104"/>
            <a:ext cx="720000" cy="5292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50863" y="692671"/>
            <a:ext cx="4897438" cy="4176192"/>
          </a:xfrm>
        </p:spPr>
        <p:txBody>
          <a:bodyPr anchor="t" anchorCtr="0"/>
          <a:lstStyle>
            <a:lvl1pPr algn="l">
              <a:defRPr sz="4800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Add Thank you text.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50863" y="5013176"/>
            <a:ext cx="4897437" cy="1152674"/>
          </a:xfrm>
        </p:spPr>
        <p:txBody>
          <a:bodyPr anchor="b" anchorCtr="0"/>
          <a:lstStyle>
            <a:lvl1pPr marL="0" indent="0">
              <a:buFontTx/>
              <a:buNone/>
              <a:defRPr sz="1400" baseline="0">
                <a:solidFill>
                  <a:srgbClr val="848895"/>
                </a:solidFill>
              </a:defRPr>
            </a:lvl1pPr>
          </a:lstStyle>
          <a:p>
            <a:pPr lvl="0"/>
            <a:r>
              <a:rPr lang="en-US" noProof="0"/>
              <a:t>Insert your contact details</a:t>
            </a:r>
          </a:p>
        </p:txBody>
      </p:sp>
    </p:spTree>
    <p:extLst>
      <p:ext uri="{BB962C8B-B14F-4D97-AF65-F5344CB8AC3E}">
        <p14:creationId xmlns:p14="http://schemas.microsoft.com/office/powerpoint/2010/main" val="2877473899"/>
      </p:ext>
    </p:extLst>
  </p:cSld>
  <p:clrMapOvr>
    <a:masterClrMapping/>
  </p:clrMapOvr>
  <p:transition spd="med"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1"/>
            <a:ext cx="12192000" cy="4724300"/>
          </a:xfrm>
          <a:prstGeom prst="rect">
            <a:avLst/>
          </a:prstGeom>
          <a:solidFill>
            <a:srgbClr val="DBD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1CF2E0-749E-7E4B-BD22-915F75FAFB85}"/>
              </a:ext>
            </a:extLst>
          </p:cNvPr>
          <p:cNvSpPr/>
          <p:nvPr userDrawn="1"/>
        </p:nvSpPr>
        <p:spPr>
          <a:xfrm>
            <a:off x="0" y="0"/>
            <a:ext cx="12192000" cy="263691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844673"/>
          </a:xfrm>
          <a:custGeom>
            <a:avLst/>
            <a:gdLst/>
            <a:ahLst/>
            <a:cxnLst/>
            <a:rect l="l" t="t" r="r" b="b"/>
            <a:pathLst>
              <a:path w="12192000" h="1844673">
                <a:moveTo>
                  <a:pt x="0" y="0"/>
                </a:moveTo>
                <a:lnTo>
                  <a:pt x="12192000" y="0"/>
                </a:lnTo>
                <a:lnTo>
                  <a:pt x="12192000" y="1412775"/>
                </a:lnTo>
                <a:lnTo>
                  <a:pt x="12192000" y="1412776"/>
                </a:lnTo>
                <a:lnTo>
                  <a:pt x="12191969" y="1412776"/>
                </a:lnTo>
                <a:lnTo>
                  <a:pt x="0" y="1844673"/>
                </a:lnTo>
                <a:lnTo>
                  <a:pt x="0" y="1412776"/>
                </a:lnTo>
                <a:lnTo>
                  <a:pt x="0" y="141277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1C430-5428-486A-9B3A-F1759ED21023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55913" y="6381328"/>
            <a:ext cx="8136632" cy="143297"/>
          </a:xfrm>
        </p:spPr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51163" y="6165850"/>
            <a:ext cx="489975" cy="360040"/>
            <a:chOff x="11151163" y="6165850"/>
            <a:chExt cx="489975" cy="360040"/>
          </a:xfrm>
        </p:grpSpPr>
        <p:sp>
          <p:nvSpPr>
            <p:cNvPr id="10" name="Snip Diagonal Corner Rectangle 9"/>
            <p:cNvSpPr/>
            <p:nvPr userDrawn="1"/>
          </p:nvSpPr>
          <p:spPr>
            <a:xfrm>
              <a:off x="11151538" y="6165850"/>
              <a:ext cx="489600" cy="360040"/>
            </a:xfrm>
            <a:prstGeom prst="snip2DiagRect">
              <a:avLst>
                <a:gd name="adj1" fmla="val 1960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2" name="Freeform 6"/>
            <p:cNvSpPr>
              <a:spLocks noChangeAspect="1" noEditPoints="1"/>
            </p:cNvSpPr>
            <p:nvPr userDrawn="1"/>
          </p:nvSpPr>
          <p:spPr bwMode="auto">
            <a:xfrm>
              <a:off x="11151163" y="6165850"/>
              <a:ext cx="489975" cy="360000"/>
            </a:xfrm>
            <a:custGeom>
              <a:avLst/>
              <a:gdLst>
                <a:gd name="T0" fmla="*/ 2431 w 3438"/>
                <a:gd name="T1" fmla="*/ 1652 h 2526"/>
                <a:gd name="T2" fmla="*/ 2460 w 3438"/>
                <a:gd name="T3" fmla="*/ 1720 h 2526"/>
                <a:gd name="T4" fmla="*/ 2533 w 3438"/>
                <a:gd name="T5" fmla="*/ 1741 h 2526"/>
                <a:gd name="T6" fmla="*/ 2577 w 3438"/>
                <a:gd name="T7" fmla="*/ 1947 h 2526"/>
                <a:gd name="T8" fmla="*/ 2406 w 3438"/>
                <a:gd name="T9" fmla="*/ 1943 h 2526"/>
                <a:gd name="T10" fmla="*/ 2298 w 3438"/>
                <a:gd name="T11" fmla="*/ 1903 h 2526"/>
                <a:gd name="T12" fmla="*/ 2226 w 3438"/>
                <a:gd name="T13" fmla="*/ 1815 h 2526"/>
                <a:gd name="T14" fmla="*/ 2192 w 3438"/>
                <a:gd name="T15" fmla="*/ 1655 h 2526"/>
                <a:gd name="T16" fmla="*/ 2188 w 3438"/>
                <a:gd name="T17" fmla="*/ 842 h 2526"/>
                <a:gd name="T18" fmla="*/ 1012 w 3438"/>
                <a:gd name="T19" fmla="*/ 1663 h 2526"/>
                <a:gd name="T20" fmla="*/ 1105 w 3438"/>
                <a:gd name="T21" fmla="*/ 1736 h 2526"/>
                <a:gd name="T22" fmla="*/ 1218 w 3438"/>
                <a:gd name="T23" fmla="*/ 1764 h 2526"/>
                <a:gd name="T24" fmla="*/ 1376 w 3438"/>
                <a:gd name="T25" fmla="*/ 1760 h 2526"/>
                <a:gd name="T26" fmla="*/ 1481 w 3438"/>
                <a:gd name="T27" fmla="*/ 1724 h 2526"/>
                <a:gd name="T28" fmla="*/ 1553 w 3438"/>
                <a:gd name="T29" fmla="*/ 1657 h 2526"/>
                <a:gd name="T30" fmla="*/ 1603 w 3438"/>
                <a:gd name="T31" fmla="*/ 1536 h 2526"/>
                <a:gd name="T32" fmla="*/ 1633 w 3438"/>
                <a:gd name="T33" fmla="*/ 1326 h 2526"/>
                <a:gd name="T34" fmla="*/ 1628 w 3438"/>
                <a:gd name="T35" fmla="*/ 1050 h 2526"/>
                <a:gd name="T36" fmla="*/ 1585 w 3438"/>
                <a:gd name="T37" fmla="*/ 844 h 2526"/>
                <a:gd name="T38" fmla="*/ 1514 w 3438"/>
                <a:gd name="T39" fmla="*/ 729 h 2526"/>
                <a:gd name="T40" fmla="*/ 1425 w 3438"/>
                <a:gd name="T41" fmla="*/ 675 h 2526"/>
                <a:gd name="T42" fmla="*/ 1280 w 3438"/>
                <a:gd name="T43" fmla="*/ 653 h 2526"/>
                <a:gd name="T44" fmla="*/ 1154 w 3438"/>
                <a:gd name="T45" fmla="*/ 669 h 2526"/>
                <a:gd name="T46" fmla="*/ 1046 w 3438"/>
                <a:gd name="T47" fmla="*/ 729 h 2526"/>
                <a:gd name="T48" fmla="*/ 985 w 3438"/>
                <a:gd name="T49" fmla="*/ 815 h 2526"/>
                <a:gd name="T50" fmla="*/ 938 w 3438"/>
                <a:gd name="T51" fmla="*/ 990 h 2526"/>
                <a:gd name="T52" fmla="*/ 923 w 3438"/>
                <a:gd name="T53" fmla="*/ 1254 h 2526"/>
                <a:gd name="T54" fmla="*/ 947 w 3438"/>
                <a:gd name="T55" fmla="*/ 1497 h 2526"/>
                <a:gd name="T56" fmla="*/ 998 w 3438"/>
                <a:gd name="T57" fmla="*/ 1641 h 2526"/>
                <a:gd name="T58" fmla="*/ 1142 w 3438"/>
                <a:gd name="T59" fmla="*/ 1970 h 2526"/>
                <a:gd name="T60" fmla="*/ 992 w 3438"/>
                <a:gd name="T61" fmla="*/ 1933 h 2526"/>
                <a:gd name="T62" fmla="*/ 864 w 3438"/>
                <a:gd name="T63" fmla="*/ 1857 h 2526"/>
                <a:gd name="T64" fmla="*/ 798 w 3438"/>
                <a:gd name="T65" fmla="*/ 1784 h 2526"/>
                <a:gd name="T66" fmla="*/ 731 w 3438"/>
                <a:gd name="T67" fmla="*/ 1645 h 2526"/>
                <a:gd name="T68" fmla="*/ 681 w 3438"/>
                <a:gd name="T69" fmla="*/ 1402 h 2526"/>
                <a:gd name="T70" fmla="*/ 674 w 3438"/>
                <a:gd name="T71" fmla="*/ 1124 h 2526"/>
                <a:gd name="T72" fmla="*/ 716 w 3438"/>
                <a:gd name="T73" fmla="*/ 839 h 2526"/>
                <a:gd name="T74" fmla="*/ 777 w 3438"/>
                <a:gd name="T75" fmla="*/ 684 h 2526"/>
                <a:gd name="T76" fmla="*/ 856 w 3438"/>
                <a:gd name="T77" fmla="*/ 579 h 2526"/>
                <a:gd name="T78" fmla="*/ 966 w 3438"/>
                <a:gd name="T79" fmla="*/ 502 h 2526"/>
                <a:gd name="T80" fmla="*/ 1125 w 3438"/>
                <a:gd name="T81" fmla="*/ 454 h 2526"/>
                <a:gd name="T82" fmla="*/ 1301 w 3438"/>
                <a:gd name="T83" fmla="*/ 443 h 2526"/>
                <a:gd name="T84" fmla="*/ 1471 w 3438"/>
                <a:gd name="T85" fmla="*/ 461 h 2526"/>
                <a:gd name="T86" fmla="*/ 1634 w 3438"/>
                <a:gd name="T87" fmla="*/ 524 h 2526"/>
                <a:gd name="T88" fmla="*/ 1723 w 3438"/>
                <a:gd name="T89" fmla="*/ 599 h 2526"/>
                <a:gd name="T90" fmla="*/ 1809 w 3438"/>
                <a:gd name="T91" fmla="*/ 740 h 2526"/>
                <a:gd name="T92" fmla="*/ 1867 w 3438"/>
                <a:gd name="T93" fmla="*/ 951 h 2526"/>
                <a:gd name="T94" fmla="*/ 1885 w 3438"/>
                <a:gd name="T95" fmla="*/ 1250 h 2526"/>
                <a:gd name="T96" fmla="*/ 1871 w 3438"/>
                <a:gd name="T97" fmla="*/ 1454 h 2526"/>
                <a:gd name="T98" fmla="*/ 1830 w 3438"/>
                <a:gd name="T99" fmla="*/ 1639 h 2526"/>
                <a:gd name="T100" fmla="*/ 1768 w 3438"/>
                <a:gd name="T101" fmla="*/ 1765 h 2526"/>
                <a:gd name="T102" fmla="*/ 1663 w 3438"/>
                <a:gd name="T103" fmla="*/ 1874 h 2526"/>
                <a:gd name="T104" fmla="*/ 1375 w 3438"/>
                <a:gd name="T105" fmla="*/ 1973 h 2526"/>
                <a:gd name="T106" fmla="*/ 2359 w 3438"/>
                <a:gd name="T107" fmla="*/ 0 h 2526"/>
                <a:gd name="T108" fmla="*/ 0 w 3438"/>
                <a:gd name="T109" fmla="*/ 2526 h 2526"/>
                <a:gd name="T110" fmla="*/ 3438 w 3438"/>
                <a:gd name="T111" fmla="*/ 1255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8" h="2526">
                  <a:moveTo>
                    <a:pt x="2724" y="1043"/>
                  </a:moveTo>
                  <a:lnTo>
                    <a:pt x="2423" y="1043"/>
                  </a:lnTo>
                  <a:lnTo>
                    <a:pt x="2423" y="1521"/>
                  </a:lnTo>
                  <a:lnTo>
                    <a:pt x="2423" y="1553"/>
                  </a:lnTo>
                  <a:lnTo>
                    <a:pt x="2424" y="1582"/>
                  </a:lnTo>
                  <a:lnTo>
                    <a:pt x="2425" y="1608"/>
                  </a:lnTo>
                  <a:lnTo>
                    <a:pt x="2428" y="1632"/>
                  </a:lnTo>
                  <a:lnTo>
                    <a:pt x="2431" y="1652"/>
                  </a:lnTo>
                  <a:lnTo>
                    <a:pt x="2434" y="1670"/>
                  </a:lnTo>
                  <a:lnTo>
                    <a:pt x="2438" y="1684"/>
                  </a:lnTo>
                  <a:lnTo>
                    <a:pt x="2442" y="1697"/>
                  </a:lnTo>
                  <a:lnTo>
                    <a:pt x="2446" y="1702"/>
                  </a:lnTo>
                  <a:lnTo>
                    <a:pt x="2449" y="1707"/>
                  </a:lnTo>
                  <a:lnTo>
                    <a:pt x="2452" y="1711"/>
                  </a:lnTo>
                  <a:lnTo>
                    <a:pt x="2456" y="1716"/>
                  </a:lnTo>
                  <a:lnTo>
                    <a:pt x="2460" y="1720"/>
                  </a:lnTo>
                  <a:lnTo>
                    <a:pt x="2466" y="1724"/>
                  </a:lnTo>
                  <a:lnTo>
                    <a:pt x="2477" y="1729"/>
                  </a:lnTo>
                  <a:lnTo>
                    <a:pt x="2491" y="1735"/>
                  </a:lnTo>
                  <a:lnTo>
                    <a:pt x="2499" y="1736"/>
                  </a:lnTo>
                  <a:lnTo>
                    <a:pt x="2506" y="1738"/>
                  </a:lnTo>
                  <a:lnTo>
                    <a:pt x="2514" y="1739"/>
                  </a:lnTo>
                  <a:lnTo>
                    <a:pt x="2523" y="1739"/>
                  </a:lnTo>
                  <a:lnTo>
                    <a:pt x="2533" y="1741"/>
                  </a:lnTo>
                  <a:lnTo>
                    <a:pt x="2542" y="1741"/>
                  </a:lnTo>
                  <a:lnTo>
                    <a:pt x="2722" y="1734"/>
                  </a:lnTo>
                  <a:lnTo>
                    <a:pt x="2732" y="1923"/>
                  </a:lnTo>
                  <a:lnTo>
                    <a:pt x="2697" y="1929"/>
                  </a:lnTo>
                  <a:lnTo>
                    <a:pt x="2664" y="1935"/>
                  </a:lnTo>
                  <a:lnTo>
                    <a:pt x="2633" y="1941"/>
                  </a:lnTo>
                  <a:lnTo>
                    <a:pt x="2603" y="1944"/>
                  </a:lnTo>
                  <a:lnTo>
                    <a:pt x="2577" y="1947"/>
                  </a:lnTo>
                  <a:lnTo>
                    <a:pt x="2553" y="1950"/>
                  </a:lnTo>
                  <a:lnTo>
                    <a:pt x="2530" y="1951"/>
                  </a:lnTo>
                  <a:lnTo>
                    <a:pt x="2510" y="1952"/>
                  </a:lnTo>
                  <a:lnTo>
                    <a:pt x="2487" y="1951"/>
                  </a:lnTo>
                  <a:lnTo>
                    <a:pt x="2466" y="1950"/>
                  </a:lnTo>
                  <a:lnTo>
                    <a:pt x="2445" y="1948"/>
                  </a:lnTo>
                  <a:lnTo>
                    <a:pt x="2425" y="1946"/>
                  </a:lnTo>
                  <a:lnTo>
                    <a:pt x="2406" y="1943"/>
                  </a:lnTo>
                  <a:lnTo>
                    <a:pt x="2388" y="1939"/>
                  </a:lnTo>
                  <a:lnTo>
                    <a:pt x="2370" y="1935"/>
                  </a:lnTo>
                  <a:lnTo>
                    <a:pt x="2362" y="1933"/>
                  </a:lnTo>
                  <a:lnTo>
                    <a:pt x="2354" y="1930"/>
                  </a:lnTo>
                  <a:lnTo>
                    <a:pt x="2339" y="1925"/>
                  </a:lnTo>
                  <a:lnTo>
                    <a:pt x="2324" y="1918"/>
                  </a:lnTo>
                  <a:lnTo>
                    <a:pt x="2311" y="1911"/>
                  </a:lnTo>
                  <a:lnTo>
                    <a:pt x="2298" y="1903"/>
                  </a:lnTo>
                  <a:lnTo>
                    <a:pt x="2286" y="1896"/>
                  </a:lnTo>
                  <a:lnTo>
                    <a:pt x="2276" y="1887"/>
                  </a:lnTo>
                  <a:lnTo>
                    <a:pt x="2265" y="1877"/>
                  </a:lnTo>
                  <a:lnTo>
                    <a:pt x="2256" y="1866"/>
                  </a:lnTo>
                  <a:lnTo>
                    <a:pt x="2249" y="1855"/>
                  </a:lnTo>
                  <a:lnTo>
                    <a:pt x="2241" y="1843"/>
                  </a:lnTo>
                  <a:lnTo>
                    <a:pt x="2233" y="1829"/>
                  </a:lnTo>
                  <a:lnTo>
                    <a:pt x="2226" y="1815"/>
                  </a:lnTo>
                  <a:lnTo>
                    <a:pt x="2220" y="1799"/>
                  </a:lnTo>
                  <a:lnTo>
                    <a:pt x="2215" y="1782"/>
                  </a:lnTo>
                  <a:lnTo>
                    <a:pt x="2209" y="1764"/>
                  </a:lnTo>
                  <a:lnTo>
                    <a:pt x="2205" y="1744"/>
                  </a:lnTo>
                  <a:lnTo>
                    <a:pt x="2201" y="1724"/>
                  </a:lnTo>
                  <a:lnTo>
                    <a:pt x="2198" y="1702"/>
                  </a:lnTo>
                  <a:lnTo>
                    <a:pt x="2195" y="1679"/>
                  </a:lnTo>
                  <a:lnTo>
                    <a:pt x="2192" y="1655"/>
                  </a:lnTo>
                  <a:lnTo>
                    <a:pt x="2190" y="1630"/>
                  </a:lnTo>
                  <a:lnTo>
                    <a:pt x="2189" y="1603"/>
                  </a:lnTo>
                  <a:lnTo>
                    <a:pt x="2188" y="1575"/>
                  </a:lnTo>
                  <a:lnTo>
                    <a:pt x="2188" y="1547"/>
                  </a:lnTo>
                  <a:lnTo>
                    <a:pt x="2188" y="1043"/>
                  </a:lnTo>
                  <a:lnTo>
                    <a:pt x="2021" y="1043"/>
                  </a:lnTo>
                  <a:lnTo>
                    <a:pt x="2021" y="842"/>
                  </a:lnTo>
                  <a:lnTo>
                    <a:pt x="2188" y="842"/>
                  </a:lnTo>
                  <a:lnTo>
                    <a:pt x="2188" y="526"/>
                  </a:lnTo>
                  <a:lnTo>
                    <a:pt x="2423" y="526"/>
                  </a:lnTo>
                  <a:lnTo>
                    <a:pt x="2423" y="842"/>
                  </a:lnTo>
                  <a:lnTo>
                    <a:pt x="2724" y="842"/>
                  </a:lnTo>
                  <a:lnTo>
                    <a:pt x="2724" y="1043"/>
                  </a:lnTo>
                  <a:close/>
                  <a:moveTo>
                    <a:pt x="998" y="1641"/>
                  </a:moveTo>
                  <a:lnTo>
                    <a:pt x="1007" y="1656"/>
                  </a:lnTo>
                  <a:lnTo>
                    <a:pt x="1012" y="1663"/>
                  </a:lnTo>
                  <a:lnTo>
                    <a:pt x="1018" y="1670"/>
                  </a:lnTo>
                  <a:lnTo>
                    <a:pt x="1029" y="1683"/>
                  </a:lnTo>
                  <a:lnTo>
                    <a:pt x="1043" y="1696"/>
                  </a:lnTo>
                  <a:lnTo>
                    <a:pt x="1056" y="1707"/>
                  </a:lnTo>
                  <a:lnTo>
                    <a:pt x="1072" y="1718"/>
                  </a:lnTo>
                  <a:lnTo>
                    <a:pt x="1088" y="1727"/>
                  </a:lnTo>
                  <a:lnTo>
                    <a:pt x="1097" y="1732"/>
                  </a:lnTo>
                  <a:lnTo>
                    <a:pt x="1105" y="1736"/>
                  </a:lnTo>
                  <a:lnTo>
                    <a:pt x="1123" y="1743"/>
                  </a:lnTo>
                  <a:lnTo>
                    <a:pt x="1143" y="1750"/>
                  </a:lnTo>
                  <a:lnTo>
                    <a:pt x="1153" y="1753"/>
                  </a:lnTo>
                  <a:lnTo>
                    <a:pt x="1163" y="1755"/>
                  </a:lnTo>
                  <a:lnTo>
                    <a:pt x="1185" y="1760"/>
                  </a:lnTo>
                  <a:lnTo>
                    <a:pt x="1195" y="1762"/>
                  </a:lnTo>
                  <a:lnTo>
                    <a:pt x="1207" y="1763"/>
                  </a:lnTo>
                  <a:lnTo>
                    <a:pt x="1218" y="1764"/>
                  </a:lnTo>
                  <a:lnTo>
                    <a:pt x="1230" y="1765"/>
                  </a:lnTo>
                  <a:lnTo>
                    <a:pt x="1254" y="1768"/>
                  </a:lnTo>
                  <a:lnTo>
                    <a:pt x="1280" y="1768"/>
                  </a:lnTo>
                  <a:lnTo>
                    <a:pt x="1306" y="1768"/>
                  </a:lnTo>
                  <a:lnTo>
                    <a:pt x="1330" y="1765"/>
                  </a:lnTo>
                  <a:lnTo>
                    <a:pt x="1342" y="1764"/>
                  </a:lnTo>
                  <a:lnTo>
                    <a:pt x="1353" y="1763"/>
                  </a:lnTo>
                  <a:lnTo>
                    <a:pt x="1376" y="1760"/>
                  </a:lnTo>
                  <a:lnTo>
                    <a:pt x="1397" y="1755"/>
                  </a:lnTo>
                  <a:lnTo>
                    <a:pt x="1418" y="1750"/>
                  </a:lnTo>
                  <a:lnTo>
                    <a:pt x="1428" y="1747"/>
                  </a:lnTo>
                  <a:lnTo>
                    <a:pt x="1437" y="1744"/>
                  </a:lnTo>
                  <a:lnTo>
                    <a:pt x="1455" y="1736"/>
                  </a:lnTo>
                  <a:lnTo>
                    <a:pt x="1464" y="1733"/>
                  </a:lnTo>
                  <a:lnTo>
                    <a:pt x="1473" y="1728"/>
                  </a:lnTo>
                  <a:lnTo>
                    <a:pt x="1481" y="1724"/>
                  </a:lnTo>
                  <a:lnTo>
                    <a:pt x="1489" y="1719"/>
                  </a:lnTo>
                  <a:lnTo>
                    <a:pt x="1503" y="1708"/>
                  </a:lnTo>
                  <a:lnTo>
                    <a:pt x="1510" y="1703"/>
                  </a:lnTo>
                  <a:lnTo>
                    <a:pt x="1517" y="1697"/>
                  </a:lnTo>
                  <a:lnTo>
                    <a:pt x="1530" y="1685"/>
                  </a:lnTo>
                  <a:lnTo>
                    <a:pt x="1536" y="1679"/>
                  </a:lnTo>
                  <a:lnTo>
                    <a:pt x="1541" y="1672"/>
                  </a:lnTo>
                  <a:lnTo>
                    <a:pt x="1553" y="1657"/>
                  </a:lnTo>
                  <a:lnTo>
                    <a:pt x="1562" y="1643"/>
                  </a:lnTo>
                  <a:lnTo>
                    <a:pt x="1571" y="1626"/>
                  </a:lnTo>
                  <a:lnTo>
                    <a:pt x="1579" y="1609"/>
                  </a:lnTo>
                  <a:lnTo>
                    <a:pt x="1583" y="1599"/>
                  </a:lnTo>
                  <a:lnTo>
                    <a:pt x="1587" y="1590"/>
                  </a:lnTo>
                  <a:lnTo>
                    <a:pt x="1594" y="1570"/>
                  </a:lnTo>
                  <a:lnTo>
                    <a:pt x="1600" y="1547"/>
                  </a:lnTo>
                  <a:lnTo>
                    <a:pt x="1603" y="1536"/>
                  </a:lnTo>
                  <a:lnTo>
                    <a:pt x="1607" y="1525"/>
                  </a:lnTo>
                  <a:lnTo>
                    <a:pt x="1612" y="1500"/>
                  </a:lnTo>
                  <a:lnTo>
                    <a:pt x="1617" y="1474"/>
                  </a:lnTo>
                  <a:lnTo>
                    <a:pt x="1621" y="1447"/>
                  </a:lnTo>
                  <a:lnTo>
                    <a:pt x="1625" y="1419"/>
                  </a:lnTo>
                  <a:lnTo>
                    <a:pt x="1628" y="1389"/>
                  </a:lnTo>
                  <a:lnTo>
                    <a:pt x="1630" y="1359"/>
                  </a:lnTo>
                  <a:lnTo>
                    <a:pt x="1633" y="1326"/>
                  </a:lnTo>
                  <a:lnTo>
                    <a:pt x="1634" y="1292"/>
                  </a:lnTo>
                  <a:lnTo>
                    <a:pt x="1635" y="1256"/>
                  </a:lnTo>
                  <a:lnTo>
                    <a:pt x="1635" y="1220"/>
                  </a:lnTo>
                  <a:lnTo>
                    <a:pt x="1635" y="1183"/>
                  </a:lnTo>
                  <a:lnTo>
                    <a:pt x="1634" y="1148"/>
                  </a:lnTo>
                  <a:lnTo>
                    <a:pt x="1633" y="1115"/>
                  </a:lnTo>
                  <a:lnTo>
                    <a:pt x="1630" y="1081"/>
                  </a:lnTo>
                  <a:lnTo>
                    <a:pt x="1628" y="1050"/>
                  </a:lnTo>
                  <a:lnTo>
                    <a:pt x="1625" y="1020"/>
                  </a:lnTo>
                  <a:lnTo>
                    <a:pt x="1620" y="991"/>
                  </a:lnTo>
                  <a:lnTo>
                    <a:pt x="1616" y="963"/>
                  </a:lnTo>
                  <a:lnTo>
                    <a:pt x="1611" y="937"/>
                  </a:lnTo>
                  <a:lnTo>
                    <a:pt x="1606" y="911"/>
                  </a:lnTo>
                  <a:lnTo>
                    <a:pt x="1600" y="888"/>
                  </a:lnTo>
                  <a:lnTo>
                    <a:pt x="1593" y="865"/>
                  </a:lnTo>
                  <a:lnTo>
                    <a:pt x="1585" y="844"/>
                  </a:lnTo>
                  <a:lnTo>
                    <a:pt x="1578" y="824"/>
                  </a:lnTo>
                  <a:lnTo>
                    <a:pt x="1568" y="806"/>
                  </a:lnTo>
                  <a:lnTo>
                    <a:pt x="1559" y="788"/>
                  </a:lnTo>
                  <a:lnTo>
                    <a:pt x="1550" y="772"/>
                  </a:lnTo>
                  <a:lnTo>
                    <a:pt x="1545" y="764"/>
                  </a:lnTo>
                  <a:lnTo>
                    <a:pt x="1539" y="756"/>
                  </a:lnTo>
                  <a:lnTo>
                    <a:pt x="1527" y="742"/>
                  </a:lnTo>
                  <a:lnTo>
                    <a:pt x="1514" y="729"/>
                  </a:lnTo>
                  <a:lnTo>
                    <a:pt x="1508" y="723"/>
                  </a:lnTo>
                  <a:lnTo>
                    <a:pt x="1500" y="717"/>
                  </a:lnTo>
                  <a:lnTo>
                    <a:pt x="1493" y="711"/>
                  </a:lnTo>
                  <a:lnTo>
                    <a:pt x="1485" y="706"/>
                  </a:lnTo>
                  <a:lnTo>
                    <a:pt x="1469" y="696"/>
                  </a:lnTo>
                  <a:lnTo>
                    <a:pt x="1453" y="687"/>
                  </a:lnTo>
                  <a:lnTo>
                    <a:pt x="1435" y="679"/>
                  </a:lnTo>
                  <a:lnTo>
                    <a:pt x="1425" y="675"/>
                  </a:lnTo>
                  <a:lnTo>
                    <a:pt x="1415" y="672"/>
                  </a:lnTo>
                  <a:lnTo>
                    <a:pt x="1395" y="666"/>
                  </a:lnTo>
                  <a:lnTo>
                    <a:pt x="1375" y="662"/>
                  </a:lnTo>
                  <a:lnTo>
                    <a:pt x="1352" y="657"/>
                  </a:lnTo>
                  <a:lnTo>
                    <a:pt x="1341" y="656"/>
                  </a:lnTo>
                  <a:lnTo>
                    <a:pt x="1330" y="655"/>
                  </a:lnTo>
                  <a:lnTo>
                    <a:pt x="1305" y="654"/>
                  </a:lnTo>
                  <a:lnTo>
                    <a:pt x="1280" y="653"/>
                  </a:lnTo>
                  <a:lnTo>
                    <a:pt x="1255" y="654"/>
                  </a:lnTo>
                  <a:lnTo>
                    <a:pt x="1243" y="654"/>
                  </a:lnTo>
                  <a:lnTo>
                    <a:pt x="1231" y="655"/>
                  </a:lnTo>
                  <a:lnTo>
                    <a:pt x="1219" y="656"/>
                  </a:lnTo>
                  <a:lnTo>
                    <a:pt x="1208" y="657"/>
                  </a:lnTo>
                  <a:lnTo>
                    <a:pt x="1186" y="662"/>
                  </a:lnTo>
                  <a:lnTo>
                    <a:pt x="1165" y="666"/>
                  </a:lnTo>
                  <a:lnTo>
                    <a:pt x="1154" y="669"/>
                  </a:lnTo>
                  <a:lnTo>
                    <a:pt x="1145" y="672"/>
                  </a:lnTo>
                  <a:lnTo>
                    <a:pt x="1126" y="679"/>
                  </a:lnTo>
                  <a:lnTo>
                    <a:pt x="1108" y="687"/>
                  </a:lnTo>
                  <a:lnTo>
                    <a:pt x="1091" y="696"/>
                  </a:lnTo>
                  <a:lnTo>
                    <a:pt x="1082" y="700"/>
                  </a:lnTo>
                  <a:lnTo>
                    <a:pt x="1074" y="706"/>
                  </a:lnTo>
                  <a:lnTo>
                    <a:pt x="1060" y="717"/>
                  </a:lnTo>
                  <a:lnTo>
                    <a:pt x="1046" y="729"/>
                  </a:lnTo>
                  <a:lnTo>
                    <a:pt x="1033" y="742"/>
                  </a:lnTo>
                  <a:lnTo>
                    <a:pt x="1026" y="748"/>
                  </a:lnTo>
                  <a:lnTo>
                    <a:pt x="1020" y="756"/>
                  </a:lnTo>
                  <a:lnTo>
                    <a:pt x="1015" y="764"/>
                  </a:lnTo>
                  <a:lnTo>
                    <a:pt x="1009" y="772"/>
                  </a:lnTo>
                  <a:lnTo>
                    <a:pt x="1000" y="788"/>
                  </a:lnTo>
                  <a:lnTo>
                    <a:pt x="990" y="806"/>
                  </a:lnTo>
                  <a:lnTo>
                    <a:pt x="985" y="815"/>
                  </a:lnTo>
                  <a:lnTo>
                    <a:pt x="982" y="824"/>
                  </a:lnTo>
                  <a:lnTo>
                    <a:pt x="974" y="844"/>
                  </a:lnTo>
                  <a:lnTo>
                    <a:pt x="966" y="865"/>
                  </a:lnTo>
                  <a:lnTo>
                    <a:pt x="959" y="888"/>
                  </a:lnTo>
                  <a:lnTo>
                    <a:pt x="953" y="911"/>
                  </a:lnTo>
                  <a:lnTo>
                    <a:pt x="947" y="936"/>
                  </a:lnTo>
                  <a:lnTo>
                    <a:pt x="942" y="963"/>
                  </a:lnTo>
                  <a:lnTo>
                    <a:pt x="938" y="990"/>
                  </a:lnTo>
                  <a:lnTo>
                    <a:pt x="933" y="1019"/>
                  </a:lnTo>
                  <a:lnTo>
                    <a:pt x="930" y="1048"/>
                  </a:lnTo>
                  <a:lnTo>
                    <a:pt x="928" y="1080"/>
                  </a:lnTo>
                  <a:lnTo>
                    <a:pt x="926" y="1112"/>
                  </a:lnTo>
                  <a:lnTo>
                    <a:pt x="924" y="1146"/>
                  </a:lnTo>
                  <a:lnTo>
                    <a:pt x="923" y="1182"/>
                  </a:lnTo>
                  <a:lnTo>
                    <a:pt x="923" y="1218"/>
                  </a:lnTo>
                  <a:lnTo>
                    <a:pt x="923" y="1254"/>
                  </a:lnTo>
                  <a:lnTo>
                    <a:pt x="924" y="1289"/>
                  </a:lnTo>
                  <a:lnTo>
                    <a:pt x="926" y="1323"/>
                  </a:lnTo>
                  <a:lnTo>
                    <a:pt x="928" y="1355"/>
                  </a:lnTo>
                  <a:lnTo>
                    <a:pt x="930" y="1387"/>
                  </a:lnTo>
                  <a:lnTo>
                    <a:pt x="933" y="1416"/>
                  </a:lnTo>
                  <a:lnTo>
                    <a:pt x="937" y="1444"/>
                  </a:lnTo>
                  <a:lnTo>
                    <a:pt x="941" y="1471"/>
                  </a:lnTo>
                  <a:lnTo>
                    <a:pt x="947" y="1497"/>
                  </a:lnTo>
                  <a:lnTo>
                    <a:pt x="953" y="1521"/>
                  </a:lnTo>
                  <a:lnTo>
                    <a:pt x="958" y="1545"/>
                  </a:lnTo>
                  <a:lnTo>
                    <a:pt x="962" y="1555"/>
                  </a:lnTo>
                  <a:lnTo>
                    <a:pt x="965" y="1566"/>
                  </a:lnTo>
                  <a:lnTo>
                    <a:pt x="972" y="1587"/>
                  </a:lnTo>
                  <a:lnTo>
                    <a:pt x="980" y="1606"/>
                  </a:lnTo>
                  <a:lnTo>
                    <a:pt x="989" y="1624"/>
                  </a:lnTo>
                  <a:lnTo>
                    <a:pt x="998" y="1641"/>
                  </a:lnTo>
                  <a:close/>
                  <a:moveTo>
                    <a:pt x="1280" y="1978"/>
                  </a:moveTo>
                  <a:lnTo>
                    <a:pt x="1259" y="1978"/>
                  </a:lnTo>
                  <a:lnTo>
                    <a:pt x="1239" y="1978"/>
                  </a:lnTo>
                  <a:lnTo>
                    <a:pt x="1218" y="1977"/>
                  </a:lnTo>
                  <a:lnTo>
                    <a:pt x="1198" y="1975"/>
                  </a:lnTo>
                  <a:lnTo>
                    <a:pt x="1179" y="1974"/>
                  </a:lnTo>
                  <a:lnTo>
                    <a:pt x="1160" y="1972"/>
                  </a:lnTo>
                  <a:lnTo>
                    <a:pt x="1142" y="1970"/>
                  </a:lnTo>
                  <a:lnTo>
                    <a:pt x="1124" y="1966"/>
                  </a:lnTo>
                  <a:lnTo>
                    <a:pt x="1106" y="1964"/>
                  </a:lnTo>
                  <a:lnTo>
                    <a:pt x="1088" y="1961"/>
                  </a:lnTo>
                  <a:lnTo>
                    <a:pt x="1071" y="1956"/>
                  </a:lnTo>
                  <a:lnTo>
                    <a:pt x="1054" y="1953"/>
                  </a:lnTo>
                  <a:lnTo>
                    <a:pt x="1038" y="1948"/>
                  </a:lnTo>
                  <a:lnTo>
                    <a:pt x="1022" y="1943"/>
                  </a:lnTo>
                  <a:lnTo>
                    <a:pt x="992" y="1933"/>
                  </a:lnTo>
                  <a:lnTo>
                    <a:pt x="963" y="1920"/>
                  </a:lnTo>
                  <a:lnTo>
                    <a:pt x="949" y="1914"/>
                  </a:lnTo>
                  <a:lnTo>
                    <a:pt x="936" y="1907"/>
                  </a:lnTo>
                  <a:lnTo>
                    <a:pt x="911" y="1892"/>
                  </a:lnTo>
                  <a:lnTo>
                    <a:pt x="899" y="1884"/>
                  </a:lnTo>
                  <a:lnTo>
                    <a:pt x="886" y="1875"/>
                  </a:lnTo>
                  <a:lnTo>
                    <a:pt x="875" y="1866"/>
                  </a:lnTo>
                  <a:lnTo>
                    <a:pt x="864" y="1857"/>
                  </a:lnTo>
                  <a:lnTo>
                    <a:pt x="853" y="1848"/>
                  </a:lnTo>
                  <a:lnTo>
                    <a:pt x="843" y="1838"/>
                  </a:lnTo>
                  <a:lnTo>
                    <a:pt x="833" y="1828"/>
                  </a:lnTo>
                  <a:lnTo>
                    <a:pt x="824" y="1818"/>
                  </a:lnTo>
                  <a:lnTo>
                    <a:pt x="815" y="1807"/>
                  </a:lnTo>
                  <a:lnTo>
                    <a:pt x="811" y="1801"/>
                  </a:lnTo>
                  <a:lnTo>
                    <a:pt x="806" y="1796"/>
                  </a:lnTo>
                  <a:lnTo>
                    <a:pt x="798" y="1784"/>
                  </a:lnTo>
                  <a:lnTo>
                    <a:pt x="790" y="1772"/>
                  </a:lnTo>
                  <a:lnTo>
                    <a:pt x="783" y="1760"/>
                  </a:lnTo>
                  <a:lnTo>
                    <a:pt x="776" y="1747"/>
                  </a:lnTo>
                  <a:lnTo>
                    <a:pt x="761" y="1720"/>
                  </a:lnTo>
                  <a:lnTo>
                    <a:pt x="754" y="1706"/>
                  </a:lnTo>
                  <a:lnTo>
                    <a:pt x="748" y="1691"/>
                  </a:lnTo>
                  <a:lnTo>
                    <a:pt x="736" y="1661"/>
                  </a:lnTo>
                  <a:lnTo>
                    <a:pt x="731" y="1645"/>
                  </a:lnTo>
                  <a:lnTo>
                    <a:pt x="725" y="1629"/>
                  </a:lnTo>
                  <a:lnTo>
                    <a:pt x="715" y="1596"/>
                  </a:lnTo>
                  <a:lnTo>
                    <a:pt x="706" y="1561"/>
                  </a:lnTo>
                  <a:lnTo>
                    <a:pt x="698" y="1524"/>
                  </a:lnTo>
                  <a:lnTo>
                    <a:pt x="695" y="1505"/>
                  </a:lnTo>
                  <a:lnTo>
                    <a:pt x="691" y="1484"/>
                  </a:lnTo>
                  <a:lnTo>
                    <a:pt x="686" y="1445"/>
                  </a:lnTo>
                  <a:lnTo>
                    <a:pt x="681" y="1402"/>
                  </a:lnTo>
                  <a:lnTo>
                    <a:pt x="678" y="1360"/>
                  </a:lnTo>
                  <a:lnTo>
                    <a:pt x="676" y="1337"/>
                  </a:lnTo>
                  <a:lnTo>
                    <a:pt x="674" y="1315"/>
                  </a:lnTo>
                  <a:lnTo>
                    <a:pt x="673" y="1267"/>
                  </a:lnTo>
                  <a:lnTo>
                    <a:pt x="673" y="1219"/>
                  </a:lnTo>
                  <a:lnTo>
                    <a:pt x="673" y="1171"/>
                  </a:lnTo>
                  <a:lnTo>
                    <a:pt x="674" y="1147"/>
                  </a:lnTo>
                  <a:lnTo>
                    <a:pt x="674" y="1124"/>
                  </a:lnTo>
                  <a:lnTo>
                    <a:pt x="678" y="1079"/>
                  </a:lnTo>
                  <a:lnTo>
                    <a:pt x="681" y="1035"/>
                  </a:lnTo>
                  <a:lnTo>
                    <a:pt x="686" y="992"/>
                  </a:lnTo>
                  <a:lnTo>
                    <a:pt x="689" y="972"/>
                  </a:lnTo>
                  <a:lnTo>
                    <a:pt x="692" y="952"/>
                  </a:lnTo>
                  <a:lnTo>
                    <a:pt x="699" y="912"/>
                  </a:lnTo>
                  <a:lnTo>
                    <a:pt x="707" y="875"/>
                  </a:lnTo>
                  <a:lnTo>
                    <a:pt x="716" y="839"/>
                  </a:lnTo>
                  <a:lnTo>
                    <a:pt x="721" y="823"/>
                  </a:lnTo>
                  <a:lnTo>
                    <a:pt x="726" y="806"/>
                  </a:lnTo>
                  <a:lnTo>
                    <a:pt x="738" y="773"/>
                  </a:lnTo>
                  <a:lnTo>
                    <a:pt x="743" y="757"/>
                  </a:lnTo>
                  <a:lnTo>
                    <a:pt x="750" y="742"/>
                  </a:lnTo>
                  <a:lnTo>
                    <a:pt x="762" y="712"/>
                  </a:lnTo>
                  <a:lnTo>
                    <a:pt x="770" y="698"/>
                  </a:lnTo>
                  <a:lnTo>
                    <a:pt x="777" y="684"/>
                  </a:lnTo>
                  <a:lnTo>
                    <a:pt x="793" y="658"/>
                  </a:lnTo>
                  <a:lnTo>
                    <a:pt x="801" y="646"/>
                  </a:lnTo>
                  <a:lnTo>
                    <a:pt x="808" y="634"/>
                  </a:lnTo>
                  <a:lnTo>
                    <a:pt x="817" y="621"/>
                  </a:lnTo>
                  <a:lnTo>
                    <a:pt x="826" y="610"/>
                  </a:lnTo>
                  <a:lnTo>
                    <a:pt x="837" y="599"/>
                  </a:lnTo>
                  <a:lnTo>
                    <a:pt x="846" y="589"/>
                  </a:lnTo>
                  <a:lnTo>
                    <a:pt x="856" y="579"/>
                  </a:lnTo>
                  <a:lnTo>
                    <a:pt x="867" y="569"/>
                  </a:lnTo>
                  <a:lnTo>
                    <a:pt x="878" y="558"/>
                  </a:lnTo>
                  <a:lnTo>
                    <a:pt x="890" y="549"/>
                  </a:lnTo>
                  <a:lnTo>
                    <a:pt x="901" y="542"/>
                  </a:lnTo>
                  <a:lnTo>
                    <a:pt x="913" y="533"/>
                  </a:lnTo>
                  <a:lnTo>
                    <a:pt x="939" y="517"/>
                  </a:lnTo>
                  <a:lnTo>
                    <a:pt x="953" y="510"/>
                  </a:lnTo>
                  <a:lnTo>
                    <a:pt x="966" y="502"/>
                  </a:lnTo>
                  <a:lnTo>
                    <a:pt x="981" y="497"/>
                  </a:lnTo>
                  <a:lnTo>
                    <a:pt x="994" y="490"/>
                  </a:lnTo>
                  <a:lnTo>
                    <a:pt x="1025" y="479"/>
                  </a:lnTo>
                  <a:lnTo>
                    <a:pt x="1057" y="470"/>
                  </a:lnTo>
                  <a:lnTo>
                    <a:pt x="1073" y="465"/>
                  </a:lnTo>
                  <a:lnTo>
                    <a:pt x="1090" y="461"/>
                  </a:lnTo>
                  <a:lnTo>
                    <a:pt x="1107" y="457"/>
                  </a:lnTo>
                  <a:lnTo>
                    <a:pt x="1125" y="454"/>
                  </a:lnTo>
                  <a:lnTo>
                    <a:pt x="1162" y="449"/>
                  </a:lnTo>
                  <a:lnTo>
                    <a:pt x="1180" y="447"/>
                  </a:lnTo>
                  <a:lnTo>
                    <a:pt x="1199" y="445"/>
                  </a:lnTo>
                  <a:lnTo>
                    <a:pt x="1219" y="444"/>
                  </a:lnTo>
                  <a:lnTo>
                    <a:pt x="1239" y="443"/>
                  </a:lnTo>
                  <a:lnTo>
                    <a:pt x="1260" y="443"/>
                  </a:lnTo>
                  <a:lnTo>
                    <a:pt x="1280" y="443"/>
                  </a:lnTo>
                  <a:lnTo>
                    <a:pt x="1301" y="443"/>
                  </a:lnTo>
                  <a:lnTo>
                    <a:pt x="1321" y="443"/>
                  </a:lnTo>
                  <a:lnTo>
                    <a:pt x="1341" y="444"/>
                  </a:lnTo>
                  <a:lnTo>
                    <a:pt x="1361" y="445"/>
                  </a:lnTo>
                  <a:lnTo>
                    <a:pt x="1398" y="449"/>
                  </a:lnTo>
                  <a:lnTo>
                    <a:pt x="1418" y="452"/>
                  </a:lnTo>
                  <a:lnTo>
                    <a:pt x="1436" y="454"/>
                  </a:lnTo>
                  <a:lnTo>
                    <a:pt x="1453" y="457"/>
                  </a:lnTo>
                  <a:lnTo>
                    <a:pt x="1471" y="461"/>
                  </a:lnTo>
                  <a:lnTo>
                    <a:pt x="1503" y="469"/>
                  </a:lnTo>
                  <a:lnTo>
                    <a:pt x="1535" y="479"/>
                  </a:lnTo>
                  <a:lnTo>
                    <a:pt x="1550" y="484"/>
                  </a:lnTo>
                  <a:lnTo>
                    <a:pt x="1565" y="490"/>
                  </a:lnTo>
                  <a:lnTo>
                    <a:pt x="1580" y="496"/>
                  </a:lnTo>
                  <a:lnTo>
                    <a:pt x="1594" y="502"/>
                  </a:lnTo>
                  <a:lnTo>
                    <a:pt x="1621" y="517"/>
                  </a:lnTo>
                  <a:lnTo>
                    <a:pt x="1634" y="524"/>
                  </a:lnTo>
                  <a:lnTo>
                    <a:pt x="1646" y="533"/>
                  </a:lnTo>
                  <a:lnTo>
                    <a:pt x="1659" y="540"/>
                  </a:lnTo>
                  <a:lnTo>
                    <a:pt x="1670" y="549"/>
                  </a:lnTo>
                  <a:lnTo>
                    <a:pt x="1682" y="558"/>
                  </a:lnTo>
                  <a:lnTo>
                    <a:pt x="1692" y="567"/>
                  </a:lnTo>
                  <a:lnTo>
                    <a:pt x="1704" y="578"/>
                  </a:lnTo>
                  <a:lnTo>
                    <a:pt x="1714" y="588"/>
                  </a:lnTo>
                  <a:lnTo>
                    <a:pt x="1723" y="599"/>
                  </a:lnTo>
                  <a:lnTo>
                    <a:pt x="1733" y="609"/>
                  </a:lnTo>
                  <a:lnTo>
                    <a:pt x="1742" y="620"/>
                  </a:lnTo>
                  <a:lnTo>
                    <a:pt x="1751" y="633"/>
                  </a:lnTo>
                  <a:lnTo>
                    <a:pt x="1767" y="657"/>
                  </a:lnTo>
                  <a:lnTo>
                    <a:pt x="1775" y="670"/>
                  </a:lnTo>
                  <a:lnTo>
                    <a:pt x="1782" y="683"/>
                  </a:lnTo>
                  <a:lnTo>
                    <a:pt x="1796" y="711"/>
                  </a:lnTo>
                  <a:lnTo>
                    <a:pt x="1809" y="740"/>
                  </a:lnTo>
                  <a:lnTo>
                    <a:pt x="1822" y="771"/>
                  </a:lnTo>
                  <a:lnTo>
                    <a:pt x="1827" y="788"/>
                  </a:lnTo>
                  <a:lnTo>
                    <a:pt x="1833" y="803"/>
                  </a:lnTo>
                  <a:lnTo>
                    <a:pt x="1842" y="838"/>
                  </a:lnTo>
                  <a:lnTo>
                    <a:pt x="1851" y="874"/>
                  </a:lnTo>
                  <a:lnTo>
                    <a:pt x="1859" y="911"/>
                  </a:lnTo>
                  <a:lnTo>
                    <a:pt x="1864" y="930"/>
                  </a:lnTo>
                  <a:lnTo>
                    <a:pt x="1867" y="951"/>
                  </a:lnTo>
                  <a:lnTo>
                    <a:pt x="1873" y="991"/>
                  </a:lnTo>
                  <a:lnTo>
                    <a:pt x="1877" y="1033"/>
                  </a:lnTo>
                  <a:lnTo>
                    <a:pt x="1880" y="1076"/>
                  </a:lnTo>
                  <a:lnTo>
                    <a:pt x="1882" y="1099"/>
                  </a:lnTo>
                  <a:lnTo>
                    <a:pt x="1884" y="1123"/>
                  </a:lnTo>
                  <a:lnTo>
                    <a:pt x="1885" y="1170"/>
                  </a:lnTo>
                  <a:lnTo>
                    <a:pt x="1885" y="1218"/>
                  </a:lnTo>
                  <a:lnTo>
                    <a:pt x="1885" y="1250"/>
                  </a:lnTo>
                  <a:lnTo>
                    <a:pt x="1885" y="1281"/>
                  </a:lnTo>
                  <a:lnTo>
                    <a:pt x="1884" y="1312"/>
                  </a:lnTo>
                  <a:lnTo>
                    <a:pt x="1882" y="1342"/>
                  </a:lnTo>
                  <a:lnTo>
                    <a:pt x="1880" y="1371"/>
                  </a:lnTo>
                  <a:lnTo>
                    <a:pt x="1877" y="1399"/>
                  </a:lnTo>
                  <a:lnTo>
                    <a:pt x="1875" y="1427"/>
                  </a:lnTo>
                  <a:lnTo>
                    <a:pt x="1874" y="1441"/>
                  </a:lnTo>
                  <a:lnTo>
                    <a:pt x="1871" y="1454"/>
                  </a:lnTo>
                  <a:lnTo>
                    <a:pt x="1868" y="1480"/>
                  </a:lnTo>
                  <a:lnTo>
                    <a:pt x="1864" y="1505"/>
                  </a:lnTo>
                  <a:lnTo>
                    <a:pt x="1859" y="1529"/>
                  </a:lnTo>
                  <a:lnTo>
                    <a:pt x="1854" y="1553"/>
                  </a:lnTo>
                  <a:lnTo>
                    <a:pt x="1849" y="1575"/>
                  </a:lnTo>
                  <a:lnTo>
                    <a:pt x="1843" y="1598"/>
                  </a:lnTo>
                  <a:lnTo>
                    <a:pt x="1836" y="1619"/>
                  </a:lnTo>
                  <a:lnTo>
                    <a:pt x="1830" y="1639"/>
                  </a:lnTo>
                  <a:lnTo>
                    <a:pt x="1823" y="1659"/>
                  </a:lnTo>
                  <a:lnTo>
                    <a:pt x="1815" y="1679"/>
                  </a:lnTo>
                  <a:lnTo>
                    <a:pt x="1811" y="1688"/>
                  </a:lnTo>
                  <a:lnTo>
                    <a:pt x="1806" y="1697"/>
                  </a:lnTo>
                  <a:lnTo>
                    <a:pt x="1798" y="1715"/>
                  </a:lnTo>
                  <a:lnTo>
                    <a:pt x="1788" y="1733"/>
                  </a:lnTo>
                  <a:lnTo>
                    <a:pt x="1778" y="1750"/>
                  </a:lnTo>
                  <a:lnTo>
                    <a:pt x="1768" y="1765"/>
                  </a:lnTo>
                  <a:lnTo>
                    <a:pt x="1757" y="1781"/>
                  </a:lnTo>
                  <a:lnTo>
                    <a:pt x="1745" y="1796"/>
                  </a:lnTo>
                  <a:lnTo>
                    <a:pt x="1733" y="1810"/>
                  </a:lnTo>
                  <a:lnTo>
                    <a:pt x="1721" y="1825"/>
                  </a:lnTo>
                  <a:lnTo>
                    <a:pt x="1707" y="1837"/>
                  </a:lnTo>
                  <a:lnTo>
                    <a:pt x="1693" y="1851"/>
                  </a:lnTo>
                  <a:lnTo>
                    <a:pt x="1679" y="1862"/>
                  </a:lnTo>
                  <a:lnTo>
                    <a:pt x="1663" y="1874"/>
                  </a:lnTo>
                  <a:lnTo>
                    <a:pt x="1648" y="1884"/>
                  </a:lnTo>
                  <a:lnTo>
                    <a:pt x="1831" y="2178"/>
                  </a:lnTo>
                  <a:lnTo>
                    <a:pt x="1607" y="2282"/>
                  </a:lnTo>
                  <a:lnTo>
                    <a:pt x="1413" y="1965"/>
                  </a:lnTo>
                  <a:lnTo>
                    <a:pt x="1402" y="1969"/>
                  </a:lnTo>
                  <a:lnTo>
                    <a:pt x="1396" y="1970"/>
                  </a:lnTo>
                  <a:lnTo>
                    <a:pt x="1389" y="1971"/>
                  </a:lnTo>
                  <a:lnTo>
                    <a:pt x="1375" y="1973"/>
                  </a:lnTo>
                  <a:lnTo>
                    <a:pt x="1359" y="1975"/>
                  </a:lnTo>
                  <a:lnTo>
                    <a:pt x="1342" y="1977"/>
                  </a:lnTo>
                  <a:lnTo>
                    <a:pt x="1323" y="1978"/>
                  </a:lnTo>
                  <a:lnTo>
                    <a:pt x="1303" y="1978"/>
                  </a:lnTo>
                  <a:lnTo>
                    <a:pt x="1280" y="1978"/>
                  </a:lnTo>
                  <a:close/>
                  <a:moveTo>
                    <a:pt x="3107" y="0"/>
                  </a:moveTo>
                  <a:lnTo>
                    <a:pt x="2987" y="0"/>
                  </a:lnTo>
                  <a:lnTo>
                    <a:pt x="2359" y="0"/>
                  </a:lnTo>
                  <a:lnTo>
                    <a:pt x="1732" y="0"/>
                  </a:lnTo>
                  <a:lnTo>
                    <a:pt x="1103" y="0"/>
                  </a:lnTo>
                  <a:lnTo>
                    <a:pt x="476" y="0"/>
                  </a:lnTo>
                  <a:lnTo>
                    <a:pt x="0" y="475"/>
                  </a:lnTo>
                  <a:lnTo>
                    <a:pt x="0" y="1271"/>
                  </a:lnTo>
                  <a:lnTo>
                    <a:pt x="0" y="2066"/>
                  </a:lnTo>
                  <a:lnTo>
                    <a:pt x="0" y="2197"/>
                  </a:lnTo>
                  <a:lnTo>
                    <a:pt x="0" y="2526"/>
                  </a:lnTo>
                  <a:lnTo>
                    <a:pt x="330" y="2526"/>
                  </a:lnTo>
                  <a:lnTo>
                    <a:pt x="450" y="2526"/>
                  </a:lnTo>
                  <a:lnTo>
                    <a:pt x="1078" y="2526"/>
                  </a:lnTo>
                  <a:lnTo>
                    <a:pt x="1706" y="2526"/>
                  </a:lnTo>
                  <a:lnTo>
                    <a:pt x="2333" y="2526"/>
                  </a:lnTo>
                  <a:lnTo>
                    <a:pt x="2961" y="2526"/>
                  </a:lnTo>
                  <a:lnTo>
                    <a:pt x="3438" y="2051"/>
                  </a:lnTo>
                  <a:lnTo>
                    <a:pt x="3438" y="1255"/>
                  </a:lnTo>
                  <a:lnTo>
                    <a:pt x="3438" y="460"/>
                  </a:lnTo>
                  <a:lnTo>
                    <a:pt x="3438" y="329"/>
                  </a:lnTo>
                  <a:lnTo>
                    <a:pt x="3438" y="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550862" y="4868863"/>
            <a:ext cx="5257105" cy="11524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6384033" y="4868863"/>
            <a:ext cx="5257105" cy="11524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06613196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lIns="39600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 Click icon to change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9566C024-3FFB-437E-9CE3-FF63CB6433F8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6740979" cy="6857999"/>
          </a:xfrm>
          <a:custGeom>
            <a:avLst/>
            <a:gdLst>
              <a:gd name="connsiteX0" fmla="*/ 0 w 6096000"/>
              <a:gd name="connsiteY0" fmla="*/ 0 h 6857999"/>
              <a:gd name="connsiteX1" fmla="*/ 6096000 w 6096000"/>
              <a:gd name="connsiteY1" fmla="*/ 0 h 6857999"/>
              <a:gd name="connsiteX2" fmla="*/ 6096000 w 6096000"/>
              <a:gd name="connsiteY2" fmla="*/ 0 h 6857999"/>
              <a:gd name="connsiteX3" fmla="*/ 6096000 w 6096000"/>
              <a:gd name="connsiteY3" fmla="*/ 6857999 h 6857999"/>
              <a:gd name="connsiteX4" fmla="*/ 6096000 w 6096000"/>
              <a:gd name="connsiteY4" fmla="*/ 6857999 h 6857999"/>
              <a:gd name="connsiteX5" fmla="*/ 0 w 6096000"/>
              <a:gd name="connsiteY5" fmla="*/ 6857999 h 6857999"/>
              <a:gd name="connsiteX6" fmla="*/ 0 w 6096000"/>
              <a:gd name="connsiteY6" fmla="*/ 6857999 h 6857999"/>
              <a:gd name="connsiteX7" fmla="*/ 0 w 6096000"/>
              <a:gd name="connsiteY7" fmla="*/ 0 h 6857999"/>
              <a:gd name="connsiteX0" fmla="*/ 0 w 6740979"/>
              <a:gd name="connsiteY0" fmla="*/ 0 h 6857999"/>
              <a:gd name="connsiteX1" fmla="*/ 6096000 w 6740979"/>
              <a:gd name="connsiteY1" fmla="*/ 0 h 6857999"/>
              <a:gd name="connsiteX2" fmla="*/ 6740979 w 6740979"/>
              <a:gd name="connsiteY2" fmla="*/ 8164 h 6857999"/>
              <a:gd name="connsiteX3" fmla="*/ 6096000 w 6740979"/>
              <a:gd name="connsiteY3" fmla="*/ 6857999 h 6857999"/>
              <a:gd name="connsiteX4" fmla="*/ 6096000 w 6740979"/>
              <a:gd name="connsiteY4" fmla="*/ 6857999 h 6857999"/>
              <a:gd name="connsiteX5" fmla="*/ 0 w 6740979"/>
              <a:gd name="connsiteY5" fmla="*/ 6857999 h 6857999"/>
              <a:gd name="connsiteX6" fmla="*/ 0 w 6740979"/>
              <a:gd name="connsiteY6" fmla="*/ 6857999 h 6857999"/>
              <a:gd name="connsiteX7" fmla="*/ 0 w 6740979"/>
              <a:gd name="connsiteY7" fmla="*/ 0 h 6857999"/>
              <a:gd name="connsiteX0" fmla="*/ 0 w 6740979"/>
              <a:gd name="connsiteY0" fmla="*/ 0 h 6857999"/>
              <a:gd name="connsiteX1" fmla="*/ 6096000 w 6740979"/>
              <a:gd name="connsiteY1" fmla="*/ 0 h 6857999"/>
              <a:gd name="connsiteX2" fmla="*/ 6740979 w 6740979"/>
              <a:gd name="connsiteY2" fmla="*/ 8164 h 6857999"/>
              <a:gd name="connsiteX3" fmla="*/ 6096000 w 6740979"/>
              <a:gd name="connsiteY3" fmla="*/ 6857999 h 6857999"/>
              <a:gd name="connsiteX4" fmla="*/ 5442858 w 6740979"/>
              <a:gd name="connsiteY4" fmla="*/ 6857999 h 6857999"/>
              <a:gd name="connsiteX5" fmla="*/ 0 w 6740979"/>
              <a:gd name="connsiteY5" fmla="*/ 6857999 h 6857999"/>
              <a:gd name="connsiteX6" fmla="*/ 0 w 6740979"/>
              <a:gd name="connsiteY6" fmla="*/ 6857999 h 6857999"/>
              <a:gd name="connsiteX7" fmla="*/ 0 w 6740979"/>
              <a:gd name="connsiteY7" fmla="*/ 0 h 6857999"/>
              <a:gd name="connsiteX0" fmla="*/ 0 w 6740979"/>
              <a:gd name="connsiteY0" fmla="*/ 0 h 6857999"/>
              <a:gd name="connsiteX1" fmla="*/ 6096000 w 6740979"/>
              <a:gd name="connsiteY1" fmla="*/ 0 h 6857999"/>
              <a:gd name="connsiteX2" fmla="*/ 6740979 w 6740979"/>
              <a:gd name="connsiteY2" fmla="*/ 8164 h 6857999"/>
              <a:gd name="connsiteX3" fmla="*/ 5442858 w 6740979"/>
              <a:gd name="connsiteY3" fmla="*/ 6857999 h 6857999"/>
              <a:gd name="connsiteX4" fmla="*/ 0 w 6740979"/>
              <a:gd name="connsiteY4" fmla="*/ 6857999 h 6857999"/>
              <a:gd name="connsiteX5" fmla="*/ 0 w 6740979"/>
              <a:gd name="connsiteY5" fmla="*/ 6857999 h 6857999"/>
              <a:gd name="connsiteX6" fmla="*/ 0 w 6740979"/>
              <a:gd name="connsiteY6" fmla="*/ 0 h 6857999"/>
              <a:gd name="connsiteX0" fmla="*/ 0 w 6740979"/>
              <a:gd name="connsiteY0" fmla="*/ 0 h 6857999"/>
              <a:gd name="connsiteX1" fmla="*/ 6740979 w 6740979"/>
              <a:gd name="connsiteY1" fmla="*/ 8164 h 6857999"/>
              <a:gd name="connsiteX2" fmla="*/ 5442858 w 6740979"/>
              <a:gd name="connsiteY2" fmla="*/ 6857999 h 6857999"/>
              <a:gd name="connsiteX3" fmla="*/ 0 w 6740979"/>
              <a:gd name="connsiteY3" fmla="*/ 6857999 h 6857999"/>
              <a:gd name="connsiteX4" fmla="*/ 0 w 6740979"/>
              <a:gd name="connsiteY4" fmla="*/ 6857999 h 6857999"/>
              <a:gd name="connsiteX5" fmla="*/ 0 w 6740979"/>
              <a:gd name="connsiteY5" fmla="*/ 0 h 6857999"/>
              <a:gd name="connsiteX0" fmla="*/ 0 w 6740979"/>
              <a:gd name="connsiteY0" fmla="*/ 0 h 6857999"/>
              <a:gd name="connsiteX1" fmla="*/ 6740979 w 6740979"/>
              <a:gd name="connsiteY1" fmla="*/ 0 h 6857999"/>
              <a:gd name="connsiteX2" fmla="*/ 5442858 w 6740979"/>
              <a:gd name="connsiteY2" fmla="*/ 6857999 h 6857999"/>
              <a:gd name="connsiteX3" fmla="*/ 0 w 6740979"/>
              <a:gd name="connsiteY3" fmla="*/ 6857999 h 6857999"/>
              <a:gd name="connsiteX4" fmla="*/ 0 w 6740979"/>
              <a:gd name="connsiteY4" fmla="*/ 6857999 h 6857999"/>
              <a:gd name="connsiteX5" fmla="*/ 0 w 6740979"/>
              <a:gd name="connsiteY5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40979" h="6857999">
                <a:moveTo>
                  <a:pt x="0" y="0"/>
                </a:moveTo>
                <a:lnTo>
                  <a:pt x="6740979" y="0"/>
                </a:lnTo>
                <a:lnTo>
                  <a:pt x="5442858" y="6857999"/>
                </a:lnTo>
                <a:lnTo>
                  <a:pt x="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9804"/>
            </a:srgbClr>
          </a:solidFill>
        </p:spPr>
        <p:txBody>
          <a:bodyPr lIns="540000" tIns="684000" rIns="288000" bIns="4248000" anchor="t" anchorCtr="0"/>
          <a:lstStyle>
            <a:lvl1pPr algn="l">
              <a:defRPr sz="48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550863" y="2852936"/>
            <a:ext cx="4897437" cy="3312914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effectLst/>
              </a:defRPr>
            </a:lvl1pPr>
            <a:lvl2pPr>
              <a:defRPr sz="2000">
                <a:solidFill>
                  <a:schemeClr val="tx1"/>
                </a:solidFill>
                <a:effectLst/>
              </a:defRPr>
            </a:lvl2pPr>
            <a:lvl3pPr>
              <a:defRPr sz="1800">
                <a:solidFill>
                  <a:schemeClr val="tx1"/>
                </a:solidFill>
                <a:effectLst/>
              </a:defRPr>
            </a:lvl3pPr>
            <a:lvl4pPr>
              <a:defRPr sz="1600">
                <a:solidFill>
                  <a:schemeClr val="tx1"/>
                </a:solidFill>
                <a:effectLst/>
              </a:defRPr>
            </a:lvl4pPr>
            <a:lvl5pPr>
              <a:defRPr sz="1200">
                <a:solidFill>
                  <a:schemeClr val="tx1"/>
                </a:solidFill>
                <a:effectLst/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 noChangeAspect="1"/>
          </p:cNvSpPr>
          <p:nvPr>
            <p:ph type="body" sz="quarter" idx="15"/>
          </p:nvPr>
        </p:nvSpPr>
        <p:spPr>
          <a:xfrm>
            <a:off x="10921592" y="5636650"/>
            <a:ext cx="720000" cy="5292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908146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lIns="39600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 Click icon to change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9566C024-3FFB-437E-9CE3-FF63CB6433F8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6740979" cy="6857999"/>
          </a:xfrm>
          <a:custGeom>
            <a:avLst/>
            <a:gdLst>
              <a:gd name="connsiteX0" fmla="*/ 0 w 6096000"/>
              <a:gd name="connsiteY0" fmla="*/ 0 h 6857999"/>
              <a:gd name="connsiteX1" fmla="*/ 6096000 w 6096000"/>
              <a:gd name="connsiteY1" fmla="*/ 0 h 6857999"/>
              <a:gd name="connsiteX2" fmla="*/ 6096000 w 6096000"/>
              <a:gd name="connsiteY2" fmla="*/ 0 h 6857999"/>
              <a:gd name="connsiteX3" fmla="*/ 6096000 w 6096000"/>
              <a:gd name="connsiteY3" fmla="*/ 6857999 h 6857999"/>
              <a:gd name="connsiteX4" fmla="*/ 6096000 w 6096000"/>
              <a:gd name="connsiteY4" fmla="*/ 6857999 h 6857999"/>
              <a:gd name="connsiteX5" fmla="*/ 0 w 6096000"/>
              <a:gd name="connsiteY5" fmla="*/ 6857999 h 6857999"/>
              <a:gd name="connsiteX6" fmla="*/ 0 w 6096000"/>
              <a:gd name="connsiteY6" fmla="*/ 6857999 h 6857999"/>
              <a:gd name="connsiteX7" fmla="*/ 0 w 6096000"/>
              <a:gd name="connsiteY7" fmla="*/ 0 h 6857999"/>
              <a:gd name="connsiteX0" fmla="*/ 0 w 6740979"/>
              <a:gd name="connsiteY0" fmla="*/ 0 h 6857999"/>
              <a:gd name="connsiteX1" fmla="*/ 6096000 w 6740979"/>
              <a:gd name="connsiteY1" fmla="*/ 0 h 6857999"/>
              <a:gd name="connsiteX2" fmla="*/ 6740979 w 6740979"/>
              <a:gd name="connsiteY2" fmla="*/ 8164 h 6857999"/>
              <a:gd name="connsiteX3" fmla="*/ 6096000 w 6740979"/>
              <a:gd name="connsiteY3" fmla="*/ 6857999 h 6857999"/>
              <a:gd name="connsiteX4" fmla="*/ 6096000 w 6740979"/>
              <a:gd name="connsiteY4" fmla="*/ 6857999 h 6857999"/>
              <a:gd name="connsiteX5" fmla="*/ 0 w 6740979"/>
              <a:gd name="connsiteY5" fmla="*/ 6857999 h 6857999"/>
              <a:gd name="connsiteX6" fmla="*/ 0 w 6740979"/>
              <a:gd name="connsiteY6" fmla="*/ 6857999 h 6857999"/>
              <a:gd name="connsiteX7" fmla="*/ 0 w 6740979"/>
              <a:gd name="connsiteY7" fmla="*/ 0 h 6857999"/>
              <a:gd name="connsiteX0" fmla="*/ 0 w 6740979"/>
              <a:gd name="connsiteY0" fmla="*/ 0 h 6857999"/>
              <a:gd name="connsiteX1" fmla="*/ 6096000 w 6740979"/>
              <a:gd name="connsiteY1" fmla="*/ 0 h 6857999"/>
              <a:gd name="connsiteX2" fmla="*/ 6740979 w 6740979"/>
              <a:gd name="connsiteY2" fmla="*/ 8164 h 6857999"/>
              <a:gd name="connsiteX3" fmla="*/ 6096000 w 6740979"/>
              <a:gd name="connsiteY3" fmla="*/ 6857999 h 6857999"/>
              <a:gd name="connsiteX4" fmla="*/ 5442858 w 6740979"/>
              <a:gd name="connsiteY4" fmla="*/ 6857999 h 6857999"/>
              <a:gd name="connsiteX5" fmla="*/ 0 w 6740979"/>
              <a:gd name="connsiteY5" fmla="*/ 6857999 h 6857999"/>
              <a:gd name="connsiteX6" fmla="*/ 0 w 6740979"/>
              <a:gd name="connsiteY6" fmla="*/ 6857999 h 6857999"/>
              <a:gd name="connsiteX7" fmla="*/ 0 w 6740979"/>
              <a:gd name="connsiteY7" fmla="*/ 0 h 6857999"/>
              <a:gd name="connsiteX0" fmla="*/ 0 w 6740979"/>
              <a:gd name="connsiteY0" fmla="*/ 0 h 6857999"/>
              <a:gd name="connsiteX1" fmla="*/ 6096000 w 6740979"/>
              <a:gd name="connsiteY1" fmla="*/ 0 h 6857999"/>
              <a:gd name="connsiteX2" fmla="*/ 6740979 w 6740979"/>
              <a:gd name="connsiteY2" fmla="*/ 8164 h 6857999"/>
              <a:gd name="connsiteX3" fmla="*/ 5442858 w 6740979"/>
              <a:gd name="connsiteY3" fmla="*/ 6857999 h 6857999"/>
              <a:gd name="connsiteX4" fmla="*/ 0 w 6740979"/>
              <a:gd name="connsiteY4" fmla="*/ 6857999 h 6857999"/>
              <a:gd name="connsiteX5" fmla="*/ 0 w 6740979"/>
              <a:gd name="connsiteY5" fmla="*/ 6857999 h 6857999"/>
              <a:gd name="connsiteX6" fmla="*/ 0 w 6740979"/>
              <a:gd name="connsiteY6" fmla="*/ 0 h 6857999"/>
              <a:gd name="connsiteX0" fmla="*/ 0 w 6740979"/>
              <a:gd name="connsiteY0" fmla="*/ 0 h 6857999"/>
              <a:gd name="connsiteX1" fmla="*/ 6740979 w 6740979"/>
              <a:gd name="connsiteY1" fmla="*/ 8164 h 6857999"/>
              <a:gd name="connsiteX2" fmla="*/ 5442858 w 6740979"/>
              <a:gd name="connsiteY2" fmla="*/ 6857999 h 6857999"/>
              <a:gd name="connsiteX3" fmla="*/ 0 w 6740979"/>
              <a:gd name="connsiteY3" fmla="*/ 6857999 h 6857999"/>
              <a:gd name="connsiteX4" fmla="*/ 0 w 6740979"/>
              <a:gd name="connsiteY4" fmla="*/ 6857999 h 6857999"/>
              <a:gd name="connsiteX5" fmla="*/ 0 w 6740979"/>
              <a:gd name="connsiteY5" fmla="*/ 0 h 6857999"/>
              <a:gd name="connsiteX0" fmla="*/ 0 w 6740979"/>
              <a:gd name="connsiteY0" fmla="*/ 0 h 6857999"/>
              <a:gd name="connsiteX1" fmla="*/ 6740979 w 6740979"/>
              <a:gd name="connsiteY1" fmla="*/ 0 h 6857999"/>
              <a:gd name="connsiteX2" fmla="*/ 5442858 w 6740979"/>
              <a:gd name="connsiteY2" fmla="*/ 6857999 h 6857999"/>
              <a:gd name="connsiteX3" fmla="*/ 0 w 6740979"/>
              <a:gd name="connsiteY3" fmla="*/ 6857999 h 6857999"/>
              <a:gd name="connsiteX4" fmla="*/ 0 w 6740979"/>
              <a:gd name="connsiteY4" fmla="*/ 6857999 h 6857999"/>
              <a:gd name="connsiteX5" fmla="*/ 0 w 6740979"/>
              <a:gd name="connsiteY5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40979" h="6857999">
                <a:moveTo>
                  <a:pt x="0" y="0"/>
                </a:moveTo>
                <a:lnTo>
                  <a:pt x="6740979" y="0"/>
                </a:lnTo>
                <a:lnTo>
                  <a:pt x="5442858" y="6857999"/>
                </a:lnTo>
                <a:lnTo>
                  <a:pt x="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41CD52">
              <a:alpha val="80000"/>
            </a:srgbClr>
          </a:solidFill>
        </p:spPr>
        <p:txBody>
          <a:bodyPr lIns="540000" tIns="684000" rIns="288000" bIns="4248000" anchor="t" anchorCtr="0"/>
          <a:lstStyle>
            <a:lvl1pPr algn="l">
              <a:defRPr sz="48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550863" y="2852936"/>
            <a:ext cx="4897437" cy="3312914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effectLst/>
              </a:defRPr>
            </a:lvl1pPr>
            <a:lvl2pPr>
              <a:defRPr sz="2000">
                <a:solidFill>
                  <a:schemeClr val="tx1"/>
                </a:solidFill>
                <a:effectLst/>
              </a:defRPr>
            </a:lvl2pPr>
            <a:lvl3pPr>
              <a:defRPr sz="1800">
                <a:solidFill>
                  <a:schemeClr val="tx1"/>
                </a:solidFill>
                <a:effectLst/>
              </a:defRPr>
            </a:lvl3pPr>
            <a:lvl4pPr>
              <a:defRPr sz="1600">
                <a:solidFill>
                  <a:schemeClr val="tx1"/>
                </a:solidFill>
                <a:effectLst/>
              </a:defRPr>
            </a:lvl4pPr>
            <a:lvl5pPr>
              <a:defRPr sz="1200">
                <a:solidFill>
                  <a:schemeClr val="tx1"/>
                </a:solidFill>
                <a:effectLst/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 noChangeAspect="1"/>
          </p:cNvSpPr>
          <p:nvPr>
            <p:ph type="body" sz="quarter" idx="15"/>
          </p:nvPr>
        </p:nvSpPr>
        <p:spPr>
          <a:xfrm>
            <a:off x="10921592" y="5636650"/>
            <a:ext cx="720000" cy="5292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6590741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0864" y="1844675"/>
            <a:ext cx="5257104" cy="4321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84032" y="1844675"/>
            <a:ext cx="5257106" cy="4321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17914-6757-43ED-8757-DFDFC05A67C3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635365906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5758210" y="1268760"/>
            <a:ext cx="6433791" cy="5589240"/>
          </a:xfrm>
          <a:custGeom>
            <a:avLst/>
            <a:gdLst/>
            <a:ahLst/>
            <a:cxnLst/>
            <a:rect l="l" t="t" r="r" b="b"/>
            <a:pathLst>
              <a:path w="6433791" h="5589240">
                <a:moveTo>
                  <a:pt x="6433790" y="0"/>
                </a:moveTo>
                <a:lnTo>
                  <a:pt x="6433791" y="0"/>
                </a:lnTo>
                <a:lnTo>
                  <a:pt x="6433791" y="5589240"/>
                </a:lnTo>
                <a:lnTo>
                  <a:pt x="985491" y="5589240"/>
                </a:lnTo>
                <a:lnTo>
                  <a:pt x="0" y="371930"/>
                </a:lnTo>
                <a:lnTo>
                  <a:pt x="6433759" y="144016"/>
                </a:lnTo>
                <a:lnTo>
                  <a:pt x="6433790" y="144016"/>
                </a:lnTo>
                <a:lnTo>
                  <a:pt x="6433790" y="1440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844673"/>
          </a:xfrm>
          <a:custGeom>
            <a:avLst/>
            <a:gdLst/>
            <a:ahLst/>
            <a:cxnLst/>
            <a:rect l="l" t="t" r="r" b="b"/>
            <a:pathLst>
              <a:path w="12192000" h="1844673">
                <a:moveTo>
                  <a:pt x="0" y="0"/>
                </a:moveTo>
                <a:lnTo>
                  <a:pt x="12192000" y="0"/>
                </a:lnTo>
                <a:lnTo>
                  <a:pt x="12192000" y="1412775"/>
                </a:lnTo>
                <a:lnTo>
                  <a:pt x="12192000" y="1412776"/>
                </a:lnTo>
                <a:lnTo>
                  <a:pt x="12191969" y="1412776"/>
                </a:lnTo>
                <a:lnTo>
                  <a:pt x="0" y="1844673"/>
                </a:lnTo>
                <a:lnTo>
                  <a:pt x="0" y="1412776"/>
                </a:lnTo>
                <a:lnTo>
                  <a:pt x="0" y="141277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7EF2-4523-4BEE-A7B1-C63194E17AF0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913" y="6381328"/>
            <a:ext cx="8136632" cy="143297"/>
          </a:xfrm>
        </p:spPr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550863" y="2205038"/>
            <a:ext cx="4897437" cy="3816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6743701" y="2205038"/>
            <a:ext cx="4897438" cy="3816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1151163" y="6165850"/>
            <a:ext cx="489975" cy="360040"/>
            <a:chOff x="11151163" y="6165850"/>
            <a:chExt cx="489975" cy="360040"/>
          </a:xfrm>
        </p:grpSpPr>
        <p:sp>
          <p:nvSpPr>
            <p:cNvPr id="17" name="Snip Diagonal Corner Rectangle 16"/>
            <p:cNvSpPr/>
            <p:nvPr userDrawn="1"/>
          </p:nvSpPr>
          <p:spPr>
            <a:xfrm>
              <a:off x="11151538" y="6165850"/>
              <a:ext cx="489600" cy="360040"/>
            </a:xfrm>
            <a:prstGeom prst="snip2DiagRect">
              <a:avLst>
                <a:gd name="adj1" fmla="val 1960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8" name="Freeform 6"/>
            <p:cNvSpPr>
              <a:spLocks noChangeAspect="1" noEditPoints="1"/>
            </p:cNvSpPr>
            <p:nvPr userDrawn="1"/>
          </p:nvSpPr>
          <p:spPr bwMode="auto">
            <a:xfrm>
              <a:off x="11151163" y="6165850"/>
              <a:ext cx="489975" cy="360000"/>
            </a:xfrm>
            <a:custGeom>
              <a:avLst/>
              <a:gdLst>
                <a:gd name="T0" fmla="*/ 2431 w 3438"/>
                <a:gd name="T1" fmla="*/ 1652 h 2526"/>
                <a:gd name="T2" fmla="*/ 2460 w 3438"/>
                <a:gd name="T3" fmla="*/ 1720 h 2526"/>
                <a:gd name="T4" fmla="*/ 2533 w 3438"/>
                <a:gd name="T5" fmla="*/ 1741 h 2526"/>
                <a:gd name="T6" fmla="*/ 2577 w 3438"/>
                <a:gd name="T7" fmla="*/ 1947 h 2526"/>
                <a:gd name="T8" fmla="*/ 2406 w 3438"/>
                <a:gd name="T9" fmla="*/ 1943 h 2526"/>
                <a:gd name="T10" fmla="*/ 2298 w 3438"/>
                <a:gd name="T11" fmla="*/ 1903 h 2526"/>
                <a:gd name="T12" fmla="*/ 2226 w 3438"/>
                <a:gd name="T13" fmla="*/ 1815 h 2526"/>
                <a:gd name="T14" fmla="*/ 2192 w 3438"/>
                <a:gd name="T15" fmla="*/ 1655 h 2526"/>
                <a:gd name="T16" fmla="*/ 2188 w 3438"/>
                <a:gd name="T17" fmla="*/ 842 h 2526"/>
                <a:gd name="T18" fmla="*/ 1012 w 3438"/>
                <a:gd name="T19" fmla="*/ 1663 h 2526"/>
                <a:gd name="T20" fmla="*/ 1105 w 3438"/>
                <a:gd name="T21" fmla="*/ 1736 h 2526"/>
                <a:gd name="T22" fmla="*/ 1218 w 3438"/>
                <a:gd name="T23" fmla="*/ 1764 h 2526"/>
                <a:gd name="T24" fmla="*/ 1376 w 3438"/>
                <a:gd name="T25" fmla="*/ 1760 h 2526"/>
                <a:gd name="T26" fmla="*/ 1481 w 3438"/>
                <a:gd name="T27" fmla="*/ 1724 h 2526"/>
                <a:gd name="T28" fmla="*/ 1553 w 3438"/>
                <a:gd name="T29" fmla="*/ 1657 h 2526"/>
                <a:gd name="T30" fmla="*/ 1603 w 3438"/>
                <a:gd name="T31" fmla="*/ 1536 h 2526"/>
                <a:gd name="T32" fmla="*/ 1633 w 3438"/>
                <a:gd name="T33" fmla="*/ 1326 h 2526"/>
                <a:gd name="T34" fmla="*/ 1628 w 3438"/>
                <a:gd name="T35" fmla="*/ 1050 h 2526"/>
                <a:gd name="T36" fmla="*/ 1585 w 3438"/>
                <a:gd name="T37" fmla="*/ 844 h 2526"/>
                <a:gd name="T38" fmla="*/ 1514 w 3438"/>
                <a:gd name="T39" fmla="*/ 729 h 2526"/>
                <a:gd name="T40" fmla="*/ 1425 w 3438"/>
                <a:gd name="T41" fmla="*/ 675 h 2526"/>
                <a:gd name="T42" fmla="*/ 1280 w 3438"/>
                <a:gd name="T43" fmla="*/ 653 h 2526"/>
                <a:gd name="T44" fmla="*/ 1154 w 3438"/>
                <a:gd name="T45" fmla="*/ 669 h 2526"/>
                <a:gd name="T46" fmla="*/ 1046 w 3438"/>
                <a:gd name="T47" fmla="*/ 729 h 2526"/>
                <a:gd name="T48" fmla="*/ 985 w 3438"/>
                <a:gd name="T49" fmla="*/ 815 h 2526"/>
                <a:gd name="T50" fmla="*/ 938 w 3438"/>
                <a:gd name="T51" fmla="*/ 990 h 2526"/>
                <a:gd name="T52" fmla="*/ 923 w 3438"/>
                <a:gd name="T53" fmla="*/ 1254 h 2526"/>
                <a:gd name="T54" fmla="*/ 947 w 3438"/>
                <a:gd name="T55" fmla="*/ 1497 h 2526"/>
                <a:gd name="T56" fmla="*/ 998 w 3438"/>
                <a:gd name="T57" fmla="*/ 1641 h 2526"/>
                <a:gd name="T58" fmla="*/ 1142 w 3438"/>
                <a:gd name="T59" fmla="*/ 1970 h 2526"/>
                <a:gd name="T60" fmla="*/ 992 w 3438"/>
                <a:gd name="T61" fmla="*/ 1933 h 2526"/>
                <a:gd name="T62" fmla="*/ 864 w 3438"/>
                <a:gd name="T63" fmla="*/ 1857 h 2526"/>
                <a:gd name="T64" fmla="*/ 798 w 3438"/>
                <a:gd name="T65" fmla="*/ 1784 h 2526"/>
                <a:gd name="T66" fmla="*/ 731 w 3438"/>
                <a:gd name="T67" fmla="*/ 1645 h 2526"/>
                <a:gd name="T68" fmla="*/ 681 w 3438"/>
                <a:gd name="T69" fmla="*/ 1402 h 2526"/>
                <a:gd name="T70" fmla="*/ 674 w 3438"/>
                <a:gd name="T71" fmla="*/ 1124 h 2526"/>
                <a:gd name="T72" fmla="*/ 716 w 3438"/>
                <a:gd name="T73" fmla="*/ 839 h 2526"/>
                <a:gd name="T74" fmla="*/ 777 w 3438"/>
                <a:gd name="T75" fmla="*/ 684 h 2526"/>
                <a:gd name="T76" fmla="*/ 856 w 3438"/>
                <a:gd name="T77" fmla="*/ 579 h 2526"/>
                <a:gd name="T78" fmla="*/ 966 w 3438"/>
                <a:gd name="T79" fmla="*/ 502 h 2526"/>
                <a:gd name="T80" fmla="*/ 1125 w 3438"/>
                <a:gd name="T81" fmla="*/ 454 h 2526"/>
                <a:gd name="T82" fmla="*/ 1301 w 3438"/>
                <a:gd name="T83" fmla="*/ 443 h 2526"/>
                <a:gd name="T84" fmla="*/ 1471 w 3438"/>
                <a:gd name="T85" fmla="*/ 461 h 2526"/>
                <a:gd name="T86" fmla="*/ 1634 w 3438"/>
                <a:gd name="T87" fmla="*/ 524 h 2526"/>
                <a:gd name="T88" fmla="*/ 1723 w 3438"/>
                <a:gd name="T89" fmla="*/ 599 h 2526"/>
                <a:gd name="T90" fmla="*/ 1809 w 3438"/>
                <a:gd name="T91" fmla="*/ 740 h 2526"/>
                <a:gd name="T92" fmla="*/ 1867 w 3438"/>
                <a:gd name="T93" fmla="*/ 951 h 2526"/>
                <a:gd name="T94" fmla="*/ 1885 w 3438"/>
                <a:gd name="T95" fmla="*/ 1250 h 2526"/>
                <a:gd name="T96" fmla="*/ 1871 w 3438"/>
                <a:gd name="T97" fmla="*/ 1454 h 2526"/>
                <a:gd name="T98" fmla="*/ 1830 w 3438"/>
                <a:gd name="T99" fmla="*/ 1639 h 2526"/>
                <a:gd name="T100" fmla="*/ 1768 w 3438"/>
                <a:gd name="T101" fmla="*/ 1765 h 2526"/>
                <a:gd name="T102" fmla="*/ 1663 w 3438"/>
                <a:gd name="T103" fmla="*/ 1874 h 2526"/>
                <a:gd name="T104" fmla="*/ 1375 w 3438"/>
                <a:gd name="T105" fmla="*/ 1973 h 2526"/>
                <a:gd name="T106" fmla="*/ 2359 w 3438"/>
                <a:gd name="T107" fmla="*/ 0 h 2526"/>
                <a:gd name="T108" fmla="*/ 0 w 3438"/>
                <a:gd name="T109" fmla="*/ 2526 h 2526"/>
                <a:gd name="T110" fmla="*/ 3438 w 3438"/>
                <a:gd name="T111" fmla="*/ 1255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8" h="2526">
                  <a:moveTo>
                    <a:pt x="2724" y="1043"/>
                  </a:moveTo>
                  <a:lnTo>
                    <a:pt x="2423" y="1043"/>
                  </a:lnTo>
                  <a:lnTo>
                    <a:pt x="2423" y="1521"/>
                  </a:lnTo>
                  <a:lnTo>
                    <a:pt x="2423" y="1553"/>
                  </a:lnTo>
                  <a:lnTo>
                    <a:pt x="2424" y="1582"/>
                  </a:lnTo>
                  <a:lnTo>
                    <a:pt x="2425" y="1608"/>
                  </a:lnTo>
                  <a:lnTo>
                    <a:pt x="2428" y="1632"/>
                  </a:lnTo>
                  <a:lnTo>
                    <a:pt x="2431" y="1652"/>
                  </a:lnTo>
                  <a:lnTo>
                    <a:pt x="2434" y="1670"/>
                  </a:lnTo>
                  <a:lnTo>
                    <a:pt x="2438" y="1684"/>
                  </a:lnTo>
                  <a:lnTo>
                    <a:pt x="2442" y="1697"/>
                  </a:lnTo>
                  <a:lnTo>
                    <a:pt x="2446" y="1702"/>
                  </a:lnTo>
                  <a:lnTo>
                    <a:pt x="2449" y="1707"/>
                  </a:lnTo>
                  <a:lnTo>
                    <a:pt x="2452" y="1711"/>
                  </a:lnTo>
                  <a:lnTo>
                    <a:pt x="2456" y="1716"/>
                  </a:lnTo>
                  <a:lnTo>
                    <a:pt x="2460" y="1720"/>
                  </a:lnTo>
                  <a:lnTo>
                    <a:pt x="2466" y="1724"/>
                  </a:lnTo>
                  <a:lnTo>
                    <a:pt x="2477" y="1729"/>
                  </a:lnTo>
                  <a:lnTo>
                    <a:pt x="2491" y="1735"/>
                  </a:lnTo>
                  <a:lnTo>
                    <a:pt x="2499" y="1736"/>
                  </a:lnTo>
                  <a:lnTo>
                    <a:pt x="2506" y="1738"/>
                  </a:lnTo>
                  <a:lnTo>
                    <a:pt x="2514" y="1739"/>
                  </a:lnTo>
                  <a:lnTo>
                    <a:pt x="2523" y="1739"/>
                  </a:lnTo>
                  <a:lnTo>
                    <a:pt x="2533" y="1741"/>
                  </a:lnTo>
                  <a:lnTo>
                    <a:pt x="2542" y="1741"/>
                  </a:lnTo>
                  <a:lnTo>
                    <a:pt x="2722" y="1734"/>
                  </a:lnTo>
                  <a:lnTo>
                    <a:pt x="2732" y="1923"/>
                  </a:lnTo>
                  <a:lnTo>
                    <a:pt x="2697" y="1929"/>
                  </a:lnTo>
                  <a:lnTo>
                    <a:pt x="2664" y="1935"/>
                  </a:lnTo>
                  <a:lnTo>
                    <a:pt x="2633" y="1941"/>
                  </a:lnTo>
                  <a:lnTo>
                    <a:pt x="2603" y="1944"/>
                  </a:lnTo>
                  <a:lnTo>
                    <a:pt x="2577" y="1947"/>
                  </a:lnTo>
                  <a:lnTo>
                    <a:pt x="2553" y="1950"/>
                  </a:lnTo>
                  <a:lnTo>
                    <a:pt x="2530" y="1951"/>
                  </a:lnTo>
                  <a:lnTo>
                    <a:pt x="2510" y="1952"/>
                  </a:lnTo>
                  <a:lnTo>
                    <a:pt x="2487" y="1951"/>
                  </a:lnTo>
                  <a:lnTo>
                    <a:pt x="2466" y="1950"/>
                  </a:lnTo>
                  <a:lnTo>
                    <a:pt x="2445" y="1948"/>
                  </a:lnTo>
                  <a:lnTo>
                    <a:pt x="2425" y="1946"/>
                  </a:lnTo>
                  <a:lnTo>
                    <a:pt x="2406" y="1943"/>
                  </a:lnTo>
                  <a:lnTo>
                    <a:pt x="2388" y="1939"/>
                  </a:lnTo>
                  <a:lnTo>
                    <a:pt x="2370" y="1935"/>
                  </a:lnTo>
                  <a:lnTo>
                    <a:pt x="2362" y="1933"/>
                  </a:lnTo>
                  <a:lnTo>
                    <a:pt x="2354" y="1930"/>
                  </a:lnTo>
                  <a:lnTo>
                    <a:pt x="2339" y="1925"/>
                  </a:lnTo>
                  <a:lnTo>
                    <a:pt x="2324" y="1918"/>
                  </a:lnTo>
                  <a:lnTo>
                    <a:pt x="2311" y="1911"/>
                  </a:lnTo>
                  <a:lnTo>
                    <a:pt x="2298" y="1903"/>
                  </a:lnTo>
                  <a:lnTo>
                    <a:pt x="2286" y="1896"/>
                  </a:lnTo>
                  <a:lnTo>
                    <a:pt x="2276" y="1887"/>
                  </a:lnTo>
                  <a:lnTo>
                    <a:pt x="2265" y="1877"/>
                  </a:lnTo>
                  <a:lnTo>
                    <a:pt x="2256" y="1866"/>
                  </a:lnTo>
                  <a:lnTo>
                    <a:pt x="2249" y="1855"/>
                  </a:lnTo>
                  <a:lnTo>
                    <a:pt x="2241" y="1843"/>
                  </a:lnTo>
                  <a:lnTo>
                    <a:pt x="2233" y="1829"/>
                  </a:lnTo>
                  <a:lnTo>
                    <a:pt x="2226" y="1815"/>
                  </a:lnTo>
                  <a:lnTo>
                    <a:pt x="2220" y="1799"/>
                  </a:lnTo>
                  <a:lnTo>
                    <a:pt x="2215" y="1782"/>
                  </a:lnTo>
                  <a:lnTo>
                    <a:pt x="2209" y="1764"/>
                  </a:lnTo>
                  <a:lnTo>
                    <a:pt x="2205" y="1744"/>
                  </a:lnTo>
                  <a:lnTo>
                    <a:pt x="2201" y="1724"/>
                  </a:lnTo>
                  <a:lnTo>
                    <a:pt x="2198" y="1702"/>
                  </a:lnTo>
                  <a:lnTo>
                    <a:pt x="2195" y="1679"/>
                  </a:lnTo>
                  <a:lnTo>
                    <a:pt x="2192" y="1655"/>
                  </a:lnTo>
                  <a:lnTo>
                    <a:pt x="2190" y="1630"/>
                  </a:lnTo>
                  <a:lnTo>
                    <a:pt x="2189" y="1603"/>
                  </a:lnTo>
                  <a:lnTo>
                    <a:pt x="2188" y="1575"/>
                  </a:lnTo>
                  <a:lnTo>
                    <a:pt x="2188" y="1547"/>
                  </a:lnTo>
                  <a:lnTo>
                    <a:pt x="2188" y="1043"/>
                  </a:lnTo>
                  <a:lnTo>
                    <a:pt x="2021" y="1043"/>
                  </a:lnTo>
                  <a:lnTo>
                    <a:pt x="2021" y="842"/>
                  </a:lnTo>
                  <a:lnTo>
                    <a:pt x="2188" y="842"/>
                  </a:lnTo>
                  <a:lnTo>
                    <a:pt x="2188" y="526"/>
                  </a:lnTo>
                  <a:lnTo>
                    <a:pt x="2423" y="526"/>
                  </a:lnTo>
                  <a:lnTo>
                    <a:pt x="2423" y="842"/>
                  </a:lnTo>
                  <a:lnTo>
                    <a:pt x="2724" y="842"/>
                  </a:lnTo>
                  <a:lnTo>
                    <a:pt x="2724" y="1043"/>
                  </a:lnTo>
                  <a:close/>
                  <a:moveTo>
                    <a:pt x="998" y="1641"/>
                  </a:moveTo>
                  <a:lnTo>
                    <a:pt x="1007" y="1656"/>
                  </a:lnTo>
                  <a:lnTo>
                    <a:pt x="1012" y="1663"/>
                  </a:lnTo>
                  <a:lnTo>
                    <a:pt x="1018" y="1670"/>
                  </a:lnTo>
                  <a:lnTo>
                    <a:pt x="1029" y="1683"/>
                  </a:lnTo>
                  <a:lnTo>
                    <a:pt x="1043" y="1696"/>
                  </a:lnTo>
                  <a:lnTo>
                    <a:pt x="1056" y="1707"/>
                  </a:lnTo>
                  <a:lnTo>
                    <a:pt x="1072" y="1718"/>
                  </a:lnTo>
                  <a:lnTo>
                    <a:pt x="1088" y="1727"/>
                  </a:lnTo>
                  <a:lnTo>
                    <a:pt x="1097" y="1732"/>
                  </a:lnTo>
                  <a:lnTo>
                    <a:pt x="1105" y="1736"/>
                  </a:lnTo>
                  <a:lnTo>
                    <a:pt x="1123" y="1743"/>
                  </a:lnTo>
                  <a:lnTo>
                    <a:pt x="1143" y="1750"/>
                  </a:lnTo>
                  <a:lnTo>
                    <a:pt x="1153" y="1753"/>
                  </a:lnTo>
                  <a:lnTo>
                    <a:pt x="1163" y="1755"/>
                  </a:lnTo>
                  <a:lnTo>
                    <a:pt x="1185" y="1760"/>
                  </a:lnTo>
                  <a:lnTo>
                    <a:pt x="1195" y="1762"/>
                  </a:lnTo>
                  <a:lnTo>
                    <a:pt x="1207" y="1763"/>
                  </a:lnTo>
                  <a:lnTo>
                    <a:pt x="1218" y="1764"/>
                  </a:lnTo>
                  <a:lnTo>
                    <a:pt x="1230" y="1765"/>
                  </a:lnTo>
                  <a:lnTo>
                    <a:pt x="1254" y="1768"/>
                  </a:lnTo>
                  <a:lnTo>
                    <a:pt x="1280" y="1768"/>
                  </a:lnTo>
                  <a:lnTo>
                    <a:pt x="1306" y="1768"/>
                  </a:lnTo>
                  <a:lnTo>
                    <a:pt x="1330" y="1765"/>
                  </a:lnTo>
                  <a:lnTo>
                    <a:pt x="1342" y="1764"/>
                  </a:lnTo>
                  <a:lnTo>
                    <a:pt x="1353" y="1763"/>
                  </a:lnTo>
                  <a:lnTo>
                    <a:pt x="1376" y="1760"/>
                  </a:lnTo>
                  <a:lnTo>
                    <a:pt x="1397" y="1755"/>
                  </a:lnTo>
                  <a:lnTo>
                    <a:pt x="1418" y="1750"/>
                  </a:lnTo>
                  <a:lnTo>
                    <a:pt x="1428" y="1747"/>
                  </a:lnTo>
                  <a:lnTo>
                    <a:pt x="1437" y="1744"/>
                  </a:lnTo>
                  <a:lnTo>
                    <a:pt x="1455" y="1736"/>
                  </a:lnTo>
                  <a:lnTo>
                    <a:pt x="1464" y="1733"/>
                  </a:lnTo>
                  <a:lnTo>
                    <a:pt x="1473" y="1728"/>
                  </a:lnTo>
                  <a:lnTo>
                    <a:pt x="1481" y="1724"/>
                  </a:lnTo>
                  <a:lnTo>
                    <a:pt x="1489" y="1719"/>
                  </a:lnTo>
                  <a:lnTo>
                    <a:pt x="1503" y="1708"/>
                  </a:lnTo>
                  <a:lnTo>
                    <a:pt x="1510" y="1703"/>
                  </a:lnTo>
                  <a:lnTo>
                    <a:pt x="1517" y="1697"/>
                  </a:lnTo>
                  <a:lnTo>
                    <a:pt x="1530" y="1685"/>
                  </a:lnTo>
                  <a:lnTo>
                    <a:pt x="1536" y="1679"/>
                  </a:lnTo>
                  <a:lnTo>
                    <a:pt x="1541" y="1672"/>
                  </a:lnTo>
                  <a:lnTo>
                    <a:pt x="1553" y="1657"/>
                  </a:lnTo>
                  <a:lnTo>
                    <a:pt x="1562" y="1643"/>
                  </a:lnTo>
                  <a:lnTo>
                    <a:pt x="1571" y="1626"/>
                  </a:lnTo>
                  <a:lnTo>
                    <a:pt x="1579" y="1609"/>
                  </a:lnTo>
                  <a:lnTo>
                    <a:pt x="1583" y="1599"/>
                  </a:lnTo>
                  <a:lnTo>
                    <a:pt x="1587" y="1590"/>
                  </a:lnTo>
                  <a:lnTo>
                    <a:pt x="1594" y="1570"/>
                  </a:lnTo>
                  <a:lnTo>
                    <a:pt x="1600" y="1547"/>
                  </a:lnTo>
                  <a:lnTo>
                    <a:pt x="1603" y="1536"/>
                  </a:lnTo>
                  <a:lnTo>
                    <a:pt x="1607" y="1525"/>
                  </a:lnTo>
                  <a:lnTo>
                    <a:pt x="1612" y="1500"/>
                  </a:lnTo>
                  <a:lnTo>
                    <a:pt x="1617" y="1474"/>
                  </a:lnTo>
                  <a:lnTo>
                    <a:pt x="1621" y="1447"/>
                  </a:lnTo>
                  <a:lnTo>
                    <a:pt x="1625" y="1419"/>
                  </a:lnTo>
                  <a:lnTo>
                    <a:pt x="1628" y="1389"/>
                  </a:lnTo>
                  <a:lnTo>
                    <a:pt x="1630" y="1359"/>
                  </a:lnTo>
                  <a:lnTo>
                    <a:pt x="1633" y="1326"/>
                  </a:lnTo>
                  <a:lnTo>
                    <a:pt x="1634" y="1292"/>
                  </a:lnTo>
                  <a:lnTo>
                    <a:pt x="1635" y="1256"/>
                  </a:lnTo>
                  <a:lnTo>
                    <a:pt x="1635" y="1220"/>
                  </a:lnTo>
                  <a:lnTo>
                    <a:pt x="1635" y="1183"/>
                  </a:lnTo>
                  <a:lnTo>
                    <a:pt x="1634" y="1148"/>
                  </a:lnTo>
                  <a:lnTo>
                    <a:pt x="1633" y="1115"/>
                  </a:lnTo>
                  <a:lnTo>
                    <a:pt x="1630" y="1081"/>
                  </a:lnTo>
                  <a:lnTo>
                    <a:pt x="1628" y="1050"/>
                  </a:lnTo>
                  <a:lnTo>
                    <a:pt x="1625" y="1020"/>
                  </a:lnTo>
                  <a:lnTo>
                    <a:pt x="1620" y="991"/>
                  </a:lnTo>
                  <a:lnTo>
                    <a:pt x="1616" y="963"/>
                  </a:lnTo>
                  <a:lnTo>
                    <a:pt x="1611" y="937"/>
                  </a:lnTo>
                  <a:lnTo>
                    <a:pt x="1606" y="911"/>
                  </a:lnTo>
                  <a:lnTo>
                    <a:pt x="1600" y="888"/>
                  </a:lnTo>
                  <a:lnTo>
                    <a:pt x="1593" y="865"/>
                  </a:lnTo>
                  <a:lnTo>
                    <a:pt x="1585" y="844"/>
                  </a:lnTo>
                  <a:lnTo>
                    <a:pt x="1578" y="824"/>
                  </a:lnTo>
                  <a:lnTo>
                    <a:pt x="1568" y="806"/>
                  </a:lnTo>
                  <a:lnTo>
                    <a:pt x="1559" y="788"/>
                  </a:lnTo>
                  <a:lnTo>
                    <a:pt x="1550" y="772"/>
                  </a:lnTo>
                  <a:lnTo>
                    <a:pt x="1545" y="764"/>
                  </a:lnTo>
                  <a:lnTo>
                    <a:pt x="1539" y="756"/>
                  </a:lnTo>
                  <a:lnTo>
                    <a:pt x="1527" y="742"/>
                  </a:lnTo>
                  <a:lnTo>
                    <a:pt x="1514" y="729"/>
                  </a:lnTo>
                  <a:lnTo>
                    <a:pt x="1508" y="723"/>
                  </a:lnTo>
                  <a:lnTo>
                    <a:pt x="1500" y="717"/>
                  </a:lnTo>
                  <a:lnTo>
                    <a:pt x="1493" y="711"/>
                  </a:lnTo>
                  <a:lnTo>
                    <a:pt x="1485" y="706"/>
                  </a:lnTo>
                  <a:lnTo>
                    <a:pt x="1469" y="696"/>
                  </a:lnTo>
                  <a:lnTo>
                    <a:pt x="1453" y="687"/>
                  </a:lnTo>
                  <a:lnTo>
                    <a:pt x="1435" y="679"/>
                  </a:lnTo>
                  <a:lnTo>
                    <a:pt x="1425" y="675"/>
                  </a:lnTo>
                  <a:lnTo>
                    <a:pt x="1415" y="672"/>
                  </a:lnTo>
                  <a:lnTo>
                    <a:pt x="1395" y="666"/>
                  </a:lnTo>
                  <a:lnTo>
                    <a:pt x="1375" y="662"/>
                  </a:lnTo>
                  <a:lnTo>
                    <a:pt x="1352" y="657"/>
                  </a:lnTo>
                  <a:lnTo>
                    <a:pt x="1341" y="656"/>
                  </a:lnTo>
                  <a:lnTo>
                    <a:pt x="1330" y="655"/>
                  </a:lnTo>
                  <a:lnTo>
                    <a:pt x="1305" y="654"/>
                  </a:lnTo>
                  <a:lnTo>
                    <a:pt x="1280" y="653"/>
                  </a:lnTo>
                  <a:lnTo>
                    <a:pt x="1255" y="654"/>
                  </a:lnTo>
                  <a:lnTo>
                    <a:pt x="1243" y="654"/>
                  </a:lnTo>
                  <a:lnTo>
                    <a:pt x="1231" y="655"/>
                  </a:lnTo>
                  <a:lnTo>
                    <a:pt x="1219" y="656"/>
                  </a:lnTo>
                  <a:lnTo>
                    <a:pt x="1208" y="657"/>
                  </a:lnTo>
                  <a:lnTo>
                    <a:pt x="1186" y="662"/>
                  </a:lnTo>
                  <a:lnTo>
                    <a:pt x="1165" y="666"/>
                  </a:lnTo>
                  <a:lnTo>
                    <a:pt x="1154" y="669"/>
                  </a:lnTo>
                  <a:lnTo>
                    <a:pt x="1145" y="672"/>
                  </a:lnTo>
                  <a:lnTo>
                    <a:pt x="1126" y="679"/>
                  </a:lnTo>
                  <a:lnTo>
                    <a:pt x="1108" y="687"/>
                  </a:lnTo>
                  <a:lnTo>
                    <a:pt x="1091" y="696"/>
                  </a:lnTo>
                  <a:lnTo>
                    <a:pt x="1082" y="700"/>
                  </a:lnTo>
                  <a:lnTo>
                    <a:pt x="1074" y="706"/>
                  </a:lnTo>
                  <a:lnTo>
                    <a:pt x="1060" y="717"/>
                  </a:lnTo>
                  <a:lnTo>
                    <a:pt x="1046" y="729"/>
                  </a:lnTo>
                  <a:lnTo>
                    <a:pt x="1033" y="742"/>
                  </a:lnTo>
                  <a:lnTo>
                    <a:pt x="1026" y="748"/>
                  </a:lnTo>
                  <a:lnTo>
                    <a:pt x="1020" y="756"/>
                  </a:lnTo>
                  <a:lnTo>
                    <a:pt x="1015" y="764"/>
                  </a:lnTo>
                  <a:lnTo>
                    <a:pt x="1009" y="772"/>
                  </a:lnTo>
                  <a:lnTo>
                    <a:pt x="1000" y="788"/>
                  </a:lnTo>
                  <a:lnTo>
                    <a:pt x="990" y="806"/>
                  </a:lnTo>
                  <a:lnTo>
                    <a:pt x="985" y="815"/>
                  </a:lnTo>
                  <a:lnTo>
                    <a:pt x="982" y="824"/>
                  </a:lnTo>
                  <a:lnTo>
                    <a:pt x="974" y="844"/>
                  </a:lnTo>
                  <a:lnTo>
                    <a:pt x="966" y="865"/>
                  </a:lnTo>
                  <a:lnTo>
                    <a:pt x="959" y="888"/>
                  </a:lnTo>
                  <a:lnTo>
                    <a:pt x="953" y="911"/>
                  </a:lnTo>
                  <a:lnTo>
                    <a:pt x="947" y="936"/>
                  </a:lnTo>
                  <a:lnTo>
                    <a:pt x="942" y="963"/>
                  </a:lnTo>
                  <a:lnTo>
                    <a:pt x="938" y="990"/>
                  </a:lnTo>
                  <a:lnTo>
                    <a:pt x="933" y="1019"/>
                  </a:lnTo>
                  <a:lnTo>
                    <a:pt x="930" y="1048"/>
                  </a:lnTo>
                  <a:lnTo>
                    <a:pt x="928" y="1080"/>
                  </a:lnTo>
                  <a:lnTo>
                    <a:pt x="926" y="1112"/>
                  </a:lnTo>
                  <a:lnTo>
                    <a:pt x="924" y="1146"/>
                  </a:lnTo>
                  <a:lnTo>
                    <a:pt x="923" y="1182"/>
                  </a:lnTo>
                  <a:lnTo>
                    <a:pt x="923" y="1218"/>
                  </a:lnTo>
                  <a:lnTo>
                    <a:pt x="923" y="1254"/>
                  </a:lnTo>
                  <a:lnTo>
                    <a:pt x="924" y="1289"/>
                  </a:lnTo>
                  <a:lnTo>
                    <a:pt x="926" y="1323"/>
                  </a:lnTo>
                  <a:lnTo>
                    <a:pt x="928" y="1355"/>
                  </a:lnTo>
                  <a:lnTo>
                    <a:pt x="930" y="1387"/>
                  </a:lnTo>
                  <a:lnTo>
                    <a:pt x="933" y="1416"/>
                  </a:lnTo>
                  <a:lnTo>
                    <a:pt x="937" y="1444"/>
                  </a:lnTo>
                  <a:lnTo>
                    <a:pt x="941" y="1471"/>
                  </a:lnTo>
                  <a:lnTo>
                    <a:pt x="947" y="1497"/>
                  </a:lnTo>
                  <a:lnTo>
                    <a:pt x="953" y="1521"/>
                  </a:lnTo>
                  <a:lnTo>
                    <a:pt x="958" y="1545"/>
                  </a:lnTo>
                  <a:lnTo>
                    <a:pt x="962" y="1555"/>
                  </a:lnTo>
                  <a:lnTo>
                    <a:pt x="965" y="1566"/>
                  </a:lnTo>
                  <a:lnTo>
                    <a:pt x="972" y="1587"/>
                  </a:lnTo>
                  <a:lnTo>
                    <a:pt x="980" y="1606"/>
                  </a:lnTo>
                  <a:lnTo>
                    <a:pt x="989" y="1624"/>
                  </a:lnTo>
                  <a:lnTo>
                    <a:pt x="998" y="1641"/>
                  </a:lnTo>
                  <a:close/>
                  <a:moveTo>
                    <a:pt x="1280" y="1978"/>
                  </a:moveTo>
                  <a:lnTo>
                    <a:pt x="1259" y="1978"/>
                  </a:lnTo>
                  <a:lnTo>
                    <a:pt x="1239" y="1978"/>
                  </a:lnTo>
                  <a:lnTo>
                    <a:pt x="1218" y="1977"/>
                  </a:lnTo>
                  <a:lnTo>
                    <a:pt x="1198" y="1975"/>
                  </a:lnTo>
                  <a:lnTo>
                    <a:pt x="1179" y="1974"/>
                  </a:lnTo>
                  <a:lnTo>
                    <a:pt x="1160" y="1972"/>
                  </a:lnTo>
                  <a:lnTo>
                    <a:pt x="1142" y="1970"/>
                  </a:lnTo>
                  <a:lnTo>
                    <a:pt x="1124" y="1966"/>
                  </a:lnTo>
                  <a:lnTo>
                    <a:pt x="1106" y="1964"/>
                  </a:lnTo>
                  <a:lnTo>
                    <a:pt x="1088" y="1961"/>
                  </a:lnTo>
                  <a:lnTo>
                    <a:pt x="1071" y="1956"/>
                  </a:lnTo>
                  <a:lnTo>
                    <a:pt x="1054" y="1953"/>
                  </a:lnTo>
                  <a:lnTo>
                    <a:pt x="1038" y="1948"/>
                  </a:lnTo>
                  <a:lnTo>
                    <a:pt x="1022" y="1943"/>
                  </a:lnTo>
                  <a:lnTo>
                    <a:pt x="992" y="1933"/>
                  </a:lnTo>
                  <a:lnTo>
                    <a:pt x="963" y="1920"/>
                  </a:lnTo>
                  <a:lnTo>
                    <a:pt x="949" y="1914"/>
                  </a:lnTo>
                  <a:lnTo>
                    <a:pt x="936" y="1907"/>
                  </a:lnTo>
                  <a:lnTo>
                    <a:pt x="911" y="1892"/>
                  </a:lnTo>
                  <a:lnTo>
                    <a:pt x="899" y="1884"/>
                  </a:lnTo>
                  <a:lnTo>
                    <a:pt x="886" y="1875"/>
                  </a:lnTo>
                  <a:lnTo>
                    <a:pt x="875" y="1866"/>
                  </a:lnTo>
                  <a:lnTo>
                    <a:pt x="864" y="1857"/>
                  </a:lnTo>
                  <a:lnTo>
                    <a:pt x="853" y="1848"/>
                  </a:lnTo>
                  <a:lnTo>
                    <a:pt x="843" y="1838"/>
                  </a:lnTo>
                  <a:lnTo>
                    <a:pt x="833" y="1828"/>
                  </a:lnTo>
                  <a:lnTo>
                    <a:pt x="824" y="1818"/>
                  </a:lnTo>
                  <a:lnTo>
                    <a:pt x="815" y="1807"/>
                  </a:lnTo>
                  <a:lnTo>
                    <a:pt x="811" y="1801"/>
                  </a:lnTo>
                  <a:lnTo>
                    <a:pt x="806" y="1796"/>
                  </a:lnTo>
                  <a:lnTo>
                    <a:pt x="798" y="1784"/>
                  </a:lnTo>
                  <a:lnTo>
                    <a:pt x="790" y="1772"/>
                  </a:lnTo>
                  <a:lnTo>
                    <a:pt x="783" y="1760"/>
                  </a:lnTo>
                  <a:lnTo>
                    <a:pt x="776" y="1747"/>
                  </a:lnTo>
                  <a:lnTo>
                    <a:pt x="761" y="1720"/>
                  </a:lnTo>
                  <a:lnTo>
                    <a:pt x="754" y="1706"/>
                  </a:lnTo>
                  <a:lnTo>
                    <a:pt x="748" y="1691"/>
                  </a:lnTo>
                  <a:lnTo>
                    <a:pt x="736" y="1661"/>
                  </a:lnTo>
                  <a:lnTo>
                    <a:pt x="731" y="1645"/>
                  </a:lnTo>
                  <a:lnTo>
                    <a:pt x="725" y="1629"/>
                  </a:lnTo>
                  <a:lnTo>
                    <a:pt x="715" y="1596"/>
                  </a:lnTo>
                  <a:lnTo>
                    <a:pt x="706" y="1561"/>
                  </a:lnTo>
                  <a:lnTo>
                    <a:pt x="698" y="1524"/>
                  </a:lnTo>
                  <a:lnTo>
                    <a:pt x="695" y="1505"/>
                  </a:lnTo>
                  <a:lnTo>
                    <a:pt x="691" y="1484"/>
                  </a:lnTo>
                  <a:lnTo>
                    <a:pt x="686" y="1445"/>
                  </a:lnTo>
                  <a:lnTo>
                    <a:pt x="681" y="1402"/>
                  </a:lnTo>
                  <a:lnTo>
                    <a:pt x="678" y="1360"/>
                  </a:lnTo>
                  <a:lnTo>
                    <a:pt x="676" y="1337"/>
                  </a:lnTo>
                  <a:lnTo>
                    <a:pt x="674" y="1315"/>
                  </a:lnTo>
                  <a:lnTo>
                    <a:pt x="673" y="1267"/>
                  </a:lnTo>
                  <a:lnTo>
                    <a:pt x="673" y="1219"/>
                  </a:lnTo>
                  <a:lnTo>
                    <a:pt x="673" y="1171"/>
                  </a:lnTo>
                  <a:lnTo>
                    <a:pt x="674" y="1147"/>
                  </a:lnTo>
                  <a:lnTo>
                    <a:pt x="674" y="1124"/>
                  </a:lnTo>
                  <a:lnTo>
                    <a:pt x="678" y="1079"/>
                  </a:lnTo>
                  <a:lnTo>
                    <a:pt x="681" y="1035"/>
                  </a:lnTo>
                  <a:lnTo>
                    <a:pt x="686" y="992"/>
                  </a:lnTo>
                  <a:lnTo>
                    <a:pt x="689" y="972"/>
                  </a:lnTo>
                  <a:lnTo>
                    <a:pt x="692" y="952"/>
                  </a:lnTo>
                  <a:lnTo>
                    <a:pt x="699" y="912"/>
                  </a:lnTo>
                  <a:lnTo>
                    <a:pt x="707" y="875"/>
                  </a:lnTo>
                  <a:lnTo>
                    <a:pt x="716" y="839"/>
                  </a:lnTo>
                  <a:lnTo>
                    <a:pt x="721" y="823"/>
                  </a:lnTo>
                  <a:lnTo>
                    <a:pt x="726" y="806"/>
                  </a:lnTo>
                  <a:lnTo>
                    <a:pt x="738" y="773"/>
                  </a:lnTo>
                  <a:lnTo>
                    <a:pt x="743" y="757"/>
                  </a:lnTo>
                  <a:lnTo>
                    <a:pt x="750" y="742"/>
                  </a:lnTo>
                  <a:lnTo>
                    <a:pt x="762" y="712"/>
                  </a:lnTo>
                  <a:lnTo>
                    <a:pt x="770" y="698"/>
                  </a:lnTo>
                  <a:lnTo>
                    <a:pt x="777" y="684"/>
                  </a:lnTo>
                  <a:lnTo>
                    <a:pt x="793" y="658"/>
                  </a:lnTo>
                  <a:lnTo>
                    <a:pt x="801" y="646"/>
                  </a:lnTo>
                  <a:lnTo>
                    <a:pt x="808" y="634"/>
                  </a:lnTo>
                  <a:lnTo>
                    <a:pt x="817" y="621"/>
                  </a:lnTo>
                  <a:lnTo>
                    <a:pt x="826" y="610"/>
                  </a:lnTo>
                  <a:lnTo>
                    <a:pt x="837" y="599"/>
                  </a:lnTo>
                  <a:lnTo>
                    <a:pt x="846" y="589"/>
                  </a:lnTo>
                  <a:lnTo>
                    <a:pt x="856" y="579"/>
                  </a:lnTo>
                  <a:lnTo>
                    <a:pt x="867" y="569"/>
                  </a:lnTo>
                  <a:lnTo>
                    <a:pt x="878" y="558"/>
                  </a:lnTo>
                  <a:lnTo>
                    <a:pt x="890" y="549"/>
                  </a:lnTo>
                  <a:lnTo>
                    <a:pt x="901" y="542"/>
                  </a:lnTo>
                  <a:lnTo>
                    <a:pt x="913" y="533"/>
                  </a:lnTo>
                  <a:lnTo>
                    <a:pt x="939" y="517"/>
                  </a:lnTo>
                  <a:lnTo>
                    <a:pt x="953" y="510"/>
                  </a:lnTo>
                  <a:lnTo>
                    <a:pt x="966" y="502"/>
                  </a:lnTo>
                  <a:lnTo>
                    <a:pt x="981" y="497"/>
                  </a:lnTo>
                  <a:lnTo>
                    <a:pt x="994" y="490"/>
                  </a:lnTo>
                  <a:lnTo>
                    <a:pt x="1025" y="479"/>
                  </a:lnTo>
                  <a:lnTo>
                    <a:pt x="1057" y="470"/>
                  </a:lnTo>
                  <a:lnTo>
                    <a:pt x="1073" y="465"/>
                  </a:lnTo>
                  <a:lnTo>
                    <a:pt x="1090" y="461"/>
                  </a:lnTo>
                  <a:lnTo>
                    <a:pt x="1107" y="457"/>
                  </a:lnTo>
                  <a:lnTo>
                    <a:pt x="1125" y="454"/>
                  </a:lnTo>
                  <a:lnTo>
                    <a:pt x="1162" y="449"/>
                  </a:lnTo>
                  <a:lnTo>
                    <a:pt x="1180" y="447"/>
                  </a:lnTo>
                  <a:lnTo>
                    <a:pt x="1199" y="445"/>
                  </a:lnTo>
                  <a:lnTo>
                    <a:pt x="1219" y="444"/>
                  </a:lnTo>
                  <a:lnTo>
                    <a:pt x="1239" y="443"/>
                  </a:lnTo>
                  <a:lnTo>
                    <a:pt x="1260" y="443"/>
                  </a:lnTo>
                  <a:lnTo>
                    <a:pt x="1280" y="443"/>
                  </a:lnTo>
                  <a:lnTo>
                    <a:pt x="1301" y="443"/>
                  </a:lnTo>
                  <a:lnTo>
                    <a:pt x="1321" y="443"/>
                  </a:lnTo>
                  <a:lnTo>
                    <a:pt x="1341" y="444"/>
                  </a:lnTo>
                  <a:lnTo>
                    <a:pt x="1361" y="445"/>
                  </a:lnTo>
                  <a:lnTo>
                    <a:pt x="1398" y="449"/>
                  </a:lnTo>
                  <a:lnTo>
                    <a:pt x="1418" y="452"/>
                  </a:lnTo>
                  <a:lnTo>
                    <a:pt x="1436" y="454"/>
                  </a:lnTo>
                  <a:lnTo>
                    <a:pt x="1453" y="457"/>
                  </a:lnTo>
                  <a:lnTo>
                    <a:pt x="1471" y="461"/>
                  </a:lnTo>
                  <a:lnTo>
                    <a:pt x="1503" y="469"/>
                  </a:lnTo>
                  <a:lnTo>
                    <a:pt x="1535" y="479"/>
                  </a:lnTo>
                  <a:lnTo>
                    <a:pt x="1550" y="484"/>
                  </a:lnTo>
                  <a:lnTo>
                    <a:pt x="1565" y="490"/>
                  </a:lnTo>
                  <a:lnTo>
                    <a:pt x="1580" y="496"/>
                  </a:lnTo>
                  <a:lnTo>
                    <a:pt x="1594" y="502"/>
                  </a:lnTo>
                  <a:lnTo>
                    <a:pt x="1621" y="517"/>
                  </a:lnTo>
                  <a:lnTo>
                    <a:pt x="1634" y="524"/>
                  </a:lnTo>
                  <a:lnTo>
                    <a:pt x="1646" y="533"/>
                  </a:lnTo>
                  <a:lnTo>
                    <a:pt x="1659" y="540"/>
                  </a:lnTo>
                  <a:lnTo>
                    <a:pt x="1670" y="549"/>
                  </a:lnTo>
                  <a:lnTo>
                    <a:pt x="1682" y="558"/>
                  </a:lnTo>
                  <a:lnTo>
                    <a:pt x="1692" y="567"/>
                  </a:lnTo>
                  <a:lnTo>
                    <a:pt x="1704" y="578"/>
                  </a:lnTo>
                  <a:lnTo>
                    <a:pt x="1714" y="588"/>
                  </a:lnTo>
                  <a:lnTo>
                    <a:pt x="1723" y="599"/>
                  </a:lnTo>
                  <a:lnTo>
                    <a:pt x="1733" y="609"/>
                  </a:lnTo>
                  <a:lnTo>
                    <a:pt x="1742" y="620"/>
                  </a:lnTo>
                  <a:lnTo>
                    <a:pt x="1751" y="633"/>
                  </a:lnTo>
                  <a:lnTo>
                    <a:pt x="1767" y="657"/>
                  </a:lnTo>
                  <a:lnTo>
                    <a:pt x="1775" y="670"/>
                  </a:lnTo>
                  <a:lnTo>
                    <a:pt x="1782" y="683"/>
                  </a:lnTo>
                  <a:lnTo>
                    <a:pt x="1796" y="711"/>
                  </a:lnTo>
                  <a:lnTo>
                    <a:pt x="1809" y="740"/>
                  </a:lnTo>
                  <a:lnTo>
                    <a:pt x="1822" y="771"/>
                  </a:lnTo>
                  <a:lnTo>
                    <a:pt x="1827" y="788"/>
                  </a:lnTo>
                  <a:lnTo>
                    <a:pt x="1833" y="803"/>
                  </a:lnTo>
                  <a:lnTo>
                    <a:pt x="1842" y="838"/>
                  </a:lnTo>
                  <a:lnTo>
                    <a:pt x="1851" y="874"/>
                  </a:lnTo>
                  <a:lnTo>
                    <a:pt x="1859" y="911"/>
                  </a:lnTo>
                  <a:lnTo>
                    <a:pt x="1864" y="930"/>
                  </a:lnTo>
                  <a:lnTo>
                    <a:pt x="1867" y="951"/>
                  </a:lnTo>
                  <a:lnTo>
                    <a:pt x="1873" y="991"/>
                  </a:lnTo>
                  <a:lnTo>
                    <a:pt x="1877" y="1033"/>
                  </a:lnTo>
                  <a:lnTo>
                    <a:pt x="1880" y="1076"/>
                  </a:lnTo>
                  <a:lnTo>
                    <a:pt x="1882" y="1099"/>
                  </a:lnTo>
                  <a:lnTo>
                    <a:pt x="1884" y="1123"/>
                  </a:lnTo>
                  <a:lnTo>
                    <a:pt x="1885" y="1170"/>
                  </a:lnTo>
                  <a:lnTo>
                    <a:pt x="1885" y="1218"/>
                  </a:lnTo>
                  <a:lnTo>
                    <a:pt x="1885" y="1250"/>
                  </a:lnTo>
                  <a:lnTo>
                    <a:pt x="1885" y="1281"/>
                  </a:lnTo>
                  <a:lnTo>
                    <a:pt x="1884" y="1312"/>
                  </a:lnTo>
                  <a:lnTo>
                    <a:pt x="1882" y="1342"/>
                  </a:lnTo>
                  <a:lnTo>
                    <a:pt x="1880" y="1371"/>
                  </a:lnTo>
                  <a:lnTo>
                    <a:pt x="1877" y="1399"/>
                  </a:lnTo>
                  <a:lnTo>
                    <a:pt x="1875" y="1427"/>
                  </a:lnTo>
                  <a:lnTo>
                    <a:pt x="1874" y="1441"/>
                  </a:lnTo>
                  <a:lnTo>
                    <a:pt x="1871" y="1454"/>
                  </a:lnTo>
                  <a:lnTo>
                    <a:pt x="1868" y="1480"/>
                  </a:lnTo>
                  <a:lnTo>
                    <a:pt x="1864" y="1505"/>
                  </a:lnTo>
                  <a:lnTo>
                    <a:pt x="1859" y="1529"/>
                  </a:lnTo>
                  <a:lnTo>
                    <a:pt x="1854" y="1553"/>
                  </a:lnTo>
                  <a:lnTo>
                    <a:pt x="1849" y="1575"/>
                  </a:lnTo>
                  <a:lnTo>
                    <a:pt x="1843" y="1598"/>
                  </a:lnTo>
                  <a:lnTo>
                    <a:pt x="1836" y="1619"/>
                  </a:lnTo>
                  <a:lnTo>
                    <a:pt x="1830" y="1639"/>
                  </a:lnTo>
                  <a:lnTo>
                    <a:pt x="1823" y="1659"/>
                  </a:lnTo>
                  <a:lnTo>
                    <a:pt x="1815" y="1679"/>
                  </a:lnTo>
                  <a:lnTo>
                    <a:pt x="1811" y="1688"/>
                  </a:lnTo>
                  <a:lnTo>
                    <a:pt x="1806" y="1697"/>
                  </a:lnTo>
                  <a:lnTo>
                    <a:pt x="1798" y="1715"/>
                  </a:lnTo>
                  <a:lnTo>
                    <a:pt x="1788" y="1733"/>
                  </a:lnTo>
                  <a:lnTo>
                    <a:pt x="1778" y="1750"/>
                  </a:lnTo>
                  <a:lnTo>
                    <a:pt x="1768" y="1765"/>
                  </a:lnTo>
                  <a:lnTo>
                    <a:pt x="1757" y="1781"/>
                  </a:lnTo>
                  <a:lnTo>
                    <a:pt x="1745" y="1796"/>
                  </a:lnTo>
                  <a:lnTo>
                    <a:pt x="1733" y="1810"/>
                  </a:lnTo>
                  <a:lnTo>
                    <a:pt x="1721" y="1825"/>
                  </a:lnTo>
                  <a:lnTo>
                    <a:pt x="1707" y="1837"/>
                  </a:lnTo>
                  <a:lnTo>
                    <a:pt x="1693" y="1851"/>
                  </a:lnTo>
                  <a:lnTo>
                    <a:pt x="1679" y="1862"/>
                  </a:lnTo>
                  <a:lnTo>
                    <a:pt x="1663" y="1874"/>
                  </a:lnTo>
                  <a:lnTo>
                    <a:pt x="1648" y="1884"/>
                  </a:lnTo>
                  <a:lnTo>
                    <a:pt x="1831" y="2178"/>
                  </a:lnTo>
                  <a:lnTo>
                    <a:pt x="1607" y="2282"/>
                  </a:lnTo>
                  <a:lnTo>
                    <a:pt x="1413" y="1965"/>
                  </a:lnTo>
                  <a:lnTo>
                    <a:pt x="1402" y="1969"/>
                  </a:lnTo>
                  <a:lnTo>
                    <a:pt x="1396" y="1970"/>
                  </a:lnTo>
                  <a:lnTo>
                    <a:pt x="1389" y="1971"/>
                  </a:lnTo>
                  <a:lnTo>
                    <a:pt x="1375" y="1973"/>
                  </a:lnTo>
                  <a:lnTo>
                    <a:pt x="1359" y="1975"/>
                  </a:lnTo>
                  <a:lnTo>
                    <a:pt x="1342" y="1977"/>
                  </a:lnTo>
                  <a:lnTo>
                    <a:pt x="1323" y="1978"/>
                  </a:lnTo>
                  <a:lnTo>
                    <a:pt x="1303" y="1978"/>
                  </a:lnTo>
                  <a:lnTo>
                    <a:pt x="1280" y="1978"/>
                  </a:lnTo>
                  <a:close/>
                  <a:moveTo>
                    <a:pt x="3107" y="0"/>
                  </a:moveTo>
                  <a:lnTo>
                    <a:pt x="2987" y="0"/>
                  </a:lnTo>
                  <a:lnTo>
                    <a:pt x="2359" y="0"/>
                  </a:lnTo>
                  <a:lnTo>
                    <a:pt x="1732" y="0"/>
                  </a:lnTo>
                  <a:lnTo>
                    <a:pt x="1103" y="0"/>
                  </a:lnTo>
                  <a:lnTo>
                    <a:pt x="476" y="0"/>
                  </a:lnTo>
                  <a:lnTo>
                    <a:pt x="0" y="475"/>
                  </a:lnTo>
                  <a:lnTo>
                    <a:pt x="0" y="1271"/>
                  </a:lnTo>
                  <a:lnTo>
                    <a:pt x="0" y="2066"/>
                  </a:lnTo>
                  <a:lnTo>
                    <a:pt x="0" y="2197"/>
                  </a:lnTo>
                  <a:lnTo>
                    <a:pt x="0" y="2526"/>
                  </a:lnTo>
                  <a:lnTo>
                    <a:pt x="330" y="2526"/>
                  </a:lnTo>
                  <a:lnTo>
                    <a:pt x="450" y="2526"/>
                  </a:lnTo>
                  <a:lnTo>
                    <a:pt x="1078" y="2526"/>
                  </a:lnTo>
                  <a:lnTo>
                    <a:pt x="1706" y="2526"/>
                  </a:lnTo>
                  <a:lnTo>
                    <a:pt x="2333" y="2526"/>
                  </a:lnTo>
                  <a:lnTo>
                    <a:pt x="2961" y="2526"/>
                  </a:lnTo>
                  <a:lnTo>
                    <a:pt x="3438" y="2051"/>
                  </a:lnTo>
                  <a:lnTo>
                    <a:pt x="3438" y="1255"/>
                  </a:lnTo>
                  <a:lnTo>
                    <a:pt x="3438" y="460"/>
                  </a:lnTo>
                  <a:lnTo>
                    <a:pt x="3438" y="329"/>
                  </a:lnTo>
                  <a:lnTo>
                    <a:pt x="3438" y="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541446540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844673"/>
          </a:xfrm>
          <a:custGeom>
            <a:avLst/>
            <a:gdLst/>
            <a:ahLst/>
            <a:cxnLst/>
            <a:rect l="l" t="t" r="r" b="b"/>
            <a:pathLst>
              <a:path w="12192000" h="1844673">
                <a:moveTo>
                  <a:pt x="0" y="0"/>
                </a:moveTo>
                <a:lnTo>
                  <a:pt x="12192000" y="0"/>
                </a:lnTo>
                <a:lnTo>
                  <a:pt x="12192000" y="1412775"/>
                </a:lnTo>
                <a:lnTo>
                  <a:pt x="12192000" y="1412776"/>
                </a:lnTo>
                <a:lnTo>
                  <a:pt x="12191969" y="1412776"/>
                </a:lnTo>
                <a:lnTo>
                  <a:pt x="0" y="1844673"/>
                </a:lnTo>
                <a:lnTo>
                  <a:pt x="0" y="1412776"/>
                </a:lnTo>
                <a:lnTo>
                  <a:pt x="0" y="141277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" name="Rectangle 5"/>
          <p:cNvSpPr/>
          <p:nvPr userDrawn="1"/>
        </p:nvSpPr>
        <p:spPr>
          <a:xfrm>
            <a:off x="0" y="1598114"/>
            <a:ext cx="6960096" cy="5259886"/>
          </a:xfrm>
          <a:custGeom>
            <a:avLst/>
            <a:gdLst/>
            <a:ahLst/>
            <a:cxnLst/>
            <a:rect l="l" t="t" r="r" b="b"/>
            <a:pathLst>
              <a:path w="6960096" h="5259886">
                <a:moveTo>
                  <a:pt x="5758210" y="42576"/>
                </a:moveTo>
                <a:lnTo>
                  <a:pt x="6743701" y="5259886"/>
                </a:lnTo>
                <a:lnTo>
                  <a:pt x="0" y="5259886"/>
                </a:lnTo>
                <a:lnTo>
                  <a:pt x="0" y="246559"/>
                </a:lnTo>
                <a:close/>
                <a:moveTo>
                  <a:pt x="6960096" y="0"/>
                </a:moveTo>
                <a:lnTo>
                  <a:pt x="6960096" y="0"/>
                </a:lnTo>
                <a:lnTo>
                  <a:pt x="6027687" y="3303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7EF2-4523-4BEE-A7B1-C63194E17AF0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913" y="6381328"/>
            <a:ext cx="8136632" cy="143297"/>
          </a:xfrm>
        </p:spPr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550863" y="2205038"/>
            <a:ext cx="4897437" cy="3816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6743701" y="2205038"/>
            <a:ext cx="4897438" cy="3816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1151163" y="6165850"/>
            <a:ext cx="489975" cy="360040"/>
            <a:chOff x="11151163" y="6165850"/>
            <a:chExt cx="489975" cy="360040"/>
          </a:xfrm>
        </p:grpSpPr>
        <p:sp>
          <p:nvSpPr>
            <p:cNvPr id="17" name="Snip Diagonal Corner Rectangle 16"/>
            <p:cNvSpPr/>
            <p:nvPr userDrawn="1"/>
          </p:nvSpPr>
          <p:spPr>
            <a:xfrm>
              <a:off x="11151538" y="6165850"/>
              <a:ext cx="489600" cy="360040"/>
            </a:xfrm>
            <a:prstGeom prst="snip2DiagRect">
              <a:avLst>
                <a:gd name="adj1" fmla="val 1960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8" name="Freeform 6"/>
            <p:cNvSpPr>
              <a:spLocks noChangeAspect="1" noEditPoints="1"/>
            </p:cNvSpPr>
            <p:nvPr userDrawn="1"/>
          </p:nvSpPr>
          <p:spPr bwMode="auto">
            <a:xfrm>
              <a:off x="11151163" y="6165850"/>
              <a:ext cx="489975" cy="360000"/>
            </a:xfrm>
            <a:custGeom>
              <a:avLst/>
              <a:gdLst>
                <a:gd name="T0" fmla="*/ 2431 w 3438"/>
                <a:gd name="T1" fmla="*/ 1652 h 2526"/>
                <a:gd name="T2" fmla="*/ 2460 w 3438"/>
                <a:gd name="T3" fmla="*/ 1720 h 2526"/>
                <a:gd name="T4" fmla="*/ 2533 w 3438"/>
                <a:gd name="T5" fmla="*/ 1741 h 2526"/>
                <a:gd name="T6" fmla="*/ 2577 w 3438"/>
                <a:gd name="T7" fmla="*/ 1947 h 2526"/>
                <a:gd name="T8" fmla="*/ 2406 w 3438"/>
                <a:gd name="T9" fmla="*/ 1943 h 2526"/>
                <a:gd name="T10" fmla="*/ 2298 w 3438"/>
                <a:gd name="T11" fmla="*/ 1903 h 2526"/>
                <a:gd name="T12" fmla="*/ 2226 w 3438"/>
                <a:gd name="T13" fmla="*/ 1815 h 2526"/>
                <a:gd name="T14" fmla="*/ 2192 w 3438"/>
                <a:gd name="T15" fmla="*/ 1655 h 2526"/>
                <a:gd name="T16" fmla="*/ 2188 w 3438"/>
                <a:gd name="T17" fmla="*/ 842 h 2526"/>
                <a:gd name="T18" fmla="*/ 1012 w 3438"/>
                <a:gd name="T19" fmla="*/ 1663 h 2526"/>
                <a:gd name="T20" fmla="*/ 1105 w 3438"/>
                <a:gd name="T21" fmla="*/ 1736 h 2526"/>
                <a:gd name="T22" fmla="*/ 1218 w 3438"/>
                <a:gd name="T23" fmla="*/ 1764 h 2526"/>
                <a:gd name="T24" fmla="*/ 1376 w 3438"/>
                <a:gd name="T25" fmla="*/ 1760 h 2526"/>
                <a:gd name="T26" fmla="*/ 1481 w 3438"/>
                <a:gd name="T27" fmla="*/ 1724 h 2526"/>
                <a:gd name="T28" fmla="*/ 1553 w 3438"/>
                <a:gd name="T29" fmla="*/ 1657 h 2526"/>
                <a:gd name="T30" fmla="*/ 1603 w 3438"/>
                <a:gd name="T31" fmla="*/ 1536 h 2526"/>
                <a:gd name="T32" fmla="*/ 1633 w 3438"/>
                <a:gd name="T33" fmla="*/ 1326 h 2526"/>
                <a:gd name="T34" fmla="*/ 1628 w 3438"/>
                <a:gd name="T35" fmla="*/ 1050 h 2526"/>
                <a:gd name="T36" fmla="*/ 1585 w 3438"/>
                <a:gd name="T37" fmla="*/ 844 h 2526"/>
                <a:gd name="T38" fmla="*/ 1514 w 3438"/>
                <a:gd name="T39" fmla="*/ 729 h 2526"/>
                <a:gd name="T40" fmla="*/ 1425 w 3438"/>
                <a:gd name="T41" fmla="*/ 675 h 2526"/>
                <a:gd name="T42" fmla="*/ 1280 w 3438"/>
                <a:gd name="T43" fmla="*/ 653 h 2526"/>
                <a:gd name="T44" fmla="*/ 1154 w 3438"/>
                <a:gd name="T45" fmla="*/ 669 h 2526"/>
                <a:gd name="T46" fmla="*/ 1046 w 3438"/>
                <a:gd name="T47" fmla="*/ 729 h 2526"/>
                <a:gd name="T48" fmla="*/ 985 w 3438"/>
                <a:gd name="T49" fmla="*/ 815 h 2526"/>
                <a:gd name="T50" fmla="*/ 938 w 3438"/>
                <a:gd name="T51" fmla="*/ 990 h 2526"/>
                <a:gd name="T52" fmla="*/ 923 w 3438"/>
                <a:gd name="T53" fmla="*/ 1254 h 2526"/>
                <a:gd name="T54" fmla="*/ 947 w 3438"/>
                <a:gd name="T55" fmla="*/ 1497 h 2526"/>
                <a:gd name="T56" fmla="*/ 998 w 3438"/>
                <a:gd name="T57" fmla="*/ 1641 h 2526"/>
                <a:gd name="T58" fmla="*/ 1142 w 3438"/>
                <a:gd name="T59" fmla="*/ 1970 h 2526"/>
                <a:gd name="T60" fmla="*/ 992 w 3438"/>
                <a:gd name="T61" fmla="*/ 1933 h 2526"/>
                <a:gd name="T62" fmla="*/ 864 w 3438"/>
                <a:gd name="T63" fmla="*/ 1857 h 2526"/>
                <a:gd name="T64" fmla="*/ 798 w 3438"/>
                <a:gd name="T65" fmla="*/ 1784 h 2526"/>
                <a:gd name="T66" fmla="*/ 731 w 3438"/>
                <a:gd name="T67" fmla="*/ 1645 h 2526"/>
                <a:gd name="T68" fmla="*/ 681 w 3438"/>
                <a:gd name="T69" fmla="*/ 1402 h 2526"/>
                <a:gd name="T70" fmla="*/ 674 w 3438"/>
                <a:gd name="T71" fmla="*/ 1124 h 2526"/>
                <a:gd name="T72" fmla="*/ 716 w 3438"/>
                <a:gd name="T73" fmla="*/ 839 h 2526"/>
                <a:gd name="T74" fmla="*/ 777 w 3438"/>
                <a:gd name="T75" fmla="*/ 684 h 2526"/>
                <a:gd name="T76" fmla="*/ 856 w 3438"/>
                <a:gd name="T77" fmla="*/ 579 h 2526"/>
                <a:gd name="T78" fmla="*/ 966 w 3438"/>
                <a:gd name="T79" fmla="*/ 502 h 2526"/>
                <a:gd name="T80" fmla="*/ 1125 w 3438"/>
                <a:gd name="T81" fmla="*/ 454 h 2526"/>
                <a:gd name="T82" fmla="*/ 1301 w 3438"/>
                <a:gd name="T83" fmla="*/ 443 h 2526"/>
                <a:gd name="T84" fmla="*/ 1471 w 3438"/>
                <a:gd name="T85" fmla="*/ 461 h 2526"/>
                <a:gd name="T86" fmla="*/ 1634 w 3438"/>
                <a:gd name="T87" fmla="*/ 524 h 2526"/>
                <a:gd name="T88" fmla="*/ 1723 w 3438"/>
                <a:gd name="T89" fmla="*/ 599 h 2526"/>
                <a:gd name="T90" fmla="*/ 1809 w 3438"/>
                <a:gd name="T91" fmla="*/ 740 h 2526"/>
                <a:gd name="T92" fmla="*/ 1867 w 3438"/>
                <a:gd name="T93" fmla="*/ 951 h 2526"/>
                <a:gd name="T94" fmla="*/ 1885 w 3438"/>
                <a:gd name="T95" fmla="*/ 1250 h 2526"/>
                <a:gd name="T96" fmla="*/ 1871 w 3438"/>
                <a:gd name="T97" fmla="*/ 1454 h 2526"/>
                <a:gd name="T98" fmla="*/ 1830 w 3438"/>
                <a:gd name="T99" fmla="*/ 1639 h 2526"/>
                <a:gd name="T100" fmla="*/ 1768 w 3438"/>
                <a:gd name="T101" fmla="*/ 1765 h 2526"/>
                <a:gd name="T102" fmla="*/ 1663 w 3438"/>
                <a:gd name="T103" fmla="*/ 1874 h 2526"/>
                <a:gd name="T104" fmla="*/ 1375 w 3438"/>
                <a:gd name="T105" fmla="*/ 1973 h 2526"/>
                <a:gd name="T106" fmla="*/ 2359 w 3438"/>
                <a:gd name="T107" fmla="*/ 0 h 2526"/>
                <a:gd name="T108" fmla="*/ 0 w 3438"/>
                <a:gd name="T109" fmla="*/ 2526 h 2526"/>
                <a:gd name="T110" fmla="*/ 3438 w 3438"/>
                <a:gd name="T111" fmla="*/ 1255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8" h="2526">
                  <a:moveTo>
                    <a:pt x="2724" y="1043"/>
                  </a:moveTo>
                  <a:lnTo>
                    <a:pt x="2423" y="1043"/>
                  </a:lnTo>
                  <a:lnTo>
                    <a:pt x="2423" y="1521"/>
                  </a:lnTo>
                  <a:lnTo>
                    <a:pt x="2423" y="1553"/>
                  </a:lnTo>
                  <a:lnTo>
                    <a:pt x="2424" y="1582"/>
                  </a:lnTo>
                  <a:lnTo>
                    <a:pt x="2425" y="1608"/>
                  </a:lnTo>
                  <a:lnTo>
                    <a:pt x="2428" y="1632"/>
                  </a:lnTo>
                  <a:lnTo>
                    <a:pt x="2431" y="1652"/>
                  </a:lnTo>
                  <a:lnTo>
                    <a:pt x="2434" y="1670"/>
                  </a:lnTo>
                  <a:lnTo>
                    <a:pt x="2438" y="1684"/>
                  </a:lnTo>
                  <a:lnTo>
                    <a:pt x="2442" y="1697"/>
                  </a:lnTo>
                  <a:lnTo>
                    <a:pt x="2446" y="1702"/>
                  </a:lnTo>
                  <a:lnTo>
                    <a:pt x="2449" y="1707"/>
                  </a:lnTo>
                  <a:lnTo>
                    <a:pt x="2452" y="1711"/>
                  </a:lnTo>
                  <a:lnTo>
                    <a:pt x="2456" y="1716"/>
                  </a:lnTo>
                  <a:lnTo>
                    <a:pt x="2460" y="1720"/>
                  </a:lnTo>
                  <a:lnTo>
                    <a:pt x="2466" y="1724"/>
                  </a:lnTo>
                  <a:lnTo>
                    <a:pt x="2477" y="1729"/>
                  </a:lnTo>
                  <a:lnTo>
                    <a:pt x="2491" y="1735"/>
                  </a:lnTo>
                  <a:lnTo>
                    <a:pt x="2499" y="1736"/>
                  </a:lnTo>
                  <a:lnTo>
                    <a:pt x="2506" y="1738"/>
                  </a:lnTo>
                  <a:lnTo>
                    <a:pt x="2514" y="1739"/>
                  </a:lnTo>
                  <a:lnTo>
                    <a:pt x="2523" y="1739"/>
                  </a:lnTo>
                  <a:lnTo>
                    <a:pt x="2533" y="1741"/>
                  </a:lnTo>
                  <a:lnTo>
                    <a:pt x="2542" y="1741"/>
                  </a:lnTo>
                  <a:lnTo>
                    <a:pt x="2722" y="1734"/>
                  </a:lnTo>
                  <a:lnTo>
                    <a:pt x="2732" y="1923"/>
                  </a:lnTo>
                  <a:lnTo>
                    <a:pt x="2697" y="1929"/>
                  </a:lnTo>
                  <a:lnTo>
                    <a:pt x="2664" y="1935"/>
                  </a:lnTo>
                  <a:lnTo>
                    <a:pt x="2633" y="1941"/>
                  </a:lnTo>
                  <a:lnTo>
                    <a:pt x="2603" y="1944"/>
                  </a:lnTo>
                  <a:lnTo>
                    <a:pt x="2577" y="1947"/>
                  </a:lnTo>
                  <a:lnTo>
                    <a:pt x="2553" y="1950"/>
                  </a:lnTo>
                  <a:lnTo>
                    <a:pt x="2530" y="1951"/>
                  </a:lnTo>
                  <a:lnTo>
                    <a:pt x="2510" y="1952"/>
                  </a:lnTo>
                  <a:lnTo>
                    <a:pt x="2487" y="1951"/>
                  </a:lnTo>
                  <a:lnTo>
                    <a:pt x="2466" y="1950"/>
                  </a:lnTo>
                  <a:lnTo>
                    <a:pt x="2445" y="1948"/>
                  </a:lnTo>
                  <a:lnTo>
                    <a:pt x="2425" y="1946"/>
                  </a:lnTo>
                  <a:lnTo>
                    <a:pt x="2406" y="1943"/>
                  </a:lnTo>
                  <a:lnTo>
                    <a:pt x="2388" y="1939"/>
                  </a:lnTo>
                  <a:lnTo>
                    <a:pt x="2370" y="1935"/>
                  </a:lnTo>
                  <a:lnTo>
                    <a:pt x="2362" y="1933"/>
                  </a:lnTo>
                  <a:lnTo>
                    <a:pt x="2354" y="1930"/>
                  </a:lnTo>
                  <a:lnTo>
                    <a:pt x="2339" y="1925"/>
                  </a:lnTo>
                  <a:lnTo>
                    <a:pt x="2324" y="1918"/>
                  </a:lnTo>
                  <a:lnTo>
                    <a:pt x="2311" y="1911"/>
                  </a:lnTo>
                  <a:lnTo>
                    <a:pt x="2298" y="1903"/>
                  </a:lnTo>
                  <a:lnTo>
                    <a:pt x="2286" y="1896"/>
                  </a:lnTo>
                  <a:lnTo>
                    <a:pt x="2276" y="1887"/>
                  </a:lnTo>
                  <a:lnTo>
                    <a:pt x="2265" y="1877"/>
                  </a:lnTo>
                  <a:lnTo>
                    <a:pt x="2256" y="1866"/>
                  </a:lnTo>
                  <a:lnTo>
                    <a:pt x="2249" y="1855"/>
                  </a:lnTo>
                  <a:lnTo>
                    <a:pt x="2241" y="1843"/>
                  </a:lnTo>
                  <a:lnTo>
                    <a:pt x="2233" y="1829"/>
                  </a:lnTo>
                  <a:lnTo>
                    <a:pt x="2226" y="1815"/>
                  </a:lnTo>
                  <a:lnTo>
                    <a:pt x="2220" y="1799"/>
                  </a:lnTo>
                  <a:lnTo>
                    <a:pt x="2215" y="1782"/>
                  </a:lnTo>
                  <a:lnTo>
                    <a:pt x="2209" y="1764"/>
                  </a:lnTo>
                  <a:lnTo>
                    <a:pt x="2205" y="1744"/>
                  </a:lnTo>
                  <a:lnTo>
                    <a:pt x="2201" y="1724"/>
                  </a:lnTo>
                  <a:lnTo>
                    <a:pt x="2198" y="1702"/>
                  </a:lnTo>
                  <a:lnTo>
                    <a:pt x="2195" y="1679"/>
                  </a:lnTo>
                  <a:lnTo>
                    <a:pt x="2192" y="1655"/>
                  </a:lnTo>
                  <a:lnTo>
                    <a:pt x="2190" y="1630"/>
                  </a:lnTo>
                  <a:lnTo>
                    <a:pt x="2189" y="1603"/>
                  </a:lnTo>
                  <a:lnTo>
                    <a:pt x="2188" y="1575"/>
                  </a:lnTo>
                  <a:lnTo>
                    <a:pt x="2188" y="1547"/>
                  </a:lnTo>
                  <a:lnTo>
                    <a:pt x="2188" y="1043"/>
                  </a:lnTo>
                  <a:lnTo>
                    <a:pt x="2021" y="1043"/>
                  </a:lnTo>
                  <a:lnTo>
                    <a:pt x="2021" y="842"/>
                  </a:lnTo>
                  <a:lnTo>
                    <a:pt x="2188" y="842"/>
                  </a:lnTo>
                  <a:lnTo>
                    <a:pt x="2188" y="526"/>
                  </a:lnTo>
                  <a:lnTo>
                    <a:pt x="2423" y="526"/>
                  </a:lnTo>
                  <a:lnTo>
                    <a:pt x="2423" y="842"/>
                  </a:lnTo>
                  <a:lnTo>
                    <a:pt x="2724" y="842"/>
                  </a:lnTo>
                  <a:lnTo>
                    <a:pt x="2724" y="1043"/>
                  </a:lnTo>
                  <a:close/>
                  <a:moveTo>
                    <a:pt x="998" y="1641"/>
                  </a:moveTo>
                  <a:lnTo>
                    <a:pt x="1007" y="1656"/>
                  </a:lnTo>
                  <a:lnTo>
                    <a:pt x="1012" y="1663"/>
                  </a:lnTo>
                  <a:lnTo>
                    <a:pt x="1018" y="1670"/>
                  </a:lnTo>
                  <a:lnTo>
                    <a:pt x="1029" y="1683"/>
                  </a:lnTo>
                  <a:lnTo>
                    <a:pt x="1043" y="1696"/>
                  </a:lnTo>
                  <a:lnTo>
                    <a:pt x="1056" y="1707"/>
                  </a:lnTo>
                  <a:lnTo>
                    <a:pt x="1072" y="1718"/>
                  </a:lnTo>
                  <a:lnTo>
                    <a:pt x="1088" y="1727"/>
                  </a:lnTo>
                  <a:lnTo>
                    <a:pt x="1097" y="1732"/>
                  </a:lnTo>
                  <a:lnTo>
                    <a:pt x="1105" y="1736"/>
                  </a:lnTo>
                  <a:lnTo>
                    <a:pt x="1123" y="1743"/>
                  </a:lnTo>
                  <a:lnTo>
                    <a:pt x="1143" y="1750"/>
                  </a:lnTo>
                  <a:lnTo>
                    <a:pt x="1153" y="1753"/>
                  </a:lnTo>
                  <a:lnTo>
                    <a:pt x="1163" y="1755"/>
                  </a:lnTo>
                  <a:lnTo>
                    <a:pt x="1185" y="1760"/>
                  </a:lnTo>
                  <a:lnTo>
                    <a:pt x="1195" y="1762"/>
                  </a:lnTo>
                  <a:lnTo>
                    <a:pt x="1207" y="1763"/>
                  </a:lnTo>
                  <a:lnTo>
                    <a:pt x="1218" y="1764"/>
                  </a:lnTo>
                  <a:lnTo>
                    <a:pt x="1230" y="1765"/>
                  </a:lnTo>
                  <a:lnTo>
                    <a:pt x="1254" y="1768"/>
                  </a:lnTo>
                  <a:lnTo>
                    <a:pt x="1280" y="1768"/>
                  </a:lnTo>
                  <a:lnTo>
                    <a:pt x="1306" y="1768"/>
                  </a:lnTo>
                  <a:lnTo>
                    <a:pt x="1330" y="1765"/>
                  </a:lnTo>
                  <a:lnTo>
                    <a:pt x="1342" y="1764"/>
                  </a:lnTo>
                  <a:lnTo>
                    <a:pt x="1353" y="1763"/>
                  </a:lnTo>
                  <a:lnTo>
                    <a:pt x="1376" y="1760"/>
                  </a:lnTo>
                  <a:lnTo>
                    <a:pt x="1397" y="1755"/>
                  </a:lnTo>
                  <a:lnTo>
                    <a:pt x="1418" y="1750"/>
                  </a:lnTo>
                  <a:lnTo>
                    <a:pt x="1428" y="1747"/>
                  </a:lnTo>
                  <a:lnTo>
                    <a:pt x="1437" y="1744"/>
                  </a:lnTo>
                  <a:lnTo>
                    <a:pt x="1455" y="1736"/>
                  </a:lnTo>
                  <a:lnTo>
                    <a:pt x="1464" y="1733"/>
                  </a:lnTo>
                  <a:lnTo>
                    <a:pt x="1473" y="1728"/>
                  </a:lnTo>
                  <a:lnTo>
                    <a:pt x="1481" y="1724"/>
                  </a:lnTo>
                  <a:lnTo>
                    <a:pt x="1489" y="1719"/>
                  </a:lnTo>
                  <a:lnTo>
                    <a:pt x="1503" y="1708"/>
                  </a:lnTo>
                  <a:lnTo>
                    <a:pt x="1510" y="1703"/>
                  </a:lnTo>
                  <a:lnTo>
                    <a:pt x="1517" y="1697"/>
                  </a:lnTo>
                  <a:lnTo>
                    <a:pt x="1530" y="1685"/>
                  </a:lnTo>
                  <a:lnTo>
                    <a:pt x="1536" y="1679"/>
                  </a:lnTo>
                  <a:lnTo>
                    <a:pt x="1541" y="1672"/>
                  </a:lnTo>
                  <a:lnTo>
                    <a:pt x="1553" y="1657"/>
                  </a:lnTo>
                  <a:lnTo>
                    <a:pt x="1562" y="1643"/>
                  </a:lnTo>
                  <a:lnTo>
                    <a:pt x="1571" y="1626"/>
                  </a:lnTo>
                  <a:lnTo>
                    <a:pt x="1579" y="1609"/>
                  </a:lnTo>
                  <a:lnTo>
                    <a:pt x="1583" y="1599"/>
                  </a:lnTo>
                  <a:lnTo>
                    <a:pt x="1587" y="1590"/>
                  </a:lnTo>
                  <a:lnTo>
                    <a:pt x="1594" y="1570"/>
                  </a:lnTo>
                  <a:lnTo>
                    <a:pt x="1600" y="1547"/>
                  </a:lnTo>
                  <a:lnTo>
                    <a:pt x="1603" y="1536"/>
                  </a:lnTo>
                  <a:lnTo>
                    <a:pt x="1607" y="1525"/>
                  </a:lnTo>
                  <a:lnTo>
                    <a:pt x="1612" y="1500"/>
                  </a:lnTo>
                  <a:lnTo>
                    <a:pt x="1617" y="1474"/>
                  </a:lnTo>
                  <a:lnTo>
                    <a:pt x="1621" y="1447"/>
                  </a:lnTo>
                  <a:lnTo>
                    <a:pt x="1625" y="1419"/>
                  </a:lnTo>
                  <a:lnTo>
                    <a:pt x="1628" y="1389"/>
                  </a:lnTo>
                  <a:lnTo>
                    <a:pt x="1630" y="1359"/>
                  </a:lnTo>
                  <a:lnTo>
                    <a:pt x="1633" y="1326"/>
                  </a:lnTo>
                  <a:lnTo>
                    <a:pt x="1634" y="1292"/>
                  </a:lnTo>
                  <a:lnTo>
                    <a:pt x="1635" y="1256"/>
                  </a:lnTo>
                  <a:lnTo>
                    <a:pt x="1635" y="1220"/>
                  </a:lnTo>
                  <a:lnTo>
                    <a:pt x="1635" y="1183"/>
                  </a:lnTo>
                  <a:lnTo>
                    <a:pt x="1634" y="1148"/>
                  </a:lnTo>
                  <a:lnTo>
                    <a:pt x="1633" y="1115"/>
                  </a:lnTo>
                  <a:lnTo>
                    <a:pt x="1630" y="1081"/>
                  </a:lnTo>
                  <a:lnTo>
                    <a:pt x="1628" y="1050"/>
                  </a:lnTo>
                  <a:lnTo>
                    <a:pt x="1625" y="1020"/>
                  </a:lnTo>
                  <a:lnTo>
                    <a:pt x="1620" y="991"/>
                  </a:lnTo>
                  <a:lnTo>
                    <a:pt x="1616" y="963"/>
                  </a:lnTo>
                  <a:lnTo>
                    <a:pt x="1611" y="937"/>
                  </a:lnTo>
                  <a:lnTo>
                    <a:pt x="1606" y="911"/>
                  </a:lnTo>
                  <a:lnTo>
                    <a:pt x="1600" y="888"/>
                  </a:lnTo>
                  <a:lnTo>
                    <a:pt x="1593" y="865"/>
                  </a:lnTo>
                  <a:lnTo>
                    <a:pt x="1585" y="844"/>
                  </a:lnTo>
                  <a:lnTo>
                    <a:pt x="1578" y="824"/>
                  </a:lnTo>
                  <a:lnTo>
                    <a:pt x="1568" y="806"/>
                  </a:lnTo>
                  <a:lnTo>
                    <a:pt x="1559" y="788"/>
                  </a:lnTo>
                  <a:lnTo>
                    <a:pt x="1550" y="772"/>
                  </a:lnTo>
                  <a:lnTo>
                    <a:pt x="1545" y="764"/>
                  </a:lnTo>
                  <a:lnTo>
                    <a:pt x="1539" y="756"/>
                  </a:lnTo>
                  <a:lnTo>
                    <a:pt x="1527" y="742"/>
                  </a:lnTo>
                  <a:lnTo>
                    <a:pt x="1514" y="729"/>
                  </a:lnTo>
                  <a:lnTo>
                    <a:pt x="1508" y="723"/>
                  </a:lnTo>
                  <a:lnTo>
                    <a:pt x="1500" y="717"/>
                  </a:lnTo>
                  <a:lnTo>
                    <a:pt x="1493" y="711"/>
                  </a:lnTo>
                  <a:lnTo>
                    <a:pt x="1485" y="706"/>
                  </a:lnTo>
                  <a:lnTo>
                    <a:pt x="1469" y="696"/>
                  </a:lnTo>
                  <a:lnTo>
                    <a:pt x="1453" y="687"/>
                  </a:lnTo>
                  <a:lnTo>
                    <a:pt x="1435" y="679"/>
                  </a:lnTo>
                  <a:lnTo>
                    <a:pt x="1425" y="675"/>
                  </a:lnTo>
                  <a:lnTo>
                    <a:pt x="1415" y="672"/>
                  </a:lnTo>
                  <a:lnTo>
                    <a:pt x="1395" y="666"/>
                  </a:lnTo>
                  <a:lnTo>
                    <a:pt x="1375" y="662"/>
                  </a:lnTo>
                  <a:lnTo>
                    <a:pt x="1352" y="657"/>
                  </a:lnTo>
                  <a:lnTo>
                    <a:pt x="1341" y="656"/>
                  </a:lnTo>
                  <a:lnTo>
                    <a:pt x="1330" y="655"/>
                  </a:lnTo>
                  <a:lnTo>
                    <a:pt x="1305" y="654"/>
                  </a:lnTo>
                  <a:lnTo>
                    <a:pt x="1280" y="653"/>
                  </a:lnTo>
                  <a:lnTo>
                    <a:pt x="1255" y="654"/>
                  </a:lnTo>
                  <a:lnTo>
                    <a:pt x="1243" y="654"/>
                  </a:lnTo>
                  <a:lnTo>
                    <a:pt x="1231" y="655"/>
                  </a:lnTo>
                  <a:lnTo>
                    <a:pt x="1219" y="656"/>
                  </a:lnTo>
                  <a:lnTo>
                    <a:pt x="1208" y="657"/>
                  </a:lnTo>
                  <a:lnTo>
                    <a:pt x="1186" y="662"/>
                  </a:lnTo>
                  <a:lnTo>
                    <a:pt x="1165" y="666"/>
                  </a:lnTo>
                  <a:lnTo>
                    <a:pt x="1154" y="669"/>
                  </a:lnTo>
                  <a:lnTo>
                    <a:pt x="1145" y="672"/>
                  </a:lnTo>
                  <a:lnTo>
                    <a:pt x="1126" y="679"/>
                  </a:lnTo>
                  <a:lnTo>
                    <a:pt x="1108" y="687"/>
                  </a:lnTo>
                  <a:lnTo>
                    <a:pt x="1091" y="696"/>
                  </a:lnTo>
                  <a:lnTo>
                    <a:pt x="1082" y="700"/>
                  </a:lnTo>
                  <a:lnTo>
                    <a:pt x="1074" y="706"/>
                  </a:lnTo>
                  <a:lnTo>
                    <a:pt x="1060" y="717"/>
                  </a:lnTo>
                  <a:lnTo>
                    <a:pt x="1046" y="729"/>
                  </a:lnTo>
                  <a:lnTo>
                    <a:pt x="1033" y="742"/>
                  </a:lnTo>
                  <a:lnTo>
                    <a:pt x="1026" y="748"/>
                  </a:lnTo>
                  <a:lnTo>
                    <a:pt x="1020" y="756"/>
                  </a:lnTo>
                  <a:lnTo>
                    <a:pt x="1015" y="764"/>
                  </a:lnTo>
                  <a:lnTo>
                    <a:pt x="1009" y="772"/>
                  </a:lnTo>
                  <a:lnTo>
                    <a:pt x="1000" y="788"/>
                  </a:lnTo>
                  <a:lnTo>
                    <a:pt x="990" y="806"/>
                  </a:lnTo>
                  <a:lnTo>
                    <a:pt x="985" y="815"/>
                  </a:lnTo>
                  <a:lnTo>
                    <a:pt x="982" y="824"/>
                  </a:lnTo>
                  <a:lnTo>
                    <a:pt x="974" y="844"/>
                  </a:lnTo>
                  <a:lnTo>
                    <a:pt x="966" y="865"/>
                  </a:lnTo>
                  <a:lnTo>
                    <a:pt x="959" y="888"/>
                  </a:lnTo>
                  <a:lnTo>
                    <a:pt x="953" y="911"/>
                  </a:lnTo>
                  <a:lnTo>
                    <a:pt x="947" y="936"/>
                  </a:lnTo>
                  <a:lnTo>
                    <a:pt x="942" y="963"/>
                  </a:lnTo>
                  <a:lnTo>
                    <a:pt x="938" y="990"/>
                  </a:lnTo>
                  <a:lnTo>
                    <a:pt x="933" y="1019"/>
                  </a:lnTo>
                  <a:lnTo>
                    <a:pt x="930" y="1048"/>
                  </a:lnTo>
                  <a:lnTo>
                    <a:pt x="928" y="1080"/>
                  </a:lnTo>
                  <a:lnTo>
                    <a:pt x="926" y="1112"/>
                  </a:lnTo>
                  <a:lnTo>
                    <a:pt x="924" y="1146"/>
                  </a:lnTo>
                  <a:lnTo>
                    <a:pt x="923" y="1182"/>
                  </a:lnTo>
                  <a:lnTo>
                    <a:pt x="923" y="1218"/>
                  </a:lnTo>
                  <a:lnTo>
                    <a:pt x="923" y="1254"/>
                  </a:lnTo>
                  <a:lnTo>
                    <a:pt x="924" y="1289"/>
                  </a:lnTo>
                  <a:lnTo>
                    <a:pt x="926" y="1323"/>
                  </a:lnTo>
                  <a:lnTo>
                    <a:pt x="928" y="1355"/>
                  </a:lnTo>
                  <a:lnTo>
                    <a:pt x="930" y="1387"/>
                  </a:lnTo>
                  <a:lnTo>
                    <a:pt x="933" y="1416"/>
                  </a:lnTo>
                  <a:lnTo>
                    <a:pt x="937" y="1444"/>
                  </a:lnTo>
                  <a:lnTo>
                    <a:pt x="941" y="1471"/>
                  </a:lnTo>
                  <a:lnTo>
                    <a:pt x="947" y="1497"/>
                  </a:lnTo>
                  <a:lnTo>
                    <a:pt x="953" y="1521"/>
                  </a:lnTo>
                  <a:lnTo>
                    <a:pt x="958" y="1545"/>
                  </a:lnTo>
                  <a:lnTo>
                    <a:pt x="962" y="1555"/>
                  </a:lnTo>
                  <a:lnTo>
                    <a:pt x="965" y="1566"/>
                  </a:lnTo>
                  <a:lnTo>
                    <a:pt x="972" y="1587"/>
                  </a:lnTo>
                  <a:lnTo>
                    <a:pt x="980" y="1606"/>
                  </a:lnTo>
                  <a:lnTo>
                    <a:pt x="989" y="1624"/>
                  </a:lnTo>
                  <a:lnTo>
                    <a:pt x="998" y="1641"/>
                  </a:lnTo>
                  <a:close/>
                  <a:moveTo>
                    <a:pt x="1280" y="1978"/>
                  </a:moveTo>
                  <a:lnTo>
                    <a:pt x="1259" y="1978"/>
                  </a:lnTo>
                  <a:lnTo>
                    <a:pt x="1239" y="1978"/>
                  </a:lnTo>
                  <a:lnTo>
                    <a:pt x="1218" y="1977"/>
                  </a:lnTo>
                  <a:lnTo>
                    <a:pt x="1198" y="1975"/>
                  </a:lnTo>
                  <a:lnTo>
                    <a:pt x="1179" y="1974"/>
                  </a:lnTo>
                  <a:lnTo>
                    <a:pt x="1160" y="1972"/>
                  </a:lnTo>
                  <a:lnTo>
                    <a:pt x="1142" y="1970"/>
                  </a:lnTo>
                  <a:lnTo>
                    <a:pt x="1124" y="1966"/>
                  </a:lnTo>
                  <a:lnTo>
                    <a:pt x="1106" y="1964"/>
                  </a:lnTo>
                  <a:lnTo>
                    <a:pt x="1088" y="1961"/>
                  </a:lnTo>
                  <a:lnTo>
                    <a:pt x="1071" y="1956"/>
                  </a:lnTo>
                  <a:lnTo>
                    <a:pt x="1054" y="1953"/>
                  </a:lnTo>
                  <a:lnTo>
                    <a:pt x="1038" y="1948"/>
                  </a:lnTo>
                  <a:lnTo>
                    <a:pt x="1022" y="1943"/>
                  </a:lnTo>
                  <a:lnTo>
                    <a:pt x="992" y="1933"/>
                  </a:lnTo>
                  <a:lnTo>
                    <a:pt x="963" y="1920"/>
                  </a:lnTo>
                  <a:lnTo>
                    <a:pt x="949" y="1914"/>
                  </a:lnTo>
                  <a:lnTo>
                    <a:pt x="936" y="1907"/>
                  </a:lnTo>
                  <a:lnTo>
                    <a:pt x="911" y="1892"/>
                  </a:lnTo>
                  <a:lnTo>
                    <a:pt x="899" y="1884"/>
                  </a:lnTo>
                  <a:lnTo>
                    <a:pt x="886" y="1875"/>
                  </a:lnTo>
                  <a:lnTo>
                    <a:pt x="875" y="1866"/>
                  </a:lnTo>
                  <a:lnTo>
                    <a:pt x="864" y="1857"/>
                  </a:lnTo>
                  <a:lnTo>
                    <a:pt x="853" y="1848"/>
                  </a:lnTo>
                  <a:lnTo>
                    <a:pt x="843" y="1838"/>
                  </a:lnTo>
                  <a:lnTo>
                    <a:pt x="833" y="1828"/>
                  </a:lnTo>
                  <a:lnTo>
                    <a:pt x="824" y="1818"/>
                  </a:lnTo>
                  <a:lnTo>
                    <a:pt x="815" y="1807"/>
                  </a:lnTo>
                  <a:lnTo>
                    <a:pt x="811" y="1801"/>
                  </a:lnTo>
                  <a:lnTo>
                    <a:pt x="806" y="1796"/>
                  </a:lnTo>
                  <a:lnTo>
                    <a:pt x="798" y="1784"/>
                  </a:lnTo>
                  <a:lnTo>
                    <a:pt x="790" y="1772"/>
                  </a:lnTo>
                  <a:lnTo>
                    <a:pt x="783" y="1760"/>
                  </a:lnTo>
                  <a:lnTo>
                    <a:pt x="776" y="1747"/>
                  </a:lnTo>
                  <a:lnTo>
                    <a:pt x="761" y="1720"/>
                  </a:lnTo>
                  <a:lnTo>
                    <a:pt x="754" y="1706"/>
                  </a:lnTo>
                  <a:lnTo>
                    <a:pt x="748" y="1691"/>
                  </a:lnTo>
                  <a:lnTo>
                    <a:pt x="736" y="1661"/>
                  </a:lnTo>
                  <a:lnTo>
                    <a:pt x="731" y="1645"/>
                  </a:lnTo>
                  <a:lnTo>
                    <a:pt x="725" y="1629"/>
                  </a:lnTo>
                  <a:lnTo>
                    <a:pt x="715" y="1596"/>
                  </a:lnTo>
                  <a:lnTo>
                    <a:pt x="706" y="1561"/>
                  </a:lnTo>
                  <a:lnTo>
                    <a:pt x="698" y="1524"/>
                  </a:lnTo>
                  <a:lnTo>
                    <a:pt x="695" y="1505"/>
                  </a:lnTo>
                  <a:lnTo>
                    <a:pt x="691" y="1484"/>
                  </a:lnTo>
                  <a:lnTo>
                    <a:pt x="686" y="1445"/>
                  </a:lnTo>
                  <a:lnTo>
                    <a:pt x="681" y="1402"/>
                  </a:lnTo>
                  <a:lnTo>
                    <a:pt x="678" y="1360"/>
                  </a:lnTo>
                  <a:lnTo>
                    <a:pt x="676" y="1337"/>
                  </a:lnTo>
                  <a:lnTo>
                    <a:pt x="674" y="1315"/>
                  </a:lnTo>
                  <a:lnTo>
                    <a:pt x="673" y="1267"/>
                  </a:lnTo>
                  <a:lnTo>
                    <a:pt x="673" y="1219"/>
                  </a:lnTo>
                  <a:lnTo>
                    <a:pt x="673" y="1171"/>
                  </a:lnTo>
                  <a:lnTo>
                    <a:pt x="674" y="1147"/>
                  </a:lnTo>
                  <a:lnTo>
                    <a:pt x="674" y="1124"/>
                  </a:lnTo>
                  <a:lnTo>
                    <a:pt x="678" y="1079"/>
                  </a:lnTo>
                  <a:lnTo>
                    <a:pt x="681" y="1035"/>
                  </a:lnTo>
                  <a:lnTo>
                    <a:pt x="686" y="992"/>
                  </a:lnTo>
                  <a:lnTo>
                    <a:pt x="689" y="972"/>
                  </a:lnTo>
                  <a:lnTo>
                    <a:pt x="692" y="952"/>
                  </a:lnTo>
                  <a:lnTo>
                    <a:pt x="699" y="912"/>
                  </a:lnTo>
                  <a:lnTo>
                    <a:pt x="707" y="875"/>
                  </a:lnTo>
                  <a:lnTo>
                    <a:pt x="716" y="839"/>
                  </a:lnTo>
                  <a:lnTo>
                    <a:pt x="721" y="823"/>
                  </a:lnTo>
                  <a:lnTo>
                    <a:pt x="726" y="806"/>
                  </a:lnTo>
                  <a:lnTo>
                    <a:pt x="738" y="773"/>
                  </a:lnTo>
                  <a:lnTo>
                    <a:pt x="743" y="757"/>
                  </a:lnTo>
                  <a:lnTo>
                    <a:pt x="750" y="742"/>
                  </a:lnTo>
                  <a:lnTo>
                    <a:pt x="762" y="712"/>
                  </a:lnTo>
                  <a:lnTo>
                    <a:pt x="770" y="698"/>
                  </a:lnTo>
                  <a:lnTo>
                    <a:pt x="777" y="684"/>
                  </a:lnTo>
                  <a:lnTo>
                    <a:pt x="793" y="658"/>
                  </a:lnTo>
                  <a:lnTo>
                    <a:pt x="801" y="646"/>
                  </a:lnTo>
                  <a:lnTo>
                    <a:pt x="808" y="634"/>
                  </a:lnTo>
                  <a:lnTo>
                    <a:pt x="817" y="621"/>
                  </a:lnTo>
                  <a:lnTo>
                    <a:pt x="826" y="610"/>
                  </a:lnTo>
                  <a:lnTo>
                    <a:pt x="837" y="599"/>
                  </a:lnTo>
                  <a:lnTo>
                    <a:pt x="846" y="589"/>
                  </a:lnTo>
                  <a:lnTo>
                    <a:pt x="856" y="579"/>
                  </a:lnTo>
                  <a:lnTo>
                    <a:pt x="867" y="569"/>
                  </a:lnTo>
                  <a:lnTo>
                    <a:pt x="878" y="558"/>
                  </a:lnTo>
                  <a:lnTo>
                    <a:pt x="890" y="549"/>
                  </a:lnTo>
                  <a:lnTo>
                    <a:pt x="901" y="542"/>
                  </a:lnTo>
                  <a:lnTo>
                    <a:pt x="913" y="533"/>
                  </a:lnTo>
                  <a:lnTo>
                    <a:pt x="939" y="517"/>
                  </a:lnTo>
                  <a:lnTo>
                    <a:pt x="953" y="510"/>
                  </a:lnTo>
                  <a:lnTo>
                    <a:pt x="966" y="502"/>
                  </a:lnTo>
                  <a:lnTo>
                    <a:pt x="981" y="497"/>
                  </a:lnTo>
                  <a:lnTo>
                    <a:pt x="994" y="490"/>
                  </a:lnTo>
                  <a:lnTo>
                    <a:pt x="1025" y="479"/>
                  </a:lnTo>
                  <a:lnTo>
                    <a:pt x="1057" y="470"/>
                  </a:lnTo>
                  <a:lnTo>
                    <a:pt x="1073" y="465"/>
                  </a:lnTo>
                  <a:lnTo>
                    <a:pt x="1090" y="461"/>
                  </a:lnTo>
                  <a:lnTo>
                    <a:pt x="1107" y="457"/>
                  </a:lnTo>
                  <a:lnTo>
                    <a:pt x="1125" y="454"/>
                  </a:lnTo>
                  <a:lnTo>
                    <a:pt x="1162" y="449"/>
                  </a:lnTo>
                  <a:lnTo>
                    <a:pt x="1180" y="447"/>
                  </a:lnTo>
                  <a:lnTo>
                    <a:pt x="1199" y="445"/>
                  </a:lnTo>
                  <a:lnTo>
                    <a:pt x="1219" y="444"/>
                  </a:lnTo>
                  <a:lnTo>
                    <a:pt x="1239" y="443"/>
                  </a:lnTo>
                  <a:lnTo>
                    <a:pt x="1260" y="443"/>
                  </a:lnTo>
                  <a:lnTo>
                    <a:pt x="1280" y="443"/>
                  </a:lnTo>
                  <a:lnTo>
                    <a:pt x="1301" y="443"/>
                  </a:lnTo>
                  <a:lnTo>
                    <a:pt x="1321" y="443"/>
                  </a:lnTo>
                  <a:lnTo>
                    <a:pt x="1341" y="444"/>
                  </a:lnTo>
                  <a:lnTo>
                    <a:pt x="1361" y="445"/>
                  </a:lnTo>
                  <a:lnTo>
                    <a:pt x="1398" y="449"/>
                  </a:lnTo>
                  <a:lnTo>
                    <a:pt x="1418" y="452"/>
                  </a:lnTo>
                  <a:lnTo>
                    <a:pt x="1436" y="454"/>
                  </a:lnTo>
                  <a:lnTo>
                    <a:pt x="1453" y="457"/>
                  </a:lnTo>
                  <a:lnTo>
                    <a:pt x="1471" y="461"/>
                  </a:lnTo>
                  <a:lnTo>
                    <a:pt x="1503" y="469"/>
                  </a:lnTo>
                  <a:lnTo>
                    <a:pt x="1535" y="479"/>
                  </a:lnTo>
                  <a:lnTo>
                    <a:pt x="1550" y="484"/>
                  </a:lnTo>
                  <a:lnTo>
                    <a:pt x="1565" y="490"/>
                  </a:lnTo>
                  <a:lnTo>
                    <a:pt x="1580" y="496"/>
                  </a:lnTo>
                  <a:lnTo>
                    <a:pt x="1594" y="502"/>
                  </a:lnTo>
                  <a:lnTo>
                    <a:pt x="1621" y="517"/>
                  </a:lnTo>
                  <a:lnTo>
                    <a:pt x="1634" y="524"/>
                  </a:lnTo>
                  <a:lnTo>
                    <a:pt x="1646" y="533"/>
                  </a:lnTo>
                  <a:lnTo>
                    <a:pt x="1659" y="540"/>
                  </a:lnTo>
                  <a:lnTo>
                    <a:pt x="1670" y="549"/>
                  </a:lnTo>
                  <a:lnTo>
                    <a:pt x="1682" y="558"/>
                  </a:lnTo>
                  <a:lnTo>
                    <a:pt x="1692" y="567"/>
                  </a:lnTo>
                  <a:lnTo>
                    <a:pt x="1704" y="578"/>
                  </a:lnTo>
                  <a:lnTo>
                    <a:pt x="1714" y="588"/>
                  </a:lnTo>
                  <a:lnTo>
                    <a:pt x="1723" y="599"/>
                  </a:lnTo>
                  <a:lnTo>
                    <a:pt x="1733" y="609"/>
                  </a:lnTo>
                  <a:lnTo>
                    <a:pt x="1742" y="620"/>
                  </a:lnTo>
                  <a:lnTo>
                    <a:pt x="1751" y="633"/>
                  </a:lnTo>
                  <a:lnTo>
                    <a:pt x="1767" y="657"/>
                  </a:lnTo>
                  <a:lnTo>
                    <a:pt x="1775" y="670"/>
                  </a:lnTo>
                  <a:lnTo>
                    <a:pt x="1782" y="683"/>
                  </a:lnTo>
                  <a:lnTo>
                    <a:pt x="1796" y="711"/>
                  </a:lnTo>
                  <a:lnTo>
                    <a:pt x="1809" y="740"/>
                  </a:lnTo>
                  <a:lnTo>
                    <a:pt x="1822" y="771"/>
                  </a:lnTo>
                  <a:lnTo>
                    <a:pt x="1827" y="788"/>
                  </a:lnTo>
                  <a:lnTo>
                    <a:pt x="1833" y="803"/>
                  </a:lnTo>
                  <a:lnTo>
                    <a:pt x="1842" y="838"/>
                  </a:lnTo>
                  <a:lnTo>
                    <a:pt x="1851" y="874"/>
                  </a:lnTo>
                  <a:lnTo>
                    <a:pt x="1859" y="911"/>
                  </a:lnTo>
                  <a:lnTo>
                    <a:pt x="1864" y="930"/>
                  </a:lnTo>
                  <a:lnTo>
                    <a:pt x="1867" y="951"/>
                  </a:lnTo>
                  <a:lnTo>
                    <a:pt x="1873" y="991"/>
                  </a:lnTo>
                  <a:lnTo>
                    <a:pt x="1877" y="1033"/>
                  </a:lnTo>
                  <a:lnTo>
                    <a:pt x="1880" y="1076"/>
                  </a:lnTo>
                  <a:lnTo>
                    <a:pt x="1882" y="1099"/>
                  </a:lnTo>
                  <a:lnTo>
                    <a:pt x="1884" y="1123"/>
                  </a:lnTo>
                  <a:lnTo>
                    <a:pt x="1885" y="1170"/>
                  </a:lnTo>
                  <a:lnTo>
                    <a:pt x="1885" y="1218"/>
                  </a:lnTo>
                  <a:lnTo>
                    <a:pt x="1885" y="1250"/>
                  </a:lnTo>
                  <a:lnTo>
                    <a:pt x="1885" y="1281"/>
                  </a:lnTo>
                  <a:lnTo>
                    <a:pt x="1884" y="1312"/>
                  </a:lnTo>
                  <a:lnTo>
                    <a:pt x="1882" y="1342"/>
                  </a:lnTo>
                  <a:lnTo>
                    <a:pt x="1880" y="1371"/>
                  </a:lnTo>
                  <a:lnTo>
                    <a:pt x="1877" y="1399"/>
                  </a:lnTo>
                  <a:lnTo>
                    <a:pt x="1875" y="1427"/>
                  </a:lnTo>
                  <a:lnTo>
                    <a:pt x="1874" y="1441"/>
                  </a:lnTo>
                  <a:lnTo>
                    <a:pt x="1871" y="1454"/>
                  </a:lnTo>
                  <a:lnTo>
                    <a:pt x="1868" y="1480"/>
                  </a:lnTo>
                  <a:lnTo>
                    <a:pt x="1864" y="1505"/>
                  </a:lnTo>
                  <a:lnTo>
                    <a:pt x="1859" y="1529"/>
                  </a:lnTo>
                  <a:lnTo>
                    <a:pt x="1854" y="1553"/>
                  </a:lnTo>
                  <a:lnTo>
                    <a:pt x="1849" y="1575"/>
                  </a:lnTo>
                  <a:lnTo>
                    <a:pt x="1843" y="1598"/>
                  </a:lnTo>
                  <a:lnTo>
                    <a:pt x="1836" y="1619"/>
                  </a:lnTo>
                  <a:lnTo>
                    <a:pt x="1830" y="1639"/>
                  </a:lnTo>
                  <a:lnTo>
                    <a:pt x="1823" y="1659"/>
                  </a:lnTo>
                  <a:lnTo>
                    <a:pt x="1815" y="1679"/>
                  </a:lnTo>
                  <a:lnTo>
                    <a:pt x="1811" y="1688"/>
                  </a:lnTo>
                  <a:lnTo>
                    <a:pt x="1806" y="1697"/>
                  </a:lnTo>
                  <a:lnTo>
                    <a:pt x="1798" y="1715"/>
                  </a:lnTo>
                  <a:lnTo>
                    <a:pt x="1788" y="1733"/>
                  </a:lnTo>
                  <a:lnTo>
                    <a:pt x="1778" y="1750"/>
                  </a:lnTo>
                  <a:lnTo>
                    <a:pt x="1768" y="1765"/>
                  </a:lnTo>
                  <a:lnTo>
                    <a:pt x="1757" y="1781"/>
                  </a:lnTo>
                  <a:lnTo>
                    <a:pt x="1745" y="1796"/>
                  </a:lnTo>
                  <a:lnTo>
                    <a:pt x="1733" y="1810"/>
                  </a:lnTo>
                  <a:lnTo>
                    <a:pt x="1721" y="1825"/>
                  </a:lnTo>
                  <a:lnTo>
                    <a:pt x="1707" y="1837"/>
                  </a:lnTo>
                  <a:lnTo>
                    <a:pt x="1693" y="1851"/>
                  </a:lnTo>
                  <a:lnTo>
                    <a:pt x="1679" y="1862"/>
                  </a:lnTo>
                  <a:lnTo>
                    <a:pt x="1663" y="1874"/>
                  </a:lnTo>
                  <a:lnTo>
                    <a:pt x="1648" y="1884"/>
                  </a:lnTo>
                  <a:lnTo>
                    <a:pt x="1831" y="2178"/>
                  </a:lnTo>
                  <a:lnTo>
                    <a:pt x="1607" y="2282"/>
                  </a:lnTo>
                  <a:lnTo>
                    <a:pt x="1413" y="1965"/>
                  </a:lnTo>
                  <a:lnTo>
                    <a:pt x="1402" y="1969"/>
                  </a:lnTo>
                  <a:lnTo>
                    <a:pt x="1396" y="1970"/>
                  </a:lnTo>
                  <a:lnTo>
                    <a:pt x="1389" y="1971"/>
                  </a:lnTo>
                  <a:lnTo>
                    <a:pt x="1375" y="1973"/>
                  </a:lnTo>
                  <a:lnTo>
                    <a:pt x="1359" y="1975"/>
                  </a:lnTo>
                  <a:lnTo>
                    <a:pt x="1342" y="1977"/>
                  </a:lnTo>
                  <a:lnTo>
                    <a:pt x="1323" y="1978"/>
                  </a:lnTo>
                  <a:lnTo>
                    <a:pt x="1303" y="1978"/>
                  </a:lnTo>
                  <a:lnTo>
                    <a:pt x="1280" y="1978"/>
                  </a:lnTo>
                  <a:close/>
                  <a:moveTo>
                    <a:pt x="3107" y="0"/>
                  </a:moveTo>
                  <a:lnTo>
                    <a:pt x="2987" y="0"/>
                  </a:lnTo>
                  <a:lnTo>
                    <a:pt x="2359" y="0"/>
                  </a:lnTo>
                  <a:lnTo>
                    <a:pt x="1732" y="0"/>
                  </a:lnTo>
                  <a:lnTo>
                    <a:pt x="1103" y="0"/>
                  </a:lnTo>
                  <a:lnTo>
                    <a:pt x="476" y="0"/>
                  </a:lnTo>
                  <a:lnTo>
                    <a:pt x="0" y="475"/>
                  </a:lnTo>
                  <a:lnTo>
                    <a:pt x="0" y="1271"/>
                  </a:lnTo>
                  <a:lnTo>
                    <a:pt x="0" y="2066"/>
                  </a:lnTo>
                  <a:lnTo>
                    <a:pt x="0" y="2197"/>
                  </a:lnTo>
                  <a:lnTo>
                    <a:pt x="0" y="2526"/>
                  </a:lnTo>
                  <a:lnTo>
                    <a:pt x="330" y="2526"/>
                  </a:lnTo>
                  <a:lnTo>
                    <a:pt x="450" y="2526"/>
                  </a:lnTo>
                  <a:lnTo>
                    <a:pt x="1078" y="2526"/>
                  </a:lnTo>
                  <a:lnTo>
                    <a:pt x="1706" y="2526"/>
                  </a:lnTo>
                  <a:lnTo>
                    <a:pt x="2333" y="2526"/>
                  </a:lnTo>
                  <a:lnTo>
                    <a:pt x="2961" y="2526"/>
                  </a:lnTo>
                  <a:lnTo>
                    <a:pt x="3438" y="2051"/>
                  </a:lnTo>
                  <a:lnTo>
                    <a:pt x="3438" y="1255"/>
                  </a:lnTo>
                  <a:lnTo>
                    <a:pt x="3438" y="460"/>
                  </a:lnTo>
                  <a:lnTo>
                    <a:pt x="3438" y="329"/>
                  </a:lnTo>
                  <a:lnTo>
                    <a:pt x="3438" y="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432027506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0863" y="1844675"/>
            <a:ext cx="5257105" cy="360189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0864" y="2276871"/>
            <a:ext cx="5257104" cy="3888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4032" y="1844675"/>
            <a:ext cx="5257106" cy="360189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84032" y="2276871"/>
            <a:ext cx="5257106" cy="3888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720B2-7E64-41DC-87A3-AF9B72B05ED7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549217952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7EF2-4523-4BEE-A7B1-C63194E17AF0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00082671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844673"/>
          </a:xfrm>
          <a:custGeom>
            <a:avLst/>
            <a:gdLst/>
            <a:ahLst/>
            <a:cxnLst/>
            <a:rect l="l" t="t" r="r" b="b"/>
            <a:pathLst>
              <a:path w="12192000" h="1844673">
                <a:moveTo>
                  <a:pt x="0" y="0"/>
                </a:moveTo>
                <a:lnTo>
                  <a:pt x="12192000" y="0"/>
                </a:lnTo>
                <a:lnTo>
                  <a:pt x="12192000" y="1412775"/>
                </a:lnTo>
                <a:lnTo>
                  <a:pt x="12192000" y="1412776"/>
                </a:lnTo>
                <a:lnTo>
                  <a:pt x="12191969" y="1412776"/>
                </a:lnTo>
                <a:lnTo>
                  <a:pt x="0" y="1844673"/>
                </a:lnTo>
                <a:lnTo>
                  <a:pt x="0" y="1412776"/>
                </a:lnTo>
                <a:lnTo>
                  <a:pt x="0" y="141277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7EF2-4523-4BEE-A7B1-C63194E17AF0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913" y="6381328"/>
            <a:ext cx="8136632" cy="143297"/>
          </a:xfrm>
        </p:spPr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1151163" y="6165850"/>
            <a:ext cx="489975" cy="360040"/>
            <a:chOff x="11151163" y="6165850"/>
            <a:chExt cx="489975" cy="360040"/>
          </a:xfrm>
        </p:grpSpPr>
        <p:sp>
          <p:nvSpPr>
            <p:cNvPr id="9" name="Snip Diagonal Corner Rectangle 8"/>
            <p:cNvSpPr/>
            <p:nvPr userDrawn="1"/>
          </p:nvSpPr>
          <p:spPr>
            <a:xfrm>
              <a:off x="11151538" y="6165850"/>
              <a:ext cx="489600" cy="360040"/>
            </a:xfrm>
            <a:prstGeom prst="snip2DiagRect">
              <a:avLst>
                <a:gd name="adj1" fmla="val 1960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0" name="Freeform 6"/>
            <p:cNvSpPr>
              <a:spLocks noChangeAspect="1" noEditPoints="1"/>
            </p:cNvSpPr>
            <p:nvPr userDrawn="1"/>
          </p:nvSpPr>
          <p:spPr bwMode="auto">
            <a:xfrm>
              <a:off x="11151163" y="6165850"/>
              <a:ext cx="489975" cy="360000"/>
            </a:xfrm>
            <a:custGeom>
              <a:avLst/>
              <a:gdLst>
                <a:gd name="T0" fmla="*/ 2431 w 3438"/>
                <a:gd name="T1" fmla="*/ 1652 h 2526"/>
                <a:gd name="T2" fmla="*/ 2460 w 3438"/>
                <a:gd name="T3" fmla="*/ 1720 h 2526"/>
                <a:gd name="T4" fmla="*/ 2533 w 3438"/>
                <a:gd name="T5" fmla="*/ 1741 h 2526"/>
                <a:gd name="T6" fmla="*/ 2577 w 3438"/>
                <a:gd name="T7" fmla="*/ 1947 h 2526"/>
                <a:gd name="T8" fmla="*/ 2406 w 3438"/>
                <a:gd name="T9" fmla="*/ 1943 h 2526"/>
                <a:gd name="T10" fmla="*/ 2298 w 3438"/>
                <a:gd name="T11" fmla="*/ 1903 h 2526"/>
                <a:gd name="T12" fmla="*/ 2226 w 3438"/>
                <a:gd name="T13" fmla="*/ 1815 h 2526"/>
                <a:gd name="T14" fmla="*/ 2192 w 3438"/>
                <a:gd name="T15" fmla="*/ 1655 h 2526"/>
                <a:gd name="T16" fmla="*/ 2188 w 3438"/>
                <a:gd name="T17" fmla="*/ 842 h 2526"/>
                <a:gd name="T18" fmla="*/ 1012 w 3438"/>
                <a:gd name="T19" fmla="*/ 1663 h 2526"/>
                <a:gd name="T20" fmla="*/ 1105 w 3438"/>
                <a:gd name="T21" fmla="*/ 1736 h 2526"/>
                <a:gd name="T22" fmla="*/ 1218 w 3438"/>
                <a:gd name="T23" fmla="*/ 1764 h 2526"/>
                <a:gd name="T24" fmla="*/ 1376 w 3438"/>
                <a:gd name="T25" fmla="*/ 1760 h 2526"/>
                <a:gd name="T26" fmla="*/ 1481 w 3438"/>
                <a:gd name="T27" fmla="*/ 1724 h 2526"/>
                <a:gd name="T28" fmla="*/ 1553 w 3438"/>
                <a:gd name="T29" fmla="*/ 1657 h 2526"/>
                <a:gd name="T30" fmla="*/ 1603 w 3438"/>
                <a:gd name="T31" fmla="*/ 1536 h 2526"/>
                <a:gd name="T32" fmla="*/ 1633 w 3438"/>
                <a:gd name="T33" fmla="*/ 1326 h 2526"/>
                <a:gd name="T34" fmla="*/ 1628 w 3438"/>
                <a:gd name="T35" fmla="*/ 1050 h 2526"/>
                <a:gd name="T36" fmla="*/ 1585 w 3438"/>
                <a:gd name="T37" fmla="*/ 844 h 2526"/>
                <a:gd name="T38" fmla="*/ 1514 w 3438"/>
                <a:gd name="T39" fmla="*/ 729 h 2526"/>
                <a:gd name="T40" fmla="*/ 1425 w 3438"/>
                <a:gd name="T41" fmla="*/ 675 h 2526"/>
                <a:gd name="T42" fmla="*/ 1280 w 3438"/>
                <a:gd name="T43" fmla="*/ 653 h 2526"/>
                <a:gd name="T44" fmla="*/ 1154 w 3438"/>
                <a:gd name="T45" fmla="*/ 669 h 2526"/>
                <a:gd name="T46" fmla="*/ 1046 w 3438"/>
                <a:gd name="T47" fmla="*/ 729 h 2526"/>
                <a:gd name="T48" fmla="*/ 985 w 3438"/>
                <a:gd name="T49" fmla="*/ 815 h 2526"/>
                <a:gd name="T50" fmla="*/ 938 w 3438"/>
                <a:gd name="T51" fmla="*/ 990 h 2526"/>
                <a:gd name="T52" fmla="*/ 923 w 3438"/>
                <a:gd name="T53" fmla="*/ 1254 h 2526"/>
                <a:gd name="T54" fmla="*/ 947 w 3438"/>
                <a:gd name="T55" fmla="*/ 1497 h 2526"/>
                <a:gd name="T56" fmla="*/ 998 w 3438"/>
                <a:gd name="T57" fmla="*/ 1641 h 2526"/>
                <a:gd name="T58" fmla="*/ 1142 w 3438"/>
                <a:gd name="T59" fmla="*/ 1970 h 2526"/>
                <a:gd name="T60" fmla="*/ 992 w 3438"/>
                <a:gd name="T61" fmla="*/ 1933 h 2526"/>
                <a:gd name="T62" fmla="*/ 864 w 3438"/>
                <a:gd name="T63" fmla="*/ 1857 h 2526"/>
                <a:gd name="T64" fmla="*/ 798 w 3438"/>
                <a:gd name="T65" fmla="*/ 1784 h 2526"/>
                <a:gd name="T66" fmla="*/ 731 w 3438"/>
                <a:gd name="T67" fmla="*/ 1645 h 2526"/>
                <a:gd name="T68" fmla="*/ 681 w 3438"/>
                <a:gd name="T69" fmla="*/ 1402 h 2526"/>
                <a:gd name="T70" fmla="*/ 674 w 3438"/>
                <a:gd name="T71" fmla="*/ 1124 h 2526"/>
                <a:gd name="T72" fmla="*/ 716 w 3438"/>
                <a:gd name="T73" fmla="*/ 839 h 2526"/>
                <a:gd name="T74" fmla="*/ 777 w 3438"/>
                <a:gd name="T75" fmla="*/ 684 h 2526"/>
                <a:gd name="T76" fmla="*/ 856 w 3438"/>
                <a:gd name="T77" fmla="*/ 579 h 2526"/>
                <a:gd name="T78" fmla="*/ 966 w 3438"/>
                <a:gd name="T79" fmla="*/ 502 h 2526"/>
                <a:gd name="T80" fmla="*/ 1125 w 3438"/>
                <a:gd name="T81" fmla="*/ 454 h 2526"/>
                <a:gd name="T82" fmla="*/ 1301 w 3438"/>
                <a:gd name="T83" fmla="*/ 443 h 2526"/>
                <a:gd name="T84" fmla="*/ 1471 w 3438"/>
                <a:gd name="T85" fmla="*/ 461 h 2526"/>
                <a:gd name="T86" fmla="*/ 1634 w 3438"/>
                <a:gd name="T87" fmla="*/ 524 h 2526"/>
                <a:gd name="T88" fmla="*/ 1723 w 3438"/>
                <a:gd name="T89" fmla="*/ 599 h 2526"/>
                <a:gd name="T90" fmla="*/ 1809 w 3438"/>
                <a:gd name="T91" fmla="*/ 740 h 2526"/>
                <a:gd name="T92" fmla="*/ 1867 w 3438"/>
                <a:gd name="T93" fmla="*/ 951 h 2526"/>
                <a:gd name="T94" fmla="*/ 1885 w 3438"/>
                <a:gd name="T95" fmla="*/ 1250 h 2526"/>
                <a:gd name="T96" fmla="*/ 1871 w 3438"/>
                <a:gd name="T97" fmla="*/ 1454 h 2526"/>
                <a:gd name="T98" fmla="*/ 1830 w 3438"/>
                <a:gd name="T99" fmla="*/ 1639 h 2526"/>
                <a:gd name="T100" fmla="*/ 1768 w 3438"/>
                <a:gd name="T101" fmla="*/ 1765 h 2526"/>
                <a:gd name="T102" fmla="*/ 1663 w 3438"/>
                <a:gd name="T103" fmla="*/ 1874 h 2526"/>
                <a:gd name="T104" fmla="*/ 1375 w 3438"/>
                <a:gd name="T105" fmla="*/ 1973 h 2526"/>
                <a:gd name="T106" fmla="*/ 2359 w 3438"/>
                <a:gd name="T107" fmla="*/ 0 h 2526"/>
                <a:gd name="T108" fmla="*/ 0 w 3438"/>
                <a:gd name="T109" fmla="*/ 2526 h 2526"/>
                <a:gd name="T110" fmla="*/ 3438 w 3438"/>
                <a:gd name="T111" fmla="*/ 1255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8" h="2526">
                  <a:moveTo>
                    <a:pt x="2724" y="1043"/>
                  </a:moveTo>
                  <a:lnTo>
                    <a:pt x="2423" y="1043"/>
                  </a:lnTo>
                  <a:lnTo>
                    <a:pt x="2423" y="1521"/>
                  </a:lnTo>
                  <a:lnTo>
                    <a:pt x="2423" y="1553"/>
                  </a:lnTo>
                  <a:lnTo>
                    <a:pt x="2424" y="1582"/>
                  </a:lnTo>
                  <a:lnTo>
                    <a:pt x="2425" y="1608"/>
                  </a:lnTo>
                  <a:lnTo>
                    <a:pt x="2428" y="1632"/>
                  </a:lnTo>
                  <a:lnTo>
                    <a:pt x="2431" y="1652"/>
                  </a:lnTo>
                  <a:lnTo>
                    <a:pt x="2434" y="1670"/>
                  </a:lnTo>
                  <a:lnTo>
                    <a:pt x="2438" y="1684"/>
                  </a:lnTo>
                  <a:lnTo>
                    <a:pt x="2442" y="1697"/>
                  </a:lnTo>
                  <a:lnTo>
                    <a:pt x="2446" y="1702"/>
                  </a:lnTo>
                  <a:lnTo>
                    <a:pt x="2449" y="1707"/>
                  </a:lnTo>
                  <a:lnTo>
                    <a:pt x="2452" y="1711"/>
                  </a:lnTo>
                  <a:lnTo>
                    <a:pt x="2456" y="1716"/>
                  </a:lnTo>
                  <a:lnTo>
                    <a:pt x="2460" y="1720"/>
                  </a:lnTo>
                  <a:lnTo>
                    <a:pt x="2466" y="1724"/>
                  </a:lnTo>
                  <a:lnTo>
                    <a:pt x="2477" y="1729"/>
                  </a:lnTo>
                  <a:lnTo>
                    <a:pt x="2491" y="1735"/>
                  </a:lnTo>
                  <a:lnTo>
                    <a:pt x="2499" y="1736"/>
                  </a:lnTo>
                  <a:lnTo>
                    <a:pt x="2506" y="1738"/>
                  </a:lnTo>
                  <a:lnTo>
                    <a:pt x="2514" y="1739"/>
                  </a:lnTo>
                  <a:lnTo>
                    <a:pt x="2523" y="1739"/>
                  </a:lnTo>
                  <a:lnTo>
                    <a:pt x="2533" y="1741"/>
                  </a:lnTo>
                  <a:lnTo>
                    <a:pt x="2542" y="1741"/>
                  </a:lnTo>
                  <a:lnTo>
                    <a:pt x="2722" y="1734"/>
                  </a:lnTo>
                  <a:lnTo>
                    <a:pt x="2732" y="1923"/>
                  </a:lnTo>
                  <a:lnTo>
                    <a:pt x="2697" y="1929"/>
                  </a:lnTo>
                  <a:lnTo>
                    <a:pt x="2664" y="1935"/>
                  </a:lnTo>
                  <a:lnTo>
                    <a:pt x="2633" y="1941"/>
                  </a:lnTo>
                  <a:lnTo>
                    <a:pt x="2603" y="1944"/>
                  </a:lnTo>
                  <a:lnTo>
                    <a:pt x="2577" y="1947"/>
                  </a:lnTo>
                  <a:lnTo>
                    <a:pt x="2553" y="1950"/>
                  </a:lnTo>
                  <a:lnTo>
                    <a:pt x="2530" y="1951"/>
                  </a:lnTo>
                  <a:lnTo>
                    <a:pt x="2510" y="1952"/>
                  </a:lnTo>
                  <a:lnTo>
                    <a:pt x="2487" y="1951"/>
                  </a:lnTo>
                  <a:lnTo>
                    <a:pt x="2466" y="1950"/>
                  </a:lnTo>
                  <a:lnTo>
                    <a:pt x="2445" y="1948"/>
                  </a:lnTo>
                  <a:lnTo>
                    <a:pt x="2425" y="1946"/>
                  </a:lnTo>
                  <a:lnTo>
                    <a:pt x="2406" y="1943"/>
                  </a:lnTo>
                  <a:lnTo>
                    <a:pt x="2388" y="1939"/>
                  </a:lnTo>
                  <a:lnTo>
                    <a:pt x="2370" y="1935"/>
                  </a:lnTo>
                  <a:lnTo>
                    <a:pt x="2362" y="1933"/>
                  </a:lnTo>
                  <a:lnTo>
                    <a:pt x="2354" y="1930"/>
                  </a:lnTo>
                  <a:lnTo>
                    <a:pt x="2339" y="1925"/>
                  </a:lnTo>
                  <a:lnTo>
                    <a:pt x="2324" y="1918"/>
                  </a:lnTo>
                  <a:lnTo>
                    <a:pt x="2311" y="1911"/>
                  </a:lnTo>
                  <a:lnTo>
                    <a:pt x="2298" y="1903"/>
                  </a:lnTo>
                  <a:lnTo>
                    <a:pt x="2286" y="1896"/>
                  </a:lnTo>
                  <a:lnTo>
                    <a:pt x="2276" y="1887"/>
                  </a:lnTo>
                  <a:lnTo>
                    <a:pt x="2265" y="1877"/>
                  </a:lnTo>
                  <a:lnTo>
                    <a:pt x="2256" y="1866"/>
                  </a:lnTo>
                  <a:lnTo>
                    <a:pt x="2249" y="1855"/>
                  </a:lnTo>
                  <a:lnTo>
                    <a:pt x="2241" y="1843"/>
                  </a:lnTo>
                  <a:lnTo>
                    <a:pt x="2233" y="1829"/>
                  </a:lnTo>
                  <a:lnTo>
                    <a:pt x="2226" y="1815"/>
                  </a:lnTo>
                  <a:lnTo>
                    <a:pt x="2220" y="1799"/>
                  </a:lnTo>
                  <a:lnTo>
                    <a:pt x="2215" y="1782"/>
                  </a:lnTo>
                  <a:lnTo>
                    <a:pt x="2209" y="1764"/>
                  </a:lnTo>
                  <a:lnTo>
                    <a:pt x="2205" y="1744"/>
                  </a:lnTo>
                  <a:lnTo>
                    <a:pt x="2201" y="1724"/>
                  </a:lnTo>
                  <a:lnTo>
                    <a:pt x="2198" y="1702"/>
                  </a:lnTo>
                  <a:lnTo>
                    <a:pt x="2195" y="1679"/>
                  </a:lnTo>
                  <a:lnTo>
                    <a:pt x="2192" y="1655"/>
                  </a:lnTo>
                  <a:lnTo>
                    <a:pt x="2190" y="1630"/>
                  </a:lnTo>
                  <a:lnTo>
                    <a:pt x="2189" y="1603"/>
                  </a:lnTo>
                  <a:lnTo>
                    <a:pt x="2188" y="1575"/>
                  </a:lnTo>
                  <a:lnTo>
                    <a:pt x="2188" y="1547"/>
                  </a:lnTo>
                  <a:lnTo>
                    <a:pt x="2188" y="1043"/>
                  </a:lnTo>
                  <a:lnTo>
                    <a:pt x="2021" y="1043"/>
                  </a:lnTo>
                  <a:lnTo>
                    <a:pt x="2021" y="842"/>
                  </a:lnTo>
                  <a:lnTo>
                    <a:pt x="2188" y="842"/>
                  </a:lnTo>
                  <a:lnTo>
                    <a:pt x="2188" y="526"/>
                  </a:lnTo>
                  <a:lnTo>
                    <a:pt x="2423" y="526"/>
                  </a:lnTo>
                  <a:lnTo>
                    <a:pt x="2423" y="842"/>
                  </a:lnTo>
                  <a:lnTo>
                    <a:pt x="2724" y="842"/>
                  </a:lnTo>
                  <a:lnTo>
                    <a:pt x="2724" y="1043"/>
                  </a:lnTo>
                  <a:close/>
                  <a:moveTo>
                    <a:pt x="998" y="1641"/>
                  </a:moveTo>
                  <a:lnTo>
                    <a:pt x="1007" y="1656"/>
                  </a:lnTo>
                  <a:lnTo>
                    <a:pt x="1012" y="1663"/>
                  </a:lnTo>
                  <a:lnTo>
                    <a:pt x="1018" y="1670"/>
                  </a:lnTo>
                  <a:lnTo>
                    <a:pt x="1029" y="1683"/>
                  </a:lnTo>
                  <a:lnTo>
                    <a:pt x="1043" y="1696"/>
                  </a:lnTo>
                  <a:lnTo>
                    <a:pt x="1056" y="1707"/>
                  </a:lnTo>
                  <a:lnTo>
                    <a:pt x="1072" y="1718"/>
                  </a:lnTo>
                  <a:lnTo>
                    <a:pt x="1088" y="1727"/>
                  </a:lnTo>
                  <a:lnTo>
                    <a:pt x="1097" y="1732"/>
                  </a:lnTo>
                  <a:lnTo>
                    <a:pt x="1105" y="1736"/>
                  </a:lnTo>
                  <a:lnTo>
                    <a:pt x="1123" y="1743"/>
                  </a:lnTo>
                  <a:lnTo>
                    <a:pt x="1143" y="1750"/>
                  </a:lnTo>
                  <a:lnTo>
                    <a:pt x="1153" y="1753"/>
                  </a:lnTo>
                  <a:lnTo>
                    <a:pt x="1163" y="1755"/>
                  </a:lnTo>
                  <a:lnTo>
                    <a:pt x="1185" y="1760"/>
                  </a:lnTo>
                  <a:lnTo>
                    <a:pt x="1195" y="1762"/>
                  </a:lnTo>
                  <a:lnTo>
                    <a:pt x="1207" y="1763"/>
                  </a:lnTo>
                  <a:lnTo>
                    <a:pt x="1218" y="1764"/>
                  </a:lnTo>
                  <a:lnTo>
                    <a:pt x="1230" y="1765"/>
                  </a:lnTo>
                  <a:lnTo>
                    <a:pt x="1254" y="1768"/>
                  </a:lnTo>
                  <a:lnTo>
                    <a:pt x="1280" y="1768"/>
                  </a:lnTo>
                  <a:lnTo>
                    <a:pt x="1306" y="1768"/>
                  </a:lnTo>
                  <a:lnTo>
                    <a:pt x="1330" y="1765"/>
                  </a:lnTo>
                  <a:lnTo>
                    <a:pt x="1342" y="1764"/>
                  </a:lnTo>
                  <a:lnTo>
                    <a:pt x="1353" y="1763"/>
                  </a:lnTo>
                  <a:lnTo>
                    <a:pt x="1376" y="1760"/>
                  </a:lnTo>
                  <a:lnTo>
                    <a:pt x="1397" y="1755"/>
                  </a:lnTo>
                  <a:lnTo>
                    <a:pt x="1418" y="1750"/>
                  </a:lnTo>
                  <a:lnTo>
                    <a:pt x="1428" y="1747"/>
                  </a:lnTo>
                  <a:lnTo>
                    <a:pt x="1437" y="1744"/>
                  </a:lnTo>
                  <a:lnTo>
                    <a:pt x="1455" y="1736"/>
                  </a:lnTo>
                  <a:lnTo>
                    <a:pt x="1464" y="1733"/>
                  </a:lnTo>
                  <a:lnTo>
                    <a:pt x="1473" y="1728"/>
                  </a:lnTo>
                  <a:lnTo>
                    <a:pt x="1481" y="1724"/>
                  </a:lnTo>
                  <a:lnTo>
                    <a:pt x="1489" y="1719"/>
                  </a:lnTo>
                  <a:lnTo>
                    <a:pt x="1503" y="1708"/>
                  </a:lnTo>
                  <a:lnTo>
                    <a:pt x="1510" y="1703"/>
                  </a:lnTo>
                  <a:lnTo>
                    <a:pt x="1517" y="1697"/>
                  </a:lnTo>
                  <a:lnTo>
                    <a:pt x="1530" y="1685"/>
                  </a:lnTo>
                  <a:lnTo>
                    <a:pt x="1536" y="1679"/>
                  </a:lnTo>
                  <a:lnTo>
                    <a:pt x="1541" y="1672"/>
                  </a:lnTo>
                  <a:lnTo>
                    <a:pt x="1553" y="1657"/>
                  </a:lnTo>
                  <a:lnTo>
                    <a:pt x="1562" y="1643"/>
                  </a:lnTo>
                  <a:lnTo>
                    <a:pt x="1571" y="1626"/>
                  </a:lnTo>
                  <a:lnTo>
                    <a:pt x="1579" y="1609"/>
                  </a:lnTo>
                  <a:lnTo>
                    <a:pt x="1583" y="1599"/>
                  </a:lnTo>
                  <a:lnTo>
                    <a:pt x="1587" y="1590"/>
                  </a:lnTo>
                  <a:lnTo>
                    <a:pt x="1594" y="1570"/>
                  </a:lnTo>
                  <a:lnTo>
                    <a:pt x="1600" y="1547"/>
                  </a:lnTo>
                  <a:lnTo>
                    <a:pt x="1603" y="1536"/>
                  </a:lnTo>
                  <a:lnTo>
                    <a:pt x="1607" y="1525"/>
                  </a:lnTo>
                  <a:lnTo>
                    <a:pt x="1612" y="1500"/>
                  </a:lnTo>
                  <a:lnTo>
                    <a:pt x="1617" y="1474"/>
                  </a:lnTo>
                  <a:lnTo>
                    <a:pt x="1621" y="1447"/>
                  </a:lnTo>
                  <a:lnTo>
                    <a:pt x="1625" y="1419"/>
                  </a:lnTo>
                  <a:lnTo>
                    <a:pt x="1628" y="1389"/>
                  </a:lnTo>
                  <a:lnTo>
                    <a:pt x="1630" y="1359"/>
                  </a:lnTo>
                  <a:lnTo>
                    <a:pt x="1633" y="1326"/>
                  </a:lnTo>
                  <a:lnTo>
                    <a:pt x="1634" y="1292"/>
                  </a:lnTo>
                  <a:lnTo>
                    <a:pt x="1635" y="1256"/>
                  </a:lnTo>
                  <a:lnTo>
                    <a:pt x="1635" y="1220"/>
                  </a:lnTo>
                  <a:lnTo>
                    <a:pt x="1635" y="1183"/>
                  </a:lnTo>
                  <a:lnTo>
                    <a:pt x="1634" y="1148"/>
                  </a:lnTo>
                  <a:lnTo>
                    <a:pt x="1633" y="1115"/>
                  </a:lnTo>
                  <a:lnTo>
                    <a:pt x="1630" y="1081"/>
                  </a:lnTo>
                  <a:lnTo>
                    <a:pt x="1628" y="1050"/>
                  </a:lnTo>
                  <a:lnTo>
                    <a:pt x="1625" y="1020"/>
                  </a:lnTo>
                  <a:lnTo>
                    <a:pt x="1620" y="991"/>
                  </a:lnTo>
                  <a:lnTo>
                    <a:pt x="1616" y="963"/>
                  </a:lnTo>
                  <a:lnTo>
                    <a:pt x="1611" y="937"/>
                  </a:lnTo>
                  <a:lnTo>
                    <a:pt x="1606" y="911"/>
                  </a:lnTo>
                  <a:lnTo>
                    <a:pt x="1600" y="888"/>
                  </a:lnTo>
                  <a:lnTo>
                    <a:pt x="1593" y="865"/>
                  </a:lnTo>
                  <a:lnTo>
                    <a:pt x="1585" y="844"/>
                  </a:lnTo>
                  <a:lnTo>
                    <a:pt x="1578" y="824"/>
                  </a:lnTo>
                  <a:lnTo>
                    <a:pt x="1568" y="806"/>
                  </a:lnTo>
                  <a:lnTo>
                    <a:pt x="1559" y="788"/>
                  </a:lnTo>
                  <a:lnTo>
                    <a:pt x="1550" y="772"/>
                  </a:lnTo>
                  <a:lnTo>
                    <a:pt x="1545" y="764"/>
                  </a:lnTo>
                  <a:lnTo>
                    <a:pt x="1539" y="756"/>
                  </a:lnTo>
                  <a:lnTo>
                    <a:pt x="1527" y="742"/>
                  </a:lnTo>
                  <a:lnTo>
                    <a:pt x="1514" y="729"/>
                  </a:lnTo>
                  <a:lnTo>
                    <a:pt x="1508" y="723"/>
                  </a:lnTo>
                  <a:lnTo>
                    <a:pt x="1500" y="717"/>
                  </a:lnTo>
                  <a:lnTo>
                    <a:pt x="1493" y="711"/>
                  </a:lnTo>
                  <a:lnTo>
                    <a:pt x="1485" y="706"/>
                  </a:lnTo>
                  <a:lnTo>
                    <a:pt x="1469" y="696"/>
                  </a:lnTo>
                  <a:lnTo>
                    <a:pt x="1453" y="687"/>
                  </a:lnTo>
                  <a:lnTo>
                    <a:pt x="1435" y="679"/>
                  </a:lnTo>
                  <a:lnTo>
                    <a:pt x="1425" y="675"/>
                  </a:lnTo>
                  <a:lnTo>
                    <a:pt x="1415" y="672"/>
                  </a:lnTo>
                  <a:lnTo>
                    <a:pt x="1395" y="666"/>
                  </a:lnTo>
                  <a:lnTo>
                    <a:pt x="1375" y="662"/>
                  </a:lnTo>
                  <a:lnTo>
                    <a:pt x="1352" y="657"/>
                  </a:lnTo>
                  <a:lnTo>
                    <a:pt x="1341" y="656"/>
                  </a:lnTo>
                  <a:lnTo>
                    <a:pt x="1330" y="655"/>
                  </a:lnTo>
                  <a:lnTo>
                    <a:pt x="1305" y="654"/>
                  </a:lnTo>
                  <a:lnTo>
                    <a:pt x="1280" y="653"/>
                  </a:lnTo>
                  <a:lnTo>
                    <a:pt x="1255" y="654"/>
                  </a:lnTo>
                  <a:lnTo>
                    <a:pt x="1243" y="654"/>
                  </a:lnTo>
                  <a:lnTo>
                    <a:pt x="1231" y="655"/>
                  </a:lnTo>
                  <a:lnTo>
                    <a:pt x="1219" y="656"/>
                  </a:lnTo>
                  <a:lnTo>
                    <a:pt x="1208" y="657"/>
                  </a:lnTo>
                  <a:lnTo>
                    <a:pt x="1186" y="662"/>
                  </a:lnTo>
                  <a:lnTo>
                    <a:pt x="1165" y="666"/>
                  </a:lnTo>
                  <a:lnTo>
                    <a:pt x="1154" y="669"/>
                  </a:lnTo>
                  <a:lnTo>
                    <a:pt x="1145" y="672"/>
                  </a:lnTo>
                  <a:lnTo>
                    <a:pt x="1126" y="679"/>
                  </a:lnTo>
                  <a:lnTo>
                    <a:pt x="1108" y="687"/>
                  </a:lnTo>
                  <a:lnTo>
                    <a:pt x="1091" y="696"/>
                  </a:lnTo>
                  <a:lnTo>
                    <a:pt x="1082" y="700"/>
                  </a:lnTo>
                  <a:lnTo>
                    <a:pt x="1074" y="706"/>
                  </a:lnTo>
                  <a:lnTo>
                    <a:pt x="1060" y="717"/>
                  </a:lnTo>
                  <a:lnTo>
                    <a:pt x="1046" y="729"/>
                  </a:lnTo>
                  <a:lnTo>
                    <a:pt x="1033" y="742"/>
                  </a:lnTo>
                  <a:lnTo>
                    <a:pt x="1026" y="748"/>
                  </a:lnTo>
                  <a:lnTo>
                    <a:pt x="1020" y="756"/>
                  </a:lnTo>
                  <a:lnTo>
                    <a:pt x="1015" y="764"/>
                  </a:lnTo>
                  <a:lnTo>
                    <a:pt x="1009" y="772"/>
                  </a:lnTo>
                  <a:lnTo>
                    <a:pt x="1000" y="788"/>
                  </a:lnTo>
                  <a:lnTo>
                    <a:pt x="990" y="806"/>
                  </a:lnTo>
                  <a:lnTo>
                    <a:pt x="985" y="815"/>
                  </a:lnTo>
                  <a:lnTo>
                    <a:pt x="982" y="824"/>
                  </a:lnTo>
                  <a:lnTo>
                    <a:pt x="974" y="844"/>
                  </a:lnTo>
                  <a:lnTo>
                    <a:pt x="966" y="865"/>
                  </a:lnTo>
                  <a:lnTo>
                    <a:pt x="959" y="888"/>
                  </a:lnTo>
                  <a:lnTo>
                    <a:pt x="953" y="911"/>
                  </a:lnTo>
                  <a:lnTo>
                    <a:pt x="947" y="936"/>
                  </a:lnTo>
                  <a:lnTo>
                    <a:pt x="942" y="963"/>
                  </a:lnTo>
                  <a:lnTo>
                    <a:pt x="938" y="990"/>
                  </a:lnTo>
                  <a:lnTo>
                    <a:pt x="933" y="1019"/>
                  </a:lnTo>
                  <a:lnTo>
                    <a:pt x="930" y="1048"/>
                  </a:lnTo>
                  <a:lnTo>
                    <a:pt x="928" y="1080"/>
                  </a:lnTo>
                  <a:lnTo>
                    <a:pt x="926" y="1112"/>
                  </a:lnTo>
                  <a:lnTo>
                    <a:pt x="924" y="1146"/>
                  </a:lnTo>
                  <a:lnTo>
                    <a:pt x="923" y="1182"/>
                  </a:lnTo>
                  <a:lnTo>
                    <a:pt x="923" y="1218"/>
                  </a:lnTo>
                  <a:lnTo>
                    <a:pt x="923" y="1254"/>
                  </a:lnTo>
                  <a:lnTo>
                    <a:pt x="924" y="1289"/>
                  </a:lnTo>
                  <a:lnTo>
                    <a:pt x="926" y="1323"/>
                  </a:lnTo>
                  <a:lnTo>
                    <a:pt x="928" y="1355"/>
                  </a:lnTo>
                  <a:lnTo>
                    <a:pt x="930" y="1387"/>
                  </a:lnTo>
                  <a:lnTo>
                    <a:pt x="933" y="1416"/>
                  </a:lnTo>
                  <a:lnTo>
                    <a:pt x="937" y="1444"/>
                  </a:lnTo>
                  <a:lnTo>
                    <a:pt x="941" y="1471"/>
                  </a:lnTo>
                  <a:lnTo>
                    <a:pt x="947" y="1497"/>
                  </a:lnTo>
                  <a:lnTo>
                    <a:pt x="953" y="1521"/>
                  </a:lnTo>
                  <a:lnTo>
                    <a:pt x="958" y="1545"/>
                  </a:lnTo>
                  <a:lnTo>
                    <a:pt x="962" y="1555"/>
                  </a:lnTo>
                  <a:lnTo>
                    <a:pt x="965" y="1566"/>
                  </a:lnTo>
                  <a:lnTo>
                    <a:pt x="972" y="1587"/>
                  </a:lnTo>
                  <a:lnTo>
                    <a:pt x="980" y="1606"/>
                  </a:lnTo>
                  <a:lnTo>
                    <a:pt x="989" y="1624"/>
                  </a:lnTo>
                  <a:lnTo>
                    <a:pt x="998" y="1641"/>
                  </a:lnTo>
                  <a:close/>
                  <a:moveTo>
                    <a:pt x="1280" y="1978"/>
                  </a:moveTo>
                  <a:lnTo>
                    <a:pt x="1259" y="1978"/>
                  </a:lnTo>
                  <a:lnTo>
                    <a:pt x="1239" y="1978"/>
                  </a:lnTo>
                  <a:lnTo>
                    <a:pt x="1218" y="1977"/>
                  </a:lnTo>
                  <a:lnTo>
                    <a:pt x="1198" y="1975"/>
                  </a:lnTo>
                  <a:lnTo>
                    <a:pt x="1179" y="1974"/>
                  </a:lnTo>
                  <a:lnTo>
                    <a:pt x="1160" y="1972"/>
                  </a:lnTo>
                  <a:lnTo>
                    <a:pt x="1142" y="1970"/>
                  </a:lnTo>
                  <a:lnTo>
                    <a:pt x="1124" y="1966"/>
                  </a:lnTo>
                  <a:lnTo>
                    <a:pt x="1106" y="1964"/>
                  </a:lnTo>
                  <a:lnTo>
                    <a:pt x="1088" y="1961"/>
                  </a:lnTo>
                  <a:lnTo>
                    <a:pt x="1071" y="1956"/>
                  </a:lnTo>
                  <a:lnTo>
                    <a:pt x="1054" y="1953"/>
                  </a:lnTo>
                  <a:lnTo>
                    <a:pt x="1038" y="1948"/>
                  </a:lnTo>
                  <a:lnTo>
                    <a:pt x="1022" y="1943"/>
                  </a:lnTo>
                  <a:lnTo>
                    <a:pt x="992" y="1933"/>
                  </a:lnTo>
                  <a:lnTo>
                    <a:pt x="963" y="1920"/>
                  </a:lnTo>
                  <a:lnTo>
                    <a:pt x="949" y="1914"/>
                  </a:lnTo>
                  <a:lnTo>
                    <a:pt x="936" y="1907"/>
                  </a:lnTo>
                  <a:lnTo>
                    <a:pt x="911" y="1892"/>
                  </a:lnTo>
                  <a:lnTo>
                    <a:pt x="899" y="1884"/>
                  </a:lnTo>
                  <a:lnTo>
                    <a:pt x="886" y="1875"/>
                  </a:lnTo>
                  <a:lnTo>
                    <a:pt x="875" y="1866"/>
                  </a:lnTo>
                  <a:lnTo>
                    <a:pt x="864" y="1857"/>
                  </a:lnTo>
                  <a:lnTo>
                    <a:pt x="853" y="1848"/>
                  </a:lnTo>
                  <a:lnTo>
                    <a:pt x="843" y="1838"/>
                  </a:lnTo>
                  <a:lnTo>
                    <a:pt x="833" y="1828"/>
                  </a:lnTo>
                  <a:lnTo>
                    <a:pt x="824" y="1818"/>
                  </a:lnTo>
                  <a:lnTo>
                    <a:pt x="815" y="1807"/>
                  </a:lnTo>
                  <a:lnTo>
                    <a:pt x="811" y="1801"/>
                  </a:lnTo>
                  <a:lnTo>
                    <a:pt x="806" y="1796"/>
                  </a:lnTo>
                  <a:lnTo>
                    <a:pt x="798" y="1784"/>
                  </a:lnTo>
                  <a:lnTo>
                    <a:pt x="790" y="1772"/>
                  </a:lnTo>
                  <a:lnTo>
                    <a:pt x="783" y="1760"/>
                  </a:lnTo>
                  <a:lnTo>
                    <a:pt x="776" y="1747"/>
                  </a:lnTo>
                  <a:lnTo>
                    <a:pt x="761" y="1720"/>
                  </a:lnTo>
                  <a:lnTo>
                    <a:pt x="754" y="1706"/>
                  </a:lnTo>
                  <a:lnTo>
                    <a:pt x="748" y="1691"/>
                  </a:lnTo>
                  <a:lnTo>
                    <a:pt x="736" y="1661"/>
                  </a:lnTo>
                  <a:lnTo>
                    <a:pt x="731" y="1645"/>
                  </a:lnTo>
                  <a:lnTo>
                    <a:pt x="725" y="1629"/>
                  </a:lnTo>
                  <a:lnTo>
                    <a:pt x="715" y="1596"/>
                  </a:lnTo>
                  <a:lnTo>
                    <a:pt x="706" y="1561"/>
                  </a:lnTo>
                  <a:lnTo>
                    <a:pt x="698" y="1524"/>
                  </a:lnTo>
                  <a:lnTo>
                    <a:pt x="695" y="1505"/>
                  </a:lnTo>
                  <a:lnTo>
                    <a:pt x="691" y="1484"/>
                  </a:lnTo>
                  <a:lnTo>
                    <a:pt x="686" y="1445"/>
                  </a:lnTo>
                  <a:lnTo>
                    <a:pt x="681" y="1402"/>
                  </a:lnTo>
                  <a:lnTo>
                    <a:pt x="678" y="1360"/>
                  </a:lnTo>
                  <a:lnTo>
                    <a:pt x="676" y="1337"/>
                  </a:lnTo>
                  <a:lnTo>
                    <a:pt x="674" y="1315"/>
                  </a:lnTo>
                  <a:lnTo>
                    <a:pt x="673" y="1267"/>
                  </a:lnTo>
                  <a:lnTo>
                    <a:pt x="673" y="1219"/>
                  </a:lnTo>
                  <a:lnTo>
                    <a:pt x="673" y="1171"/>
                  </a:lnTo>
                  <a:lnTo>
                    <a:pt x="674" y="1147"/>
                  </a:lnTo>
                  <a:lnTo>
                    <a:pt x="674" y="1124"/>
                  </a:lnTo>
                  <a:lnTo>
                    <a:pt x="678" y="1079"/>
                  </a:lnTo>
                  <a:lnTo>
                    <a:pt x="681" y="1035"/>
                  </a:lnTo>
                  <a:lnTo>
                    <a:pt x="686" y="992"/>
                  </a:lnTo>
                  <a:lnTo>
                    <a:pt x="689" y="972"/>
                  </a:lnTo>
                  <a:lnTo>
                    <a:pt x="692" y="952"/>
                  </a:lnTo>
                  <a:lnTo>
                    <a:pt x="699" y="912"/>
                  </a:lnTo>
                  <a:lnTo>
                    <a:pt x="707" y="875"/>
                  </a:lnTo>
                  <a:lnTo>
                    <a:pt x="716" y="839"/>
                  </a:lnTo>
                  <a:lnTo>
                    <a:pt x="721" y="823"/>
                  </a:lnTo>
                  <a:lnTo>
                    <a:pt x="726" y="806"/>
                  </a:lnTo>
                  <a:lnTo>
                    <a:pt x="738" y="773"/>
                  </a:lnTo>
                  <a:lnTo>
                    <a:pt x="743" y="757"/>
                  </a:lnTo>
                  <a:lnTo>
                    <a:pt x="750" y="742"/>
                  </a:lnTo>
                  <a:lnTo>
                    <a:pt x="762" y="712"/>
                  </a:lnTo>
                  <a:lnTo>
                    <a:pt x="770" y="698"/>
                  </a:lnTo>
                  <a:lnTo>
                    <a:pt x="777" y="684"/>
                  </a:lnTo>
                  <a:lnTo>
                    <a:pt x="793" y="658"/>
                  </a:lnTo>
                  <a:lnTo>
                    <a:pt x="801" y="646"/>
                  </a:lnTo>
                  <a:lnTo>
                    <a:pt x="808" y="634"/>
                  </a:lnTo>
                  <a:lnTo>
                    <a:pt x="817" y="621"/>
                  </a:lnTo>
                  <a:lnTo>
                    <a:pt x="826" y="610"/>
                  </a:lnTo>
                  <a:lnTo>
                    <a:pt x="837" y="599"/>
                  </a:lnTo>
                  <a:lnTo>
                    <a:pt x="846" y="589"/>
                  </a:lnTo>
                  <a:lnTo>
                    <a:pt x="856" y="579"/>
                  </a:lnTo>
                  <a:lnTo>
                    <a:pt x="867" y="569"/>
                  </a:lnTo>
                  <a:lnTo>
                    <a:pt x="878" y="558"/>
                  </a:lnTo>
                  <a:lnTo>
                    <a:pt x="890" y="549"/>
                  </a:lnTo>
                  <a:lnTo>
                    <a:pt x="901" y="542"/>
                  </a:lnTo>
                  <a:lnTo>
                    <a:pt x="913" y="533"/>
                  </a:lnTo>
                  <a:lnTo>
                    <a:pt x="939" y="517"/>
                  </a:lnTo>
                  <a:lnTo>
                    <a:pt x="953" y="510"/>
                  </a:lnTo>
                  <a:lnTo>
                    <a:pt x="966" y="502"/>
                  </a:lnTo>
                  <a:lnTo>
                    <a:pt x="981" y="497"/>
                  </a:lnTo>
                  <a:lnTo>
                    <a:pt x="994" y="490"/>
                  </a:lnTo>
                  <a:lnTo>
                    <a:pt x="1025" y="479"/>
                  </a:lnTo>
                  <a:lnTo>
                    <a:pt x="1057" y="470"/>
                  </a:lnTo>
                  <a:lnTo>
                    <a:pt x="1073" y="465"/>
                  </a:lnTo>
                  <a:lnTo>
                    <a:pt x="1090" y="461"/>
                  </a:lnTo>
                  <a:lnTo>
                    <a:pt x="1107" y="457"/>
                  </a:lnTo>
                  <a:lnTo>
                    <a:pt x="1125" y="454"/>
                  </a:lnTo>
                  <a:lnTo>
                    <a:pt x="1162" y="449"/>
                  </a:lnTo>
                  <a:lnTo>
                    <a:pt x="1180" y="447"/>
                  </a:lnTo>
                  <a:lnTo>
                    <a:pt x="1199" y="445"/>
                  </a:lnTo>
                  <a:lnTo>
                    <a:pt x="1219" y="444"/>
                  </a:lnTo>
                  <a:lnTo>
                    <a:pt x="1239" y="443"/>
                  </a:lnTo>
                  <a:lnTo>
                    <a:pt x="1260" y="443"/>
                  </a:lnTo>
                  <a:lnTo>
                    <a:pt x="1280" y="443"/>
                  </a:lnTo>
                  <a:lnTo>
                    <a:pt x="1301" y="443"/>
                  </a:lnTo>
                  <a:lnTo>
                    <a:pt x="1321" y="443"/>
                  </a:lnTo>
                  <a:lnTo>
                    <a:pt x="1341" y="444"/>
                  </a:lnTo>
                  <a:lnTo>
                    <a:pt x="1361" y="445"/>
                  </a:lnTo>
                  <a:lnTo>
                    <a:pt x="1398" y="449"/>
                  </a:lnTo>
                  <a:lnTo>
                    <a:pt x="1418" y="452"/>
                  </a:lnTo>
                  <a:lnTo>
                    <a:pt x="1436" y="454"/>
                  </a:lnTo>
                  <a:lnTo>
                    <a:pt x="1453" y="457"/>
                  </a:lnTo>
                  <a:lnTo>
                    <a:pt x="1471" y="461"/>
                  </a:lnTo>
                  <a:lnTo>
                    <a:pt x="1503" y="469"/>
                  </a:lnTo>
                  <a:lnTo>
                    <a:pt x="1535" y="479"/>
                  </a:lnTo>
                  <a:lnTo>
                    <a:pt x="1550" y="484"/>
                  </a:lnTo>
                  <a:lnTo>
                    <a:pt x="1565" y="490"/>
                  </a:lnTo>
                  <a:lnTo>
                    <a:pt x="1580" y="496"/>
                  </a:lnTo>
                  <a:lnTo>
                    <a:pt x="1594" y="502"/>
                  </a:lnTo>
                  <a:lnTo>
                    <a:pt x="1621" y="517"/>
                  </a:lnTo>
                  <a:lnTo>
                    <a:pt x="1634" y="524"/>
                  </a:lnTo>
                  <a:lnTo>
                    <a:pt x="1646" y="533"/>
                  </a:lnTo>
                  <a:lnTo>
                    <a:pt x="1659" y="540"/>
                  </a:lnTo>
                  <a:lnTo>
                    <a:pt x="1670" y="549"/>
                  </a:lnTo>
                  <a:lnTo>
                    <a:pt x="1682" y="558"/>
                  </a:lnTo>
                  <a:lnTo>
                    <a:pt x="1692" y="567"/>
                  </a:lnTo>
                  <a:lnTo>
                    <a:pt x="1704" y="578"/>
                  </a:lnTo>
                  <a:lnTo>
                    <a:pt x="1714" y="588"/>
                  </a:lnTo>
                  <a:lnTo>
                    <a:pt x="1723" y="599"/>
                  </a:lnTo>
                  <a:lnTo>
                    <a:pt x="1733" y="609"/>
                  </a:lnTo>
                  <a:lnTo>
                    <a:pt x="1742" y="620"/>
                  </a:lnTo>
                  <a:lnTo>
                    <a:pt x="1751" y="633"/>
                  </a:lnTo>
                  <a:lnTo>
                    <a:pt x="1767" y="657"/>
                  </a:lnTo>
                  <a:lnTo>
                    <a:pt x="1775" y="670"/>
                  </a:lnTo>
                  <a:lnTo>
                    <a:pt x="1782" y="683"/>
                  </a:lnTo>
                  <a:lnTo>
                    <a:pt x="1796" y="711"/>
                  </a:lnTo>
                  <a:lnTo>
                    <a:pt x="1809" y="740"/>
                  </a:lnTo>
                  <a:lnTo>
                    <a:pt x="1822" y="771"/>
                  </a:lnTo>
                  <a:lnTo>
                    <a:pt x="1827" y="788"/>
                  </a:lnTo>
                  <a:lnTo>
                    <a:pt x="1833" y="803"/>
                  </a:lnTo>
                  <a:lnTo>
                    <a:pt x="1842" y="838"/>
                  </a:lnTo>
                  <a:lnTo>
                    <a:pt x="1851" y="874"/>
                  </a:lnTo>
                  <a:lnTo>
                    <a:pt x="1859" y="911"/>
                  </a:lnTo>
                  <a:lnTo>
                    <a:pt x="1864" y="930"/>
                  </a:lnTo>
                  <a:lnTo>
                    <a:pt x="1867" y="951"/>
                  </a:lnTo>
                  <a:lnTo>
                    <a:pt x="1873" y="991"/>
                  </a:lnTo>
                  <a:lnTo>
                    <a:pt x="1877" y="1033"/>
                  </a:lnTo>
                  <a:lnTo>
                    <a:pt x="1880" y="1076"/>
                  </a:lnTo>
                  <a:lnTo>
                    <a:pt x="1882" y="1099"/>
                  </a:lnTo>
                  <a:lnTo>
                    <a:pt x="1884" y="1123"/>
                  </a:lnTo>
                  <a:lnTo>
                    <a:pt x="1885" y="1170"/>
                  </a:lnTo>
                  <a:lnTo>
                    <a:pt x="1885" y="1218"/>
                  </a:lnTo>
                  <a:lnTo>
                    <a:pt x="1885" y="1250"/>
                  </a:lnTo>
                  <a:lnTo>
                    <a:pt x="1885" y="1281"/>
                  </a:lnTo>
                  <a:lnTo>
                    <a:pt x="1884" y="1312"/>
                  </a:lnTo>
                  <a:lnTo>
                    <a:pt x="1882" y="1342"/>
                  </a:lnTo>
                  <a:lnTo>
                    <a:pt x="1880" y="1371"/>
                  </a:lnTo>
                  <a:lnTo>
                    <a:pt x="1877" y="1399"/>
                  </a:lnTo>
                  <a:lnTo>
                    <a:pt x="1875" y="1427"/>
                  </a:lnTo>
                  <a:lnTo>
                    <a:pt x="1874" y="1441"/>
                  </a:lnTo>
                  <a:lnTo>
                    <a:pt x="1871" y="1454"/>
                  </a:lnTo>
                  <a:lnTo>
                    <a:pt x="1868" y="1480"/>
                  </a:lnTo>
                  <a:lnTo>
                    <a:pt x="1864" y="1505"/>
                  </a:lnTo>
                  <a:lnTo>
                    <a:pt x="1859" y="1529"/>
                  </a:lnTo>
                  <a:lnTo>
                    <a:pt x="1854" y="1553"/>
                  </a:lnTo>
                  <a:lnTo>
                    <a:pt x="1849" y="1575"/>
                  </a:lnTo>
                  <a:lnTo>
                    <a:pt x="1843" y="1598"/>
                  </a:lnTo>
                  <a:lnTo>
                    <a:pt x="1836" y="1619"/>
                  </a:lnTo>
                  <a:lnTo>
                    <a:pt x="1830" y="1639"/>
                  </a:lnTo>
                  <a:lnTo>
                    <a:pt x="1823" y="1659"/>
                  </a:lnTo>
                  <a:lnTo>
                    <a:pt x="1815" y="1679"/>
                  </a:lnTo>
                  <a:lnTo>
                    <a:pt x="1811" y="1688"/>
                  </a:lnTo>
                  <a:lnTo>
                    <a:pt x="1806" y="1697"/>
                  </a:lnTo>
                  <a:lnTo>
                    <a:pt x="1798" y="1715"/>
                  </a:lnTo>
                  <a:lnTo>
                    <a:pt x="1788" y="1733"/>
                  </a:lnTo>
                  <a:lnTo>
                    <a:pt x="1778" y="1750"/>
                  </a:lnTo>
                  <a:lnTo>
                    <a:pt x="1768" y="1765"/>
                  </a:lnTo>
                  <a:lnTo>
                    <a:pt x="1757" y="1781"/>
                  </a:lnTo>
                  <a:lnTo>
                    <a:pt x="1745" y="1796"/>
                  </a:lnTo>
                  <a:lnTo>
                    <a:pt x="1733" y="1810"/>
                  </a:lnTo>
                  <a:lnTo>
                    <a:pt x="1721" y="1825"/>
                  </a:lnTo>
                  <a:lnTo>
                    <a:pt x="1707" y="1837"/>
                  </a:lnTo>
                  <a:lnTo>
                    <a:pt x="1693" y="1851"/>
                  </a:lnTo>
                  <a:lnTo>
                    <a:pt x="1679" y="1862"/>
                  </a:lnTo>
                  <a:lnTo>
                    <a:pt x="1663" y="1874"/>
                  </a:lnTo>
                  <a:lnTo>
                    <a:pt x="1648" y="1884"/>
                  </a:lnTo>
                  <a:lnTo>
                    <a:pt x="1831" y="2178"/>
                  </a:lnTo>
                  <a:lnTo>
                    <a:pt x="1607" y="2282"/>
                  </a:lnTo>
                  <a:lnTo>
                    <a:pt x="1413" y="1965"/>
                  </a:lnTo>
                  <a:lnTo>
                    <a:pt x="1402" y="1969"/>
                  </a:lnTo>
                  <a:lnTo>
                    <a:pt x="1396" y="1970"/>
                  </a:lnTo>
                  <a:lnTo>
                    <a:pt x="1389" y="1971"/>
                  </a:lnTo>
                  <a:lnTo>
                    <a:pt x="1375" y="1973"/>
                  </a:lnTo>
                  <a:lnTo>
                    <a:pt x="1359" y="1975"/>
                  </a:lnTo>
                  <a:lnTo>
                    <a:pt x="1342" y="1977"/>
                  </a:lnTo>
                  <a:lnTo>
                    <a:pt x="1323" y="1978"/>
                  </a:lnTo>
                  <a:lnTo>
                    <a:pt x="1303" y="1978"/>
                  </a:lnTo>
                  <a:lnTo>
                    <a:pt x="1280" y="1978"/>
                  </a:lnTo>
                  <a:close/>
                  <a:moveTo>
                    <a:pt x="3107" y="0"/>
                  </a:moveTo>
                  <a:lnTo>
                    <a:pt x="2987" y="0"/>
                  </a:lnTo>
                  <a:lnTo>
                    <a:pt x="2359" y="0"/>
                  </a:lnTo>
                  <a:lnTo>
                    <a:pt x="1732" y="0"/>
                  </a:lnTo>
                  <a:lnTo>
                    <a:pt x="1103" y="0"/>
                  </a:lnTo>
                  <a:lnTo>
                    <a:pt x="476" y="0"/>
                  </a:lnTo>
                  <a:lnTo>
                    <a:pt x="0" y="475"/>
                  </a:lnTo>
                  <a:lnTo>
                    <a:pt x="0" y="1271"/>
                  </a:lnTo>
                  <a:lnTo>
                    <a:pt x="0" y="2066"/>
                  </a:lnTo>
                  <a:lnTo>
                    <a:pt x="0" y="2197"/>
                  </a:lnTo>
                  <a:lnTo>
                    <a:pt x="0" y="2526"/>
                  </a:lnTo>
                  <a:lnTo>
                    <a:pt x="330" y="2526"/>
                  </a:lnTo>
                  <a:lnTo>
                    <a:pt x="450" y="2526"/>
                  </a:lnTo>
                  <a:lnTo>
                    <a:pt x="1078" y="2526"/>
                  </a:lnTo>
                  <a:lnTo>
                    <a:pt x="1706" y="2526"/>
                  </a:lnTo>
                  <a:lnTo>
                    <a:pt x="2333" y="2526"/>
                  </a:lnTo>
                  <a:lnTo>
                    <a:pt x="2961" y="2526"/>
                  </a:lnTo>
                  <a:lnTo>
                    <a:pt x="3438" y="2051"/>
                  </a:lnTo>
                  <a:lnTo>
                    <a:pt x="3438" y="1255"/>
                  </a:lnTo>
                  <a:lnTo>
                    <a:pt x="3438" y="460"/>
                  </a:lnTo>
                  <a:lnTo>
                    <a:pt x="3438" y="329"/>
                  </a:lnTo>
                  <a:lnTo>
                    <a:pt x="3438" y="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29460808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1273175" y="551147"/>
            <a:ext cx="10918825" cy="6307137"/>
          </a:xfrm>
          <a:custGeom>
            <a:avLst/>
            <a:gdLst>
              <a:gd name="T0" fmla="*/ 6878 w 6878"/>
              <a:gd name="T1" fmla="*/ 0 h 3973"/>
              <a:gd name="T2" fmla="*/ 6878 w 6878"/>
              <a:gd name="T3" fmla="*/ 3973 h 3973"/>
              <a:gd name="T4" fmla="*/ 310 w 6878"/>
              <a:gd name="T5" fmla="*/ 3973 h 3973"/>
              <a:gd name="T6" fmla="*/ 0 w 6878"/>
              <a:gd name="T7" fmla="*/ 3220 h 3973"/>
              <a:gd name="T8" fmla="*/ 0 w 6878"/>
              <a:gd name="T9" fmla="*/ 3220 h 3973"/>
              <a:gd name="T10" fmla="*/ 0 w 6878"/>
              <a:gd name="T11" fmla="*/ 3220 h 3973"/>
              <a:gd name="T12" fmla="*/ 1043 w 6878"/>
              <a:gd name="T13" fmla="*/ 1496 h 3973"/>
              <a:gd name="T14" fmla="*/ 6878 w 6878"/>
              <a:gd name="T15" fmla="*/ 0 h 39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878" h="3973">
                <a:moveTo>
                  <a:pt x="6878" y="0"/>
                </a:moveTo>
                <a:lnTo>
                  <a:pt x="6878" y="3973"/>
                </a:lnTo>
                <a:lnTo>
                  <a:pt x="310" y="3973"/>
                </a:lnTo>
                <a:lnTo>
                  <a:pt x="0" y="3220"/>
                </a:lnTo>
                <a:lnTo>
                  <a:pt x="0" y="3220"/>
                </a:lnTo>
                <a:lnTo>
                  <a:pt x="0" y="3220"/>
                </a:lnTo>
                <a:lnTo>
                  <a:pt x="1043" y="1496"/>
                </a:lnTo>
                <a:lnTo>
                  <a:pt x="6878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83338" y="2924175"/>
            <a:ext cx="5257799" cy="1800969"/>
          </a:xfrm>
        </p:spPr>
        <p:txBody>
          <a:bodyPr anchor="b" anchorCtr="0"/>
          <a:lstStyle>
            <a:lvl1pPr algn="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83338" y="4868862"/>
            <a:ext cx="5257800" cy="864394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F69B70B3-1A03-4256-9B25-6BC6262B2312}" type="datetime3">
              <a:rPr lang="en-US" smtClean="0"/>
              <a:pPr/>
              <a:t>21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383338" y="5733256"/>
            <a:ext cx="5257800" cy="432594"/>
          </a:xfrm>
        </p:spPr>
        <p:txBody>
          <a:bodyPr anchor="b" anchorCtr="0"/>
          <a:lstStyle>
            <a:lvl1pPr marL="0" indent="0" algn="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date</a:t>
            </a:r>
            <a:endParaRPr lang="en-GB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D1C11418-CBDC-424F-8775-051A8FEB7F0C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51464" y="550800"/>
            <a:ext cx="720000" cy="529006"/>
          </a:xfrm>
          <a:custGeom>
            <a:avLst/>
            <a:gdLst>
              <a:gd name="T0" fmla="*/ 2431 w 3438"/>
              <a:gd name="T1" fmla="*/ 1652 h 2526"/>
              <a:gd name="T2" fmla="*/ 2460 w 3438"/>
              <a:gd name="T3" fmla="*/ 1720 h 2526"/>
              <a:gd name="T4" fmla="*/ 2533 w 3438"/>
              <a:gd name="T5" fmla="*/ 1741 h 2526"/>
              <a:gd name="T6" fmla="*/ 2577 w 3438"/>
              <a:gd name="T7" fmla="*/ 1947 h 2526"/>
              <a:gd name="T8" fmla="*/ 2406 w 3438"/>
              <a:gd name="T9" fmla="*/ 1943 h 2526"/>
              <a:gd name="T10" fmla="*/ 2298 w 3438"/>
              <a:gd name="T11" fmla="*/ 1903 h 2526"/>
              <a:gd name="T12" fmla="*/ 2226 w 3438"/>
              <a:gd name="T13" fmla="*/ 1815 h 2526"/>
              <a:gd name="T14" fmla="*/ 2192 w 3438"/>
              <a:gd name="T15" fmla="*/ 1655 h 2526"/>
              <a:gd name="T16" fmla="*/ 2188 w 3438"/>
              <a:gd name="T17" fmla="*/ 842 h 2526"/>
              <a:gd name="T18" fmla="*/ 1012 w 3438"/>
              <a:gd name="T19" fmla="*/ 1663 h 2526"/>
              <a:gd name="T20" fmla="*/ 1105 w 3438"/>
              <a:gd name="T21" fmla="*/ 1736 h 2526"/>
              <a:gd name="T22" fmla="*/ 1218 w 3438"/>
              <a:gd name="T23" fmla="*/ 1764 h 2526"/>
              <a:gd name="T24" fmla="*/ 1376 w 3438"/>
              <a:gd name="T25" fmla="*/ 1760 h 2526"/>
              <a:gd name="T26" fmla="*/ 1481 w 3438"/>
              <a:gd name="T27" fmla="*/ 1724 h 2526"/>
              <a:gd name="T28" fmla="*/ 1553 w 3438"/>
              <a:gd name="T29" fmla="*/ 1657 h 2526"/>
              <a:gd name="T30" fmla="*/ 1603 w 3438"/>
              <a:gd name="T31" fmla="*/ 1536 h 2526"/>
              <a:gd name="T32" fmla="*/ 1633 w 3438"/>
              <a:gd name="T33" fmla="*/ 1326 h 2526"/>
              <a:gd name="T34" fmla="*/ 1628 w 3438"/>
              <a:gd name="T35" fmla="*/ 1050 h 2526"/>
              <a:gd name="T36" fmla="*/ 1585 w 3438"/>
              <a:gd name="T37" fmla="*/ 844 h 2526"/>
              <a:gd name="T38" fmla="*/ 1514 w 3438"/>
              <a:gd name="T39" fmla="*/ 729 h 2526"/>
              <a:gd name="T40" fmla="*/ 1425 w 3438"/>
              <a:gd name="T41" fmla="*/ 675 h 2526"/>
              <a:gd name="T42" fmla="*/ 1280 w 3438"/>
              <a:gd name="T43" fmla="*/ 653 h 2526"/>
              <a:gd name="T44" fmla="*/ 1154 w 3438"/>
              <a:gd name="T45" fmla="*/ 669 h 2526"/>
              <a:gd name="T46" fmla="*/ 1046 w 3438"/>
              <a:gd name="T47" fmla="*/ 729 h 2526"/>
              <a:gd name="T48" fmla="*/ 985 w 3438"/>
              <a:gd name="T49" fmla="*/ 815 h 2526"/>
              <a:gd name="T50" fmla="*/ 938 w 3438"/>
              <a:gd name="T51" fmla="*/ 990 h 2526"/>
              <a:gd name="T52" fmla="*/ 923 w 3438"/>
              <a:gd name="T53" fmla="*/ 1254 h 2526"/>
              <a:gd name="T54" fmla="*/ 947 w 3438"/>
              <a:gd name="T55" fmla="*/ 1497 h 2526"/>
              <a:gd name="T56" fmla="*/ 998 w 3438"/>
              <a:gd name="T57" fmla="*/ 1641 h 2526"/>
              <a:gd name="T58" fmla="*/ 1142 w 3438"/>
              <a:gd name="T59" fmla="*/ 1970 h 2526"/>
              <a:gd name="T60" fmla="*/ 992 w 3438"/>
              <a:gd name="T61" fmla="*/ 1933 h 2526"/>
              <a:gd name="T62" fmla="*/ 864 w 3438"/>
              <a:gd name="T63" fmla="*/ 1857 h 2526"/>
              <a:gd name="T64" fmla="*/ 798 w 3438"/>
              <a:gd name="T65" fmla="*/ 1784 h 2526"/>
              <a:gd name="T66" fmla="*/ 731 w 3438"/>
              <a:gd name="T67" fmla="*/ 1645 h 2526"/>
              <a:gd name="T68" fmla="*/ 681 w 3438"/>
              <a:gd name="T69" fmla="*/ 1402 h 2526"/>
              <a:gd name="T70" fmla="*/ 674 w 3438"/>
              <a:gd name="T71" fmla="*/ 1124 h 2526"/>
              <a:gd name="T72" fmla="*/ 716 w 3438"/>
              <a:gd name="T73" fmla="*/ 839 h 2526"/>
              <a:gd name="T74" fmla="*/ 777 w 3438"/>
              <a:gd name="T75" fmla="*/ 684 h 2526"/>
              <a:gd name="T76" fmla="*/ 856 w 3438"/>
              <a:gd name="T77" fmla="*/ 579 h 2526"/>
              <a:gd name="T78" fmla="*/ 966 w 3438"/>
              <a:gd name="T79" fmla="*/ 502 h 2526"/>
              <a:gd name="T80" fmla="*/ 1125 w 3438"/>
              <a:gd name="T81" fmla="*/ 454 h 2526"/>
              <a:gd name="T82" fmla="*/ 1301 w 3438"/>
              <a:gd name="T83" fmla="*/ 443 h 2526"/>
              <a:gd name="T84" fmla="*/ 1471 w 3438"/>
              <a:gd name="T85" fmla="*/ 461 h 2526"/>
              <a:gd name="T86" fmla="*/ 1634 w 3438"/>
              <a:gd name="T87" fmla="*/ 524 h 2526"/>
              <a:gd name="T88" fmla="*/ 1723 w 3438"/>
              <a:gd name="T89" fmla="*/ 599 h 2526"/>
              <a:gd name="T90" fmla="*/ 1809 w 3438"/>
              <a:gd name="T91" fmla="*/ 740 h 2526"/>
              <a:gd name="T92" fmla="*/ 1867 w 3438"/>
              <a:gd name="T93" fmla="*/ 951 h 2526"/>
              <a:gd name="T94" fmla="*/ 1885 w 3438"/>
              <a:gd name="T95" fmla="*/ 1250 h 2526"/>
              <a:gd name="T96" fmla="*/ 1871 w 3438"/>
              <a:gd name="T97" fmla="*/ 1454 h 2526"/>
              <a:gd name="T98" fmla="*/ 1830 w 3438"/>
              <a:gd name="T99" fmla="*/ 1639 h 2526"/>
              <a:gd name="T100" fmla="*/ 1768 w 3438"/>
              <a:gd name="T101" fmla="*/ 1765 h 2526"/>
              <a:gd name="T102" fmla="*/ 1663 w 3438"/>
              <a:gd name="T103" fmla="*/ 1874 h 2526"/>
              <a:gd name="T104" fmla="*/ 1375 w 3438"/>
              <a:gd name="T105" fmla="*/ 1973 h 2526"/>
              <a:gd name="T106" fmla="*/ 2359 w 3438"/>
              <a:gd name="T107" fmla="*/ 0 h 2526"/>
              <a:gd name="T108" fmla="*/ 0 w 3438"/>
              <a:gd name="T109" fmla="*/ 2526 h 2526"/>
              <a:gd name="T110" fmla="*/ 3438 w 3438"/>
              <a:gd name="T111" fmla="*/ 1255 h 2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38" h="2526">
                <a:moveTo>
                  <a:pt x="2724" y="1043"/>
                </a:moveTo>
                <a:lnTo>
                  <a:pt x="2423" y="1043"/>
                </a:lnTo>
                <a:lnTo>
                  <a:pt x="2423" y="1521"/>
                </a:lnTo>
                <a:lnTo>
                  <a:pt x="2423" y="1553"/>
                </a:lnTo>
                <a:lnTo>
                  <a:pt x="2424" y="1582"/>
                </a:lnTo>
                <a:lnTo>
                  <a:pt x="2425" y="1608"/>
                </a:lnTo>
                <a:lnTo>
                  <a:pt x="2428" y="1632"/>
                </a:lnTo>
                <a:lnTo>
                  <a:pt x="2431" y="1652"/>
                </a:lnTo>
                <a:lnTo>
                  <a:pt x="2434" y="1670"/>
                </a:lnTo>
                <a:lnTo>
                  <a:pt x="2438" y="1684"/>
                </a:lnTo>
                <a:lnTo>
                  <a:pt x="2442" y="1697"/>
                </a:lnTo>
                <a:lnTo>
                  <a:pt x="2446" y="1702"/>
                </a:lnTo>
                <a:lnTo>
                  <a:pt x="2449" y="1707"/>
                </a:lnTo>
                <a:lnTo>
                  <a:pt x="2452" y="1711"/>
                </a:lnTo>
                <a:lnTo>
                  <a:pt x="2456" y="1716"/>
                </a:lnTo>
                <a:lnTo>
                  <a:pt x="2460" y="1720"/>
                </a:lnTo>
                <a:lnTo>
                  <a:pt x="2466" y="1724"/>
                </a:lnTo>
                <a:lnTo>
                  <a:pt x="2477" y="1729"/>
                </a:lnTo>
                <a:lnTo>
                  <a:pt x="2491" y="1735"/>
                </a:lnTo>
                <a:lnTo>
                  <a:pt x="2499" y="1736"/>
                </a:lnTo>
                <a:lnTo>
                  <a:pt x="2506" y="1738"/>
                </a:lnTo>
                <a:lnTo>
                  <a:pt x="2514" y="1739"/>
                </a:lnTo>
                <a:lnTo>
                  <a:pt x="2523" y="1739"/>
                </a:lnTo>
                <a:lnTo>
                  <a:pt x="2533" y="1741"/>
                </a:lnTo>
                <a:lnTo>
                  <a:pt x="2542" y="1741"/>
                </a:lnTo>
                <a:lnTo>
                  <a:pt x="2722" y="1734"/>
                </a:lnTo>
                <a:lnTo>
                  <a:pt x="2732" y="1923"/>
                </a:lnTo>
                <a:lnTo>
                  <a:pt x="2697" y="1929"/>
                </a:lnTo>
                <a:lnTo>
                  <a:pt x="2664" y="1935"/>
                </a:lnTo>
                <a:lnTo>
                  <a:pt x="2633" y="1941"/>
                </a:lnTo>
                <a:lnTo>
                  <a:pt x="2603" y="1944"/>
                </a:lnTo>
                <a:lnTo>
                  <a:pt x="2577" y="1947"/>
                </a:lnTo>
                <a:lnTo>
                  <a:pt x="2553" y="1950"/>
                </a:lnTo>
                <a:lnTo>
                  <a:pt x="2530" y="1951"/>
                </a:lnTo>
                <a:lnTo>
                  <a:pt x="2510" y="1952"/>
                </a:lnTo>
                <a:lnTo>
                  <a:pt x="2487" y="1951"/>
                </a:lnTo>
                <a:lnTo>
                  <a:pt x="2466" y="1950"/>
                </a:lnTo>
                <a:lnTo>
                  <a:pt x="2445" y="1948"/>
                </a:lnTo>
                <a:lnTo>
                  <a:pt x="2425" y="1946"/>
                </a:lnTo>
                <a:lnTo>
                  <a:pt x="2406" y="1943"/>
                </a:lnTo>
                <a:lnTo>
                  <a:pt x="2388" y="1939"/>
                </a:lnTo>
                <a:lnTo>
                  <a:pt x="2370" y="1935"/>
                </a:lnTo>
                <a:lnTo>
                  <a:pt x="2362" y="1933"/>
                </a:lnTo>
                <a:lnTo>
                  <a:pt x="2354" y="1930"/>
                </a:lnTo>
                <a:lnTo>
                  <a:pt x="2339" y="1925"/>
                </a:lnTo>
                <a:lnTo>
                  <a:pt x="2324" y="1918"/>
                </a:lnTo>
                <a:lnTo>
                  <a:pt x="2311" y="1911"/>
                </a:lnTo>
                <a:lnTo>
                  <a:pt x="2298" y="1903"/>
                </a:lnTo>
                <a:lnTo>
                  <a:pt x="2286" y="1896"/>
                </a:lnTo>
                <a:lnTo>
                  <a:pt x="2276" y="1887"/>
                </a:lnTo>
                <a:lnTo>
                  <a:pt x="2265" y="1877"/>
                </a:lnTo>
                <a:lnTo>
                  <a:pt x="2256" y="1866"/>
                </a:lnTo>
                <a:lnTo>
                  <a:pt x="2249" y="1855"/>
                </a:lnTo>
                <a:lnTo>
                  <a:pt x="2241" y="1843"/>
                </a:lnTo>
                <a:lnTo>
                  <a:pt x="2233" y="1829"/>
                </a:lnTo>
                <a:lnTo>
                  <a:pt x="2226" y="1815"/>
                </a:lnTo>
                <a:lnTo>
                  <a:pt x="2220" y="1799"/>
                </a:lnTo>
                <a:lnTo>
                  <a:pt x="2215" y="1782"/>
                </a:lnTo>
                <a:lnTo>
                  <a:pt x="2209" y="1764"/>
                </a:lnTo>
                <a:lnTo>
                  <a:pt x="2205" y="1744"/>
                </a:lnTo>
                <a:lnTo>
                  <a:pt x="2201" y="1724"/>
                </a:lnTo>
                <a:lnTo>
                  <a:pt x="2198" y="1702"/>
                </a:lnTo>
                <a:lnTo>
                  <a:pt x="2195" y="1679"/>
                </a:lnTo>
                <a:lnTo>
                  <a:pt x="2192" y="1655"/>
                </a:lnTo>
                <a:lnTo>
                  <a:pt x="2190" y="1630"/>
                </a:lnTo>
                <a:lnTo>
                  <a:pt x="2189" y="1603"/>
                </a:lnTo>
                <a:lnTo>
                  <a:pt x="2188" y="1575"/>
                </a:lnTo>
                <a:lnTo>
                  <a:pt x="2188" y="1547"/>
                </a:lnTo>
                <a:lnTo>
                  <a:pt x="2188" y="1043"/>
                </a:lnTo>
                <a:lnTo>
                  <a:pt x="2021" y="1043"/>
                </a:lnTo>
                <a:lnTo>
                  <a:pt x="2021" y="842"/>
                </a:lnTo>
                <a:lnTo>
                  <a:pt x="2188" y="842"/>
                </a:lnTo>
                <a:lnTo>
                  <a:pt x="2188" y="526"/>
                </a:lnTo>
                <a:lnTo>
                  <a:pt x="2423" y="526"/>
                </a:lnTo>
                <a:lnTo>
                  <a:pt x="2423" y="842"/>
                </a:lnTo>
                <a:lnTo>
                  <a:pt x="2724" y="842"/>
                </a:lnTo>
                <a:lnTo>
                  <a:pt x="2724" y="1043"/>
                </a:lnTo>
                <a:close/>
                <a:moveTo>
                  <a:pt x="998" y="1641"/>
                </a:moveTo>
                <a:lnTo>
                  <a:pt x="1007" y="1656"/>
                </a:lnTo>
                <a:lnTo>
                  <a:pt x="1012" y="1663"/>
                </a:lnTo>
                <a:lnTo>
                  <a:pt x="1018" y="1670"/>
                </a:lnTo>
                <a:lnTo>
                  <a:pt x="1029" y="1683"/>
                </a:lnTo>
                <a:lnTo>
                  <a:pt x="1043" y="1696"/>
                </a:lnTo>
                <a:lnTo>
                  <a:pt x="1056" y="1707"/>
                </a:lnTo>
                <a:lnTo>
                  <a:pt x="1072" y="1718"/>
                </a:lnTo>
                <a:lnTo>
                  <a:pt x="1088" y="1727"/>
                </a:lnTo>
                <a:lnTo>
                  <a:pt x="1097" y="1732"/>
                </a:lnTo>
                <a:lnTo>
                  <a:pt x="1105" y="1736"/>
                </a:lnTo>
                <a:lnTo>
                  <a:pt x="1123" y="1743"/>
                </a:lnTo>
                <a:lnTo>
                  <a:pt x="1143" y="1750"/>
                </a:lnTo>
                <a:lnTo>
                  <a:pt x="1153" y="1753"/>
                </a:lnTo>
                <a:lnTo>
                  <a:pt x="1163" y="1755"/>
                </a:lnTo>
                <a:lnTo>
                  <a:pt x="1185" y="1760"/>
                </a:lnTo>
                <a:lnTo>
                  <a:pt x="1195" y="1762"/>
                </a:lnTo>
                <a:lnTo>
                  <a:pt x="1207" y="1763"/>
                </a:lnTo>
                <a:lnTo>
                  <a:pt x="1218" y="1764"/>
                </a:lnTo>
                <a:lnTo>
                  <a:pt x="1230" y="1765"/>
                </a:lnTo>
                <a:lnTo>
                  <a:pt x="1254" y="1768"/>
                </a:lnTo>
                <a:lnTo>
                  <a:pt x="1280" y="1768"/>
                </a:lnTo>
                <a:lnTo>
                  <a:pt x="1306" y="1768"/>
                </a:lnTo>
                <a:lnTo>
                  <a:pt x="1330" y="1765"/>
                </a:lnTo>
                <a:lnTo>
                  <a:pt x="1342" y="1764"/>
                </a:lnTo>
                <a:lnTo>
                  <a:pt x="1353" y="1763"/>
                </a:lnTo>
                <a:lnTo>
                  <a:pt x="1376" y="1760"/>
                </a:lnTo>
                <a:lnTo>
                  <a:pt x="1397" y="1755"/>
                </a:lnTo>
                <a:lnTo>
                  <a:pt x="1418" y="1750"/>
                </a:lnTo>
                <a:lnTo>
                  <a:pt x="1428" y="1747"/>
                </a:lnTo>
                <a:lnTo>
                  <a:pt x="1437" y="1744"/>
                </a:lnTo>
                <a:lnTo>
                  <a:pt x="1455" y="1736"/>
                </a:lnTo>
                <a:lnTo>
                  <a:pt x="1464" y="1733"/>
                </a:lnTo>
                <a:lnTo>
                  <a:pt x="1473" y="1728"/>
                </a:lnTo>
                <a:lnTo>
                  <a:pt x="1481" y="1724"/>
                </a:lnTo>
                <a:lnTo>
                  <a:pt x="1489" y="1719"/>
                </a:lnTo>
                <a:lnTo>
                  <a:pt x="1503" y="1708"/>
                </a:lnTo>
                <a:lnTo>
                  <a:pt x="1510" y="1703"/>
                </a:lnTo>
                <a:lnTo>
                  <a:pt x="1517" y="1697"/>
                </a:lnTo>
                <a:lnTo>
                  <a:pt x="1530" y="1685"/>
                </a:lnTo>
                <a:lnTo>
                  <a:pt x="1536" y="1679"/>
                </a:lnTo>
                <a:lnTo>
                  <a:pt x="1541" y="1672"/>
                </a:lnTo>
                <a:lnTo>
                  <a:pt x="1553" y="1657"/>
                </a:lnTo>
                <a:lnTo>
                  <a:pt x="1562" y="1643"/>
                </a:lnTo>
                <a:lnTo>
                  <a:pt x="1571" y="1626"/>
                </a:lnTo>
                <a:lnTo>
                  <a:pt x="1579" y="1609"/>
                </a:lnTo>
                <a:lnTo>
                  <a:pt x="1583" y="1599"/>
                </a:lnTo>
                <a:lnTo>
                  <a:pt x="1587" y="1590"/>
                </a:lnTo>
                <a:lnTo>
                  <a:pt x="1594" y="1570"/>
                </a:lnTo>
                <a:lnTo>
                  <a:pt x="1600" y="1547"/>
                </a:lnTo>
                <a:lnTo>
                  <a:pt x="1603" y="1536"/>
                </a:lnTo>
                <a:lnTo>
                  <a:pt x="1607" y="1525"/>
                </a:lnTo>
                <a:lnTo>
                  <a:pt x="1612" y="1500"/>
                </a:lnTo>
                <a:lnTo>
                  <a:pt x="1617" y="1474"/>
                </a:lnTo>
                <a:lnTo>
                  <a:pt x="1621" y="1447"/>
                </a:lnTo>
                <a:lnTo>
                  <a:pt x="1625" y="1419"/>
                </a:lnTo>
                <a:lnTo>
                  <a:pt x="1628" y="1389"/>
                </a:lnTo>
                <a:lnTo>
                  <a:pt x="1630" y="1359"/>
                </a:lnTo>
                <a:lnTo>
                  <a:pt x="1633" y="1326"/>
                </a:lnTo>
                <a:lnTo>
                  <a:pt x="1634" y="1292"/>
                </a:lnTo>
                <a:lnTo>
                  <a:pt x="1635" y="1256"/>
                </a:lnTo>
                <a:lnTo>
                  <a:pt x="1635" y="1220"/>
                </a:lnTo>
                <a:lnTo>
                  <a:pt x="1635" y="1183"/>
                </a:lnTo>
                <a:lnTo>
                  <a:pt x="1634" y="1148"/>
                </a:lnTo>
                <a:lnTo>
                  <a:pt x="1633" y="1115"/>
                </a:lnTo>
                <a:lnTo>
                  <a:pt x="1630" y="1081"/>
                </a:lnTo>
                <a:lnTo>
                  <a:pt x="1628" y="1050"/>
                </a:lnTo>
                <a:lnTo>
                  <a:pt x="1625" y="1020"/>
                </a:lnTo>
                <a:lnTo>
                  <a:pt x="1620" y="991"/>
                </a:lnTo>
                <a:lnTo>
                  <a:pt x="1616" y="963"/>
                </a:lnTo>
                <a:lnTo>
                  <a:pt x="1611" y="937"/>
                </a:lnTo>
                <a:lnTo>
                  <a:pt x="1606" y="911"/>
                </a:lnTo>
                <a:lnTo>
                  <a:pt x="1600" y="888"/>
                </a:lnTo>
                <a:lnTo>
                  <a:pt x="1593" y="865"/>
                </a:lnTo>
                <a:lnTo>
                  <a:pt x="1585" y="844"/>
                </a:lnTo>
                <a:lnTo>
                  <a:pt x="1578" y="824"/>
                </a:lnTo>
                <a:lnTo>
                  <a:pt x="1568" y="806"/>
                </a:lnTo>
                <a:lnTo>
                  <a:pt x="1559" y="788"/>
                </a:lnTo>
                <a:lnTo>
                  <a:pt x="1550" y="772"/>
                </a:lnTo>
                <a:lnTo>
                  <a:pt x="1545" y="764"/>
                </a:lnTo>
                <a:lnTo>
                  <a:pt x="1539" y="756"/>
                </a:lnTo>
                <a:lnTo>
                  <a:pt x="1527" y="742"/>
                </a:lnTo>
                <a:lnTo>
                  <a:pt x="1514" y="729"/>
                </a:lnTo>
                <a:lnTo>
                  <a:pt x="1508" y="723"/>
                </a:lnTo>
                <a:lnTo>
                  <a:pt x="1500" y="717"/>
                </a:lnTo>
                <a:lnTo>
                  <a:pt x="1493" y="711"/>
                </a:lnTo>
                <a:lnTo>
                  <a:pt x="1485" y="706"/>
                </a:lnTo>
                <a:lnTo>
                  <a:pt x="1469" y="696"/>
                </a:lnTo>
                <a:lnTo>
                  <a:pt x="1453" y="687"/>
                </a:lnTo>
                <a:lnTo>
                  <a:pt x="1435" y="679"/>
                </a:lnTo>
                <a:lnTo>
                  <a:pt x="1425" y="675"/>
                </a:lnTo>
                <a:lnTo>
                  <a:pt x="1415" y="672"/>
                </a:lnTo>
                <a:lnTo>
                  <a:pt x="1395" y="666"/>
                </a:lnTo>
                <a:lnTo>
                  <a:pt x="1375" y="662"/>
                </a:lnTo>
                <a:lnTo>
                  <a:pt x="1352" y="657"/>
                </a:lnTo>
                <a:lnTo>
                  <a:pt x="1341" y="656"/>
                </a:lnTo>
                <a:lnTo>
                  <a:pt x="1330" y="655"/>
                </a:lnTo>
                <a:lnTo>
                  <a:pt x="1305" y="654"/>
                </a:lnTo>
                <a:lnTo>
                  <a:pt x="1280" y="653"/>
                </a:lnTo>
                <a:lnTo>
                  <a:pt x="1255" y="654"/>
                </a:lnTo>
                <a:lnTo>
                  <a:pt x="1243" y="654"/>
                </a:lnTo>
                <a:lnTo>
                  <a:pt x="1231" y="655"/>
                </a:lnTo>
                <a:lnTo>
                  <a:pt x="1219" y="656"/>
                </a:lnTo>
                <a:lnTo>
                  <a:pt x="1208" y="657"/>
                </a:lnTo>
                <a:lnTo>
                  <a:pt x="1186" y="662"/>
                </a:lnTo>
                <a:lnTo>
                  <a:pt x="1165" y="666"/>
                </a:lnTo>
                <a:lnTo>
                  <a:pt x="1154" y="669"/>
                </a:lnTo>
                <a:lnTo>
                  <a:pt x="1145" y="672"/>
                </a:lnTo>
                <a:lnTo>
                  <a:pt x="1126" y="679"/>
                </a:lnTo>
                <a:lnTo>
                  <a:pt x="1108" y="687"/>
                </a:lnTo>
                <a:lnTo>
                  <a:pt x="1091" y="696"/>
                </a:lnTo>
                <a:lnTo>
                  <a:pt x="1082" y="700"/>
                </a:lnTo>
                <a:lnTo>
                  <a:pt x="1074" y="706"/>
                </a:lnTo>
                <a:lnTo>
                  <a:pt x="1060" y="717"/>
                </a:lnTo>
                <a:lnTo>
                  <a:pt x="1046" y="729"/>
                </a:lnTo>
                <a:lnTo>
                  <a:pt x="1033" y="742"/>
                </a:lnTo>
                <a:lnTo>
                  <a:pt x="1026" y="748"/>
                </a:lnTo>
                <a:lnTo>
                  <a:pt x="1020" y="756"/>
                </a:lnTo>
                <a:lnTo>
                  <a:pt x="1015" y="764"/>
                </a:lnTo>
                <a:lnTo>
                  <a:pt x="1009" y="772"/>
                </a:lnTo>
                <a:lnTo>
                  <a:pt x="1000" y="788"/>
                </a:lnTo>
                <a:lnTo>
                  <a:pt x="990" y="806"/>
                </a:lnTo>
                <a:lnTo>
                  <a:pt x="985" y="815"/>
                </a:lnTo>
                <a:lnTo>
                  <a:pt x="982" y="824"/>
                </a:lnTo>
                <a:lnTo>
                  <a:pt x="974" y="844"/>
                </a:lnTo>
                <a:lnTo>
                  <a:pt x="966" y="865"/>
                </a:lnTo>
                <a:lnTo>
                  <a:pt x="959" y="888"/>
                </a:lnTo>
                <a:lnTo>
                  <a:pt x="953" y="911"/>
                </a:lnTo>
                <a:lnTo>
                  <a:pt x="947" y="936"/>
                </a:lnTo>
                <a:lnTo>
                  <a:pt x="942" y="963"/>
                </a:lnTo>
                <a:lnTo>
                  <a:pt x="938" y="990"/>
                </a:lnTo>
                <a:lnTo>
                  <a:pt x="933" y="1019"/>
                </a:lnTo>
                <a:lnTo>
                  <a:pt x="930" y="1048"/>
                </a:lnTo>
                <a:lnTo>
                  <a:pt x="928" y="1080"/>
                </a:lnTo>
                <a:lnTo>
                  <a:pt x="926" y="1112"/>
                </a:lnTo>
                <a:lnTo>
                  <a:pt x="924" y="1146"/>
                </a:lnTo>
                <a:lnTo>
                  <a:pt x="923" y="1182"/>
                </a:lnTo>
                <a:lnTo>
                  <a:pt x="923" y="1218"/>
                </a:lnTo>
                <a:lnTo>
                  <a:pt x="923" y="1254"/>
                </a:lnTo>
                <a:lnTo>
                  <a:pt x="924" y="1289"/>
                </a:lnTo>
                <a:lnTo>
                  <a:pt x="926" y="1323"/>
                </a:lnTo>
                <a:lnTo>
                  <a:pt x="928" y="1355"/>
                </a:lnTo>
                <a:lnTo>
                  <a:pt x="930" y="1387"/>
                </a:lnTo>
                <a:lnTo>
                  <a:pt x="933" y="1416"/>
                </a:lnTo>
                <a:lnTo>
                  <a:pt x="937" y="1444"/>
                </a:lnTo>
                <a:lnTo>
                  <a:pt x="941" y="1471"/>
                </a:lnTo>
                <a:lnTo>
                  <a:pt x="947" y="1497"/>
                </a:lnTo>
                <a:lnTo>
                  <a:pt x="953" y="1521"/>
                </a:lnTo>
                <a:lnTo>
                  <a:pt x="958" y="1545"/>
                </a:lnTo>
                <a:lnTo>
                  <a:pt x="962" y="1555"/>
                </a:lnTo>
                <a:lnTo>
                  <a:pt x="965" y="1566"/>
                </a:lnTo>
                <a:lnTo>
                  <a:pt x="972" y="1587"/>
                </a:lnTo>
                <a:lnTo>
                  <a:pt x="980" y="1606"/>
                </a:lnTo>
                <a:lnTo>
                  <a:pt x="989" y="1624"/>
                </a:lnTo>
                <a:lnTo>
                  <a:pt x="998" y="1641"/>
                </a:lnTo>
                <a:close/>
                <a:moveTo>
                  <a:pt x="1280" y="1978"/>
                </a:moveTo>
                <a:lnTo>
                  <a:pt x="1259" y="1978"/>
                </a:lnTo>
                <a:lnTo>
                  <a:pt x="1239" y="1978"/>
                </a:lnTo>
                <a:lnTo>
                  <a:pt x="1218" y="1977"/>
                </a:lnTo>
                <a:lnTo>
                  <a:pt x="1198" y="1975"/>
                </a:lnTo>
                <a:lnTo>
                  <a:pt x="1179" y="1974"/>
                </a:lnTo>
                <a:lnTo>
                  <a:pt x="1160" y="1972"/>
                </a:lnTo>
                <a:lnTo>
                  <a:pt x="1142" y="1970"/>
                </a:lnTo>
                <a:lnTo>
                  <a:pt x="1124" y="1966"/>
                </a:lnTo>
                <a:lnTo>
                  <a:pt x="1106" y="1964"/>
                </a:lnTo>
                <a:lnTo>
                  <a:pt x="1088" y="1961"/>
                </a:lnTo>
                <a:lnTo>
                  <a:pt x="1071" y="1956"/>
                </a:lnTo>
                <a:lnTo>
                  <a:pt x="1054" y="1953"/>
                </a:lnTo>
                <a:lnTo>
                  <a:pt x="1038" y="1948"/>
                </a:lnTo>
                <a:lnTo>
                  <a:pt x="1022" y="1943"/>
                </a:lnTo>
                <a:lnTo>
                  <a:pt x="992" y="1933"/>
                </a:lnTo>
                <a:lnTo>
                  <a:pt x="963" y="1920"/>
                </a:lnTo>
                <a:lnTo>
                  <a:pt x="949" y="1914"/>
                </a:lnTo>
                <a:lnTo>
                  <a:pt x="936" y="1907"/>
                </a:lnTo>
                <a:lnTo>
                  <a:pt x="911" y="1892"/>
                </a:lnTo>
                <a:lnTo>
                  <a:pt x="899" y="1884"/>
                </a:lnTo>
                <a:lnTo>
                  <a:pt x="886" y="1875"/>
                </a:lnTo>
                <a:lnTo>
                  <a:pt x="875" y="1866"/>
                </a:lnTo>
                <a:lnTo>
                  <a:pt x="864" y="1857"/>
                </a:lnTo>
                <a:lnTo>
                  <a:pt x="853" y="1848"/>
                </a:lnTo>
                <a:lnTo>
                  <a:pt x="843" y="1838"/>
                </a:lnTo>
                <a:lnTo>
                  <a:pt x="833" y="1828"/>
                </a:lnTo>
                <a:lnTo>
                  <a:pt x="824" y="1818"/>
                </a:lnTo>
                <a:lnTo>
                  <a:pt x="815" y="1807"/>
                </a:lnTo>
                <a:lnTo>
                  <a:pt x="811" y="1801"/>
                </a:lnTo>
                <a:lnTo>
                  <a:pt x="806" y="1796"/>
                </a:lnTo>
                <a:lnTo>
                  <a:pt x="798" y="1784"/>
                </a:lnTo>
                <a:lnTo>
                  <a:pt x="790" y="1772"/>
                </a:lnTo>
                <a:lnTo>
                  <a:pt x="783" y="1760"/>
                </a:lnTo>
                <a:lnTo>
                  <a:pt x="776" y="1747"/>
                </a:lnTo>
                <a:lnTo>
                  <a:pt x="761" y="1720"/>
                </a:lnTo>
                <a:lnTo>
                  <a:pt x="754" y="1706"/>
                </a:lnTo>
                <a:lnTo>
                  <a:pt x="748" y="1691"/>
                </a:lnTo>
                <a:lnTo>
                  <a:pt x="736" y="1661"/>
                </a:lnTo>
                <a:lnTo>
                  <a:pt x="731" y="1645"/>
                </a:lnTo>
                <a:lnTo>
                  <a:pt x="725" y="1629"/>
                </a:lnTo>
                <a:lnTo>
                  <a:pt x="715" y="1596"/>
                </a:lnTo>
                <a:lnTo>
                  <a:pt x="706" y="1561"/>
                </a:lnTo>
                <a:lnTo>
                  <a:pt x="698" y="1524"/>
                </a:lnTo>
                <a:lnTo>
                  <a:pt x="695" y="1505"/>
                </a:lnTo>
                <a:lnTo>
                  <a:pt x="691" y="1484"/>
                </a:lnTo>
                <a:lnTo>
                  <a:pt x="686" y="1445"/>
                </a:lnTo>
                <a:lnTo>
                  <a:pt x="681" y="1402"/>
                </a:lnTo>
                <a:lnTo>
                  <a:pt x="678" y="1360"/>
                </a:lnTo>
                <a:lnTo>
                  <a:pt x="676" y="1337"/>
                </a:lnTo>
                <a:lnTo>
                  <a:pt x="674" y="1315"/>
                </a:lnTo>
                <a:lnTo>
                  <a:pt x="673" y="1267"/>
                </a:lnTo>
                <a:lnTo>
                  <a:pt x="673" y="1219"/>
                </a:lnTo>
                <a:lnTo>
                  <a:pt x="673" y="1171"/>
                </a:lnTo>
                <a:lnTo>
                  <a:pt x="674" y="1147"/>
                </a:lnTo>
                <a:lnTo>
                  <a:pt x="674" y="1124"/>
                </a:lnTo>
                <a:lnTo>
                  <a:pt x="678" y="1079"/>
                </a:lnTo>
                <a:lnTo>
                  <a:pt x="681" y="1035"/>
                </a:lnTo>
                <a:lnTo>
                  <a:pt x="686" y="992"/>
                </a:lnTo>
                <a:lnTo>
                  <a:pt x="689" y="972"/>
                </a:lnTo>
                <a:lnTo>
                  <a:pt x="692" y="952"/>
                </a:lnTo>
                <a:lnTo>
                  <a:pt x="699" y="912"/>
                </a:lnTo>
                <a:lnTo>
                  <a:pt x="707" y="875"/>
                </a:lnTo>
                <a:lnTo>
                  <a:pt x="716" y="839"/>
                </a:lnTo>
                <a:lnTo>
                  <a:pt x="721" y="823"/>
                </a:lnTo>
                <a:lnTo>
                  <a:pt x="726" y="806"/>
                </a:lnTo>
                <a:lnTo>
                  <a:pt x="738" y="773"/>
                </a:lnTo>
                <a:lnTo>
                  <a:pt x="743" y="757"/>
                </a:lnTo>
                <a:lnTo>
                  <a:pt x="750" y="742"/>
                </a:lnTo>
                <a:lnTo>
                  <a:pt x="762" y="712"/>
                </a:lnTo>
                <a:lnTo>
                  <a:pt x="770" y="698"/>
                </a:lnTo>
                <a:lnTo>
                  <a:pt x="777" y="684"/>
                </a:lnTo>
                <a:lnTo>
                  <a:pt x="793" y="658"/>
                </a:lnTo>
                <a:lnTo>
                  <a:pt x="801" y="646"/>
                </a:lnTo>
                <a:lnTo>
                  <a:pt x="808" y="634"/>
                </a:lnTo>
                <a:lnTo>
                  <a:pt x="817" y="621"/>
                </a:lnTo>
                <a:lnTo>
                  <a:pt x="826" y="610"/>
                </a:lnTo>
                <a:lnTo>
                  <a:pt x="837" y="599"/>
                </a:lnTo>
                <a:lnTo>
                  <a:pt x="846" y="589"/>
                </a:lnTo>
                <a:lnTo>
                  <a:pt x="856" y="579"/>
                </a:lnTo>
                <a:lnTo>
                  <a:pt x="867" y="569"/>
                </a:lnTo>
                <a:lnTo>
                  <a:pt x="878" y="558"/>
                </a:lnTo>
                <a:lnTo>
                  <a:pt x="890" y="549"/>
                </a:lnTo>
                <a:lnTo>
                  <a:pt x="901" y="542"/>
                </a:lnTo>
                <a:lnTo>
                  <a:pt x="913" y="533"/>
                </a:lnTo>
                <a:lnTo>
                  <a:pt x="939" y="517"/>
                </a:lnTo>
                <a:lnTo>
                  <a:pt x="953" y="510"/>
                </a:lnTo>
                <a:lnTo>
                  <a:pt x="966" y="502"/>
                </a:lnTo>
                <a:lnTo>
                  <a:pt x="981" y="497"/>
                </a:lnTo>
                <a:lnTo>
                  <a:pt x="994" y="490"/>
                </a:lnTo>
                <a:lnTo>
                  <a:pt x="1025" y="479"/>
                </a:lnTo>
                <a:lnTo>
                  <a:pt x="1057" y="470"/>
                </a:lnTo>
                <a:lnTo>
                  <a:pt x="1073" y="465"/>
                </a:lnTo>
                <a:lnTo>
                  <a:pt x="1090" y="461"/>
                </a:lnTo>
                <a:lnTo>
                  <a:pt x="1107" y="457"/>
                </a:lnTo>
                <a:lnTo>
                  <a:pt x="1125" y="454"/>
                </a:lnTo>
                <a:lnTo>
                  <a:pt x="1162" y="449"/>
                </a:lnTo>
                <a:lnTo>
                  <a:pt x="1180" y="447"/>
                </a:lnTo>
                <a:lnTo>
                  <a:pt x="1199" y="445"/>
                </a:lnTo>
                <a:lnTo>
                  <a:pt x="1219" y="444"/>
                </a:lnTo>
                <a:lnTo>
                  <a:pt x="1239" y="443"/>
                </a:lnTo>
                <a:lnTo>
                  <a:pt x="1260" y="443"/>
                </a:lnTo>
                <a:lnTo>
                  <a:pt x="1280" y="443"/>
                </a:lnTo>
                <a:lnTo>
                  <a:pt x="1301" y="443"/>
                </a:lnTo>
                <a:lnTo>
                  <a:pt x="1321" y="443"/>
                </a:lnTo>
                <a:lnTo>
                  <a:pt x="1341" y="444"/>
                </a:lnTo>
                <a:lnTo>
                  <a:pt x="1361" y="445"/>
                </a:lnTo>
                <a:lnTo>
                  <a:pt x="1398" y="449"/>
                </a:lnTo>
                <a:lnTo>
                  <a:pt x="1418" y="452"/>
                </a:lnTo>
                <a:lnTo>
                  <a:pt x="1436" y="454"/>
                </a:lnTo>
                <a:lnTo>
                  <a:pt x="1453" y="457"/>
                </a:lnTo>
                <a:lnTo>
                  <a:pt x="1471" y="461"/>
                </a:lnTo>
                <a:lnTo>
                  <a:pt x="1503" y="469"/>
                </a:lnTo>
                <a:lnTo>
                  <a:pt x="1535" y="479"/>
                </a:lnTo>
                <a:lnTo>
                  <a:pt x="1550" y="484"/>
                </a:lnTo>
                <a:lnTo>
                  <a:pt x="1565" y="490"/>
                </a:lnTo>
                <a:lnTo>
                  <a:pt x="1580" y="496"/>
                </a:lnTo>
                <a:lnTo>
                  <a:pt x="1594" y="502"/>
                </a:lnTo>
                <a:lnTo>
                  <a:pt x="1621" y="517"/>
                </a:lnTo>
                <a:lnTo>
                  <a:pt x="1634" y="524"/>
                </a:lnTo>
                <a:lnTo>
                  <a:pt x="1646" y="533"/>
                </a:lnTo>
                <a:lnTo>
                  <a:pt x="1659" y="540"/>
                </a:lnTo>
                <a:lnTo>
                  <a:pt x="1670" y="549"/>
                </a:lnTo>
                <a:lnTo>
                  <a:pt x="1682" y="558"/>
                </a:lnTo>
                <a:lnTo>
                  <a:pt x="1692" y="567"/>
                </a:lnTo>
                <a:lnTo>
                  <a:pt x="1704" y="578"/>
                </a:lnTo>
                <a:lnTo>
                  <a:pt x="1714" y="588"/>
                </a:lnTo>
                <a:lnTo>
                  <a:pt x="1723" y="599"/>
                </a:lnTo>
                <a:lnTo>
                  <a:pt x="1733" y="609"/>
                </a:lnTo>
                <a:lnTo>
                  <a:pt x="1742" y="620"/>
                </a:lnTo>
                <a:lnTo>
                  <a:pt x="1751" y="633"/>
                </a:lnTo>
                <a:lnTo>
                  <a:pt x="1767" y="657"/>
                </a:lnTo>
                <a:lnTo>
                  <a:pt x="1775" y="670"/>
                </a:lnTo>
                <a:lnTo>
                  <a:pt x="1782" y="683"/>
                </a:lnTo>
                <a:lnTo>
                  <a:pt x="1796" y="711"/>
                </a:lnTo>
                <a:lnTo>
                  <a:pt x="1809" y="740"/>
                </a:lnTo>
                <a:lnTo>
                  <a:pt x="1822" y="771"/>
                </a:lnTo>
                <a:lnTo>
                  <a:pt x="1827" y="788"/>
                </a:lnTo>
                <a:lnTo>
                  <a:pt x="1833" y="803"/>
                </a:lnTo>
                <a:lnTo>
                  <a:pt x="1842" y="838"/>
                </a:lnTo>
                <a:lnTo>
                  <a:pt x="1851" y="874"/>
                </a:lnTo>
                <a:lnTo>
                  <a:pt x="1859" y="911"/>
                </a:lnTo>
                <a:lnTo>
                  <a:pt x="1864" y="930"/>
                </a:lnTo>
                <a:lnTo>
                  <a:pt x="1867" y="951"/>
                </a:lnTo>
                <a:lnTo>
                  <a:pt x="1873" y="991"/>
                </a:lnTo>
                <a:lnTo>
                  <a:pt x="1877" y="1033"/>
                </a:lnTo>
                <a:lnTo>
                  <a:pt x="1880" y="1076"/>
                </a:lnTo>
                <a:lnTo>
                  <a:pt x="1882" y="1099"/>
                </a:lnTo>
                <a:lnTo>
                  <a:pt x="1884" y="1123"/>
                </a:lnTo>
                <a:lnTo>
                  <a:pt x="1885" y="1170"/>
                </a:lnTo>
                <a:lnTo>
                  <a:pt x="1885" y="1218"/>
                </a:lnTo>
                <a:lnTo>
                  <a:pt x="1885" y="1250"/>
                </a:lnTo>
                <a:lnTo>
                  <a:pt x="1885" y="1281"/>
                </a:lnTo>
                <a:lnTo>
                  <a:pt x="1884" y="1312"/>
                </a:lnTo>
                <a:lnTo>
                  <a:pt x="1882" y="1342"/>
                </a:lnTo>
                <a:lnTo>
                  <a:pt x="1880" y="1371"/>
                </a:lnTo>
                <a:lnTo>
                  <a:pt x="1877" y="1399"/>
                </a:lnTo>
                <a:lnTo>
                  <a:pt x="1875" y="1427"/>
                </a:lnTo>
                <a:lnTo>
                  <a:pt x="1874" y="1441"/>
                </a:lnTo>
                <a:lnTo>
                  <a:pt x="1871" y="1454"/>
                </a:lnTo>
                <a:lnTo>
                  <a:pt x="1868" y="1480"/>
                </a:lnTo>
                <a:lnTo>
                  <a:pt x="1864" y="1505"/>
                </a:lnTo>
                <a:lnTo>
                  <a:pt x="1859" y="1529"/>
                </a:lnTo>
                <a:lnTo>
                  <a:pt x="1854" y="1553"/>
                </a:lnTo>
                <a:lnTo>
                  <a:pt x="1849" y="1575"/>
                </a:lnTo>
                <a:lnTo>
                  <a:pt x="1843" y="1598"/>
                </a:lnTo>
                <a:lnTo>
                  <a:pt x="1836" y="1619"/>
                </a:lnTo>
                <a:lnTo>
                  <a:pt x="1830" y="1639"/>
                </a:lnTo>
                <a:lnTo>
                  <a:pt x="1823" y="1659"/>
                </a:lnTo>
                <a:lnTo>
                  <a:pt x="1815" y="1679"/>
                </a:lnTo>
                <a:lnTo>
                  <a:pt x="1811" y="1688"/>
                </a:lnTo>
                <a:lnTo>
                  <a:pt x="1806" y="1697"/>
                </a:lnTo>
                <a:lnTo>
                  <a:pt x="1798" y="1715"/>
                </a:lnTo>
                <a:lnTo>
                  <a:pt x="1788" y="1733"/>
                </a:lnTo>
                <a:lnTo>
                  <a:pt x="1778" y="1750"/>
                </a:lnTo>
                <a:lnTo>
                  <a:pt x="1768" y="1765"/>
                </a:lnTo>
                <a:lnTo>
                  <a:pt x="1757" y="1781"/>
                </a:lnTo>
                <a:lnTo>
                  <a:pt x="1745" y="1796"/>
                </a:lnTo>
                <a:lnTo>
                  <a:pt x="1733" y="1810"/>
                </a:lnTo>
                <a:lnTo>
                  <a:pt x="1721" y="1825"/>
                </a:lnTo>
                <a:lnTo>
                  <a:pt x="1707" y="1837"/>
                </a:lnTo>
                <a:lnTo>
                  <a:pt x="1693" y="1851"/>
                </a:lnTo>
                <a:lnTo>
                  <a:pt x="1679" y="1862"/>
                </a:lnTo>
                <a:lnTo>
                  <a:pt x="1663" y="1874"/>
                </a:lnTo>
                <a:lnTo>
                  <a:pt x="1648" y="1884"/>
                </a:lnTo>
                <a:lnTo>
                  <a:pt x="1831" y="2178"/>
                </a:lnTo>
                <a:lnTo>
                  <a:pt x="1607" y="2282"/>
                </a:lnTo>
                <a:lnTo>
                  <a:pt x="1413" y="1965"/>
                </a:lnTo>
                <a:lnTo>
                  <a:pt x="1402" y="1969"/>
                </a:lnTo>
                <a:lnTo>
                  <a:pt x="1396" y="1970"/>
                </a:lnTo>
                <a:lnTo>
                  <a:pt x="1389" y="1971"/>
                </a:lnTo>
                <a:lnTo>
                  <a:pt x="1375" y="1973"/>
                </a:lnTo>
                <a:lnTo>
                  <a:pt x="1359" y="1975"/>
                </a:lnTo>
                <a:lnTo>
                  <a:pt x="1342" y="1977"/>
                </a:lnTo>
                <a:lnTo>
                  <a:pt x="1323" y="1978"/>
                </a:lnTo>
                <a:lnTo>
                  <a:pt x="1303" y="1978"/>
                </a:lnTo>
                <a:lnTo>
                  <a:pt x="1280" y="1978"/>
                </a:lnTo>
                <a:close/>
                <a:moveTo>
                  <a:pt x="3107" y="0"/>
                </a:moveTo>
                <a:lnTo>
                  <a:pt x="2987" y="0"/>
                </a:lnTo>
                <a:lnTo>
                  <a:pt x="2359" y="0"/>
                </a:lnTo>
                <a:lnTo>
                  <a:pt x="1732" y="0"/>
                </a:lnTo>
                <a:lnTo>
                  <a:pt x="1103" y="0"/>
                </a:lnTo>
                <a:lnTo>
                  <a:pt x="476" y="0"/>
                </a:lnTo>
                <a:lnTo>
                  <a:pt x="0" y="475"/>
                </a:lnTo>
                <a:lnTo>
                  <a:pt x="0" y="1271"/>
                </a:lnTo>
                <a:lnTo>
                  <a:pt x="0" y="2066"/>
                </a:lnTo>
                <a:lnTo>
                  <a:pt x="0" y="2197"/>
                </a:lnTo>
                <a:lnTo>
                  <a:pt x="0" y="2526"/>
                </a:lnTo>
                <a:lnTo>
                  <a:pt x="330" y="2526"/>
                </a:lnTo>
                <a:lnTo>
                  <a:pt x="450" y="2526"/>
                </a:lnTo>
                <a:lnTo>
                  <a:pt x="1078" y="2526"/>
                </a:lnTo>
                <a:lnTo>
                  <a:pt x="1706" y="2526"/>
                </a:lnTo>
                <a:lnTo>
                  <a:pt x="2333" y="2526"/>
                </a:lnTo>
                <a:lnTo>
                  <a:pt x="2961" y="2526"/>
                </a:lnTo>
                <a:lnTo>
                  <a:pt x="3438" y="2051"/>
                </a:lnTo>
                <a:lnTo>
                  <a:pt x="3438" y="1255"/>
                </a:lnTo>
                <a:lnTo>
                  <a:pt x="3438" y="460"/>
                </a:lnTo>
                <a:lnTo>
                  <a:pt x="3438" y="329"/>
                </a:lnTo>
                <a:lnTo>
                  <a:pt x="3438" y="0"/>
                </a:lnTo>
                <a:lnTo>
                  <a:pt x="31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4162075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0863" y="1844675"/>
            <a:ext cx="5257105" cy="4321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FBD71-E284-497B-977E-BF771565ACD7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384031" y="1844675"/>
            <a:ext cx="5257105" cy="4321175"/>
          </a:xfrm>
          <a:prstGeom prst="snip2DiagRect">
            <a:avLst>
              <a:gd name="adj1" fmla="val 2308"/>
              <a:gd name="adj2" fmla="val 0"/>
            </a:avLst>
          </a:prstGeo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177244776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844673"/>
          </a:xfrm>
          <a:custGeom>
            <a:avLst/>
            <a:gdLst/>
            <a:ahLst/>
            <a:cxnLst/>
            <a:rect l="l" t="t" r="r" b="b"/>
            <a:pathLst>
              <a:path w="12192000" h="1844673">
                <a:moveTo>
                  <a:pt x="0" y="0"/>
                </a:moveTo>
                <a:lnTo>
                  <a:pt x="12192000" y="0"/>
                </a:lnTo>
                <a:lnTo>
                  <a:pt x="12192000" y="1412775"/>
                </a:lnTo>
                <a:lnTo>
                  <a:pt x="12192000" y="1412776"/>
                </a:lnTo>
                <a:lnTo>
                  <a:pt x="12191969" y="1412776"/>
                </a:lnTo>
                <a:lnTo>
                  <a:pt x="0" y="1844673"/>
                </a:lnTo>
                <a:lnTo>
                  <a:pt x="0" y="1412776"/>
                </a:lnTo>
                <a:lnTo>
                  <a:pt x="0" y="141277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448300" y="1412777"/>
            <a:ext cx="6743700" cy="5445225"/>
          </a:xfrm>
          <a:custGeom>
            <a:avLst/>
            <a:gdLst/>
            <a:ahLst/>
            <a:cxnLst/>
            <a:rect l="l" t="t" r="r" b="b"/>
            <a:pathLst>
              <a:path w="6743700" h="5445225">
                <a:moveTo>
                  <a:pt x="6743669" y="0"/>
                </a:moveTo>
                <a:lnTo>
                  <a:pt x="6743700" y="0"/>
                </a:lnTo>
                <a:lnTo>
                  <a:pt x="6743700" y="5445225"/>
                </a:lnTo>
                <a:lnTo>
                  <a:pt x="0" y="5445225"/>
                </a:lnTo>
                <a:lnTo>
                  <a:pt x="0" y="5445224"/>
                </a:lnTo>
                <a:lnTo>
                  <a:pt x="1295400" y="5445224"/>
                </a:lnTo>
                <a:lnTo>
                  <a:pt x="309908" y="227914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tIns="216000"/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7EF2-4523-4BEE-A7B1-C63194E17AF0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913" y="6381328"/>
            <a:ext cx="8136632" cy="143297"/>
          </a:xfrm>
        </p:spPr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550863" y="2205038"/>
            <a:ext cx="4897437" cy="3816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body" sz="quarter" idx="15"/>
          </p:nvPr>
        </p:nvSpPr>
        <p:spPr>
          <a:xfrm>
            <a:off x="11151343" y="6165850"/>
            <a:ext cx="489795" cy="360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4067457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W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0863" y="4437112"/>
            <a:ext cx="11090275" cy="17287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59BCD-15DD-442A-8725-EFBDAFFC98C5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550863" y="1844675"/>
            <a:ext cx="11090275" cy="2304405"/>
          </a:xfrm>
          <a:prstGeom prst="snip2DiagRect">
            <a:avLst>
              <a:gd name="adj1" fmla="val 4316"/>
              <a:gd name="adj2" fmla="val 0"/>
            </a:avLst>
          </a:prstGeo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50863" y="4293096"/>
            <a:ext cx="110902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250378167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1/4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0863" y="1844675"/>
            <a:ext cx="8281441" cy="4321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3B801-8151-4E71-B7CB-6636FA871B29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20336" y="1844675"/>
            <a:ext cx="2520800" cy="4321175"/>
          </a:xfrm>
          <a:prstGeom prst="snip2DiagRect">
            <a:avLst>
              <a:gd name="adj1" fmla="val 3911"/>
              <a:gd name="adj2" fmla="val 0"/>
            </a:avLst>
          </a:prstGeo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85047515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12E46-74F0-4B0A-95F4-3580E33DDE19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50862" y="1844675"/>
            <a:ext cx="11090275" cy="4321175"/>
          </a:xfrm>
          <a:prstGeom prst="snip2DiagRect">
            <a:avLst>
              <a:gd name="adj1" fmla="val 2308"/>
              <a:gd name="adj2" fmla="val 0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59252372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0"/>
            <a:ext cx="12192000" cy="4581128"/>
          </a:xfrm>
          <a:prstGeom prst="rect">
            <a:avLst/>
          </a:prstGeom>
          <a:solidFill>
            <a:srgbClr val="DBD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844673"/>
          </a:xfrm>
          <a:custGeom>
            <a:avLst/>
            <a:gdLst/>
            <a:ahLst/>
            <a:cxnLst/>
            <a:rect l="l" t="t" r="r" b="b"/>
            <a:pathLst>
              <a:path w="12192000" h="1844673">
                <a:moveTo>
                  <a:pt x="0" y="0"/>
                </a:moveTo>
                <a:lnTo>
                  <a:pt x="12192000" y="0"/>
                </a:lnTo>
                <a:lnTo>
                  <a:pt x="12192000" y="1412775"/>
                </a:lnTo>
                <a:lnTo>
                  <a:pt x="12192000" y="1412776"/>
                </a:lnTo>
                <a:lnTo>
                  <a:pt x="12191969" y="1412776"/>
                </a:lnTo>
                <a:lnTo>
                  <a:pt x="0" y="1844673"/>
                </a:lnTo>
                <a:lnTo>
                  <a:pt x="0" y="1412776"/>
                </a:lnTo>
                <a:lnTo>
                  <a:pt x="0" y="141277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1C430-5428-486A-9B3A-F1759ED21023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55913" y="6381328"/>
            <a:ext cx="8136632" cy="143297"/>
          </a:xfrm>
        </p:spPr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3"/>
          </p:nvPr>
        </p:nvSpPr>
        <p:spPr>
          <a:xfrm>
            <a:off x="550863" y="1844675"/>
            <a:ext cx="11090275" cy="2448421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Click icon to add chart</a:t>
            </a:r>
            <a:endParaRPr lang="fi-FI" dirty="0"/>
          </a:p>
        </p:txBody>
      </p:sp>
      <p:grpSp>
        <p:nvGrpSpPr>
          <p:cNvPr id="9" name="Group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51163" y="6165850"/>
            <a:ext cx="489975" cy="360040"/>
            <a:chOff x="11151163" y="6165850"/>
            <a:chExt cx="489975" cy="360040"/>
          </a:xfrm>
        </p:grpSpPr>
        <p:sp>
          <p:nvSpPr>
            <p:cNvPr id="10" name="Snip Diagonal Corner Rectangle 9"/>
            <p:cNvSpPr/>
            <p:nvPr userDrawn="1"/>
          </p:nvSpPr>
          <p:spPr>
            <a:xfrm>
              <a:off x="11151538" y="6165850"/>
              <a:ext cx="489600" cy="360040"/>
            </a:xfrm>
            <a:prstGeom prst="snip2DiagRect">
              <a:avLst>
                <a:gd name="adj1" fmla="val 1960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2" name="Freeform 6"/>
            <p:cNvSpPr>
              <a:spLocks noChangeAspect="1" noEditPoints="1"/>
            </p:cNvSpPr>
            <p:nvPr userDrawn="1"/>
          </p:nvSpPr>
          <p:spPr bwMode="auto">
            <a:xfrm>
              <a:off x="11151163" y="6165850"/>
              <a:ext cx="489975" cy="360000"/>
            </a:xfrm>
            <a:custGeom>
              <a:avLst/>
              <a:gdLst>
                <a:gd name="T0" fmla="*/ 2431 w 3438"/>
                <a:gd name="T1" fmla="*/ 1652 h 2526"/>
                <a:gd name="T2" fmla="*/ 2460 w 3438"/>
                <a:gd name="T3" fmla="*/ 1720 h 2526"/>
                <a:gd name="T4" fmla="*/ 2533 w 3438"/>
                <a:gd name="T5" fmla="*/ 1741 h 2526"/>
                <a:gd name="T6" fmla="*/ 2577 w 3438"/>
                <a:gd name="T7" fmla="*/ 1947 h 2526"/>
                <a:gd name="T8" fmla="*/ 2406 w 3438"/>
                <a:gd name="T9" fmla="*/ 1943 h 2526"/>
                <a:gd name="T10" fmla="*/ 2298 w 3438"/>
                <a:gd name="T11" fmla="*/ 1903 h 2526"/>
                <a:gd name="T12" fmla="*/ 2226 w 3438"/>
                <a:gd name="T13" fmla="*/ 1815 h 2526"/>
                <a:gd name="T14" fmla="*/ 2192 w 3438"/>
                <a:gd name="T15" fmla="*/ 1655 h 2526"/>
                <a:gd name="T16" fmla="*/ 2188 w 3438"/>
                <a:gd name="T17" fmla="*/ 842 h 2526"/>
                <a:gd name="T18" fmla="*/ 1012 w 3438"/>
                <a:gd name="T19" fmla="*/ 1663 h 2526"/>
                <a:gd name="T20" fmla="*/ 1105 w 3438"/>
                <a:gd name="T21" fmla="*/ 1736 h 2526"/>
                <a:gd name="T22" fmla="*/ 1218 w 3438"/>
                <a:gd name="T23" fmla="*/ 1764 h 2526"/>
                <a:gd name="T24" fmla="*/ 1376 w 3438"/>
                <a:gd name="T25" fmla="*/ 1760 h 2526"/>
                <a:gd name="T26" fmla="*/ 1481 w 3438"/>
                <a:gd name="T27" fmla="*/ 1724 h 2526"/>
                <a:gd name="T28" fmla="*/ 1553 w 3438"/>
                <a:gd name="T29" fmla="*/ 1657 h 2526"/>
                <a:gd name="T30" fmla="*/ 1603 w 3438"/>
                <a:gd name="T31" fmla="*/ 1536 h 2526"/>
                <a:gd name="T32" fmla="*/ 1633 w 3438"/>
                <a:gd name="T33" fmla="*/ 1326 h 2526"/>
                <a:gd name="T34" fmla="*/ 1628 w 3438"/>
                <a:gd name="T35" fmla="*/ 1050 h 2526"/>
                <a:gd name="T36" fmla="*/ 1585 w 3438"/>
                <a:gd name="T37" fmla="*/ 844 h 2526"/>
                <a:gd name="T38" fmla="*/ 1514 w 3438"/>
                <a:gd name="T39" fmla="*/ 729 h 2526"/>
                <a:gd name="T40" fmla="*/ 1425 w 3438"/>
                <a:gd name="T41" fmla="*/ 675 h 2526"/>
                <a:gd name="T42" fmla="*/ 1280 w 3438"/>
                <a:gd name="T43" fmla="*/ 653 h 2526"/>
                <a:gd name="T44" fmla="*/ 1154 w 3438"/>
                <a:gd name="T45" fmla="*/ 669 h 2526"/>
                <a:gd name="T46" fmla="*/ 1046 w 3438"/>
                <a:gd name="T47" fmla="*/ 729 h 2526"/>
                <a:gd name="T48" fmla="*/ 985 w 3438"/>
                <a:gd name="T49" fmla="*/ 815 h 2526"/>
                <a:gd name="T50" fmla="*/ 938 w 3438"/>
                <a:gd name="T51" fmla="*/ 990 h 2526"/>
                <a:gd name="T52" fmla="*/ 923 w 3438"/>
                <a:gd name="T53" fmla="*/ 1254 h 2526"/>
                <a:gd name="T54" fmla="*/ 947 w 3438"/>
                <a:gd name="T55" fmla="*/ 1497 h 2526"/>
                <a:gd name="T56" fmla="*/ 998 w 3438"/>
                <a:gd name="T57" fmla="*/ 1641 h 2526"/>
                <a:gd name="T58" fmla="*/ 1142 w 3438"/>
                <a:gd name="T59" fmla="*/ 1970 h 2526"/>
                <a:gd name="T60" fmla="*/ 992 w 3438"/>
                <a:gd name="T61" fmla="*/ 1933 h 2526"/>
                <a:gd name="T62" fmla="*/ 864 w 3438"/>
                <a:gd name="T63" fmla="*/ 1857 h 2526"/>
                <a:gd name="T64" fmla="*/ 798 w 3438"/>
                <a:gd name="T65" fmla="*/ 1784 h 2526"/>
                <a:gd name="T66" fmla="*/ 731 w 3438"/>
                <a:gd name="T67" fmla="*/ 1645 h 2526"/>
                <a:gd name="T68" fmla="*/ 681 w 3438"/>
                <a:gd name="T69" fmla="*/ 1402 h 2526"/>
                <a:gd name="T70" fmla="*/ 674 w 3438"/>
                <a:gd name="T71" fmla="*/ 1124 h 2526"/>
                <a:gd name="T72" fmla="*/ 716 w 3438"/>
                <a:gd name="T73" fmla="*/ 839 h 2526"/>
                <a:gd name="T74" fmla="*/ 777 w 3438"/>
                <a:gd name="T75" fmla="*/ 684 h 2526"/>
                <a:gd name="T76" fmla="*/ 856 w 3438"/>
                <a:gd name="T77" fmla="*/ 579 h 2526"/>
                <a:gd name="T78" fmla="*/ 966 w 3438"/>
                <a:gd name="T79" fmla="*/ 502 h 2526"/>
                <a:gd name="T80" fmla="*/ 1125 w 3438"/>
                <a:gd name="T81" fmla="*/ 454 h 2526"/>
                <a:gd name="T82" fmla="*/ 1301 w 3438"/>
                <a:gd name="T83" fmla="*/ 443 h 2526"/>
                <a:gd name="T84" fmla="*/ 1471 w 3438"/>
                <a:gd name="T85" fmla="*/ 461 h 2526"/>
                <a:gd name="T86" fmla="*/ 1634 w 3438"/>
                <a:gd name="T87" fmla="*/ 524 h 2526"/>
                <a:gd name="T88" fmla="*/ 1723 w 3438"/>
                <a:gd name="T89" fmla="*/ 599 h 2526"/>
                <a:gd name="T90" fmla="*/ 1809 w 3438"/>
                <a:gd name="T91" fmla="*/ 740 h 2526"/>
                <a:gd name="T92" fmla="*/ 1867 w 3438"/>
                <a:gd name="T93" fmla="*/ 951 h 2526"/>
                <a:gd name="T94" fmla="*/ 1885 w 3438"/>
                <a:gd name="T95" fmla="*/ 1250 h 2526"/>
                <a:gd name="T96" fmla="*/ 1871 w 3438"/>
                <a:gd name="T97" fmla="*/ 1454 h 2526"/>
                <a:gd name="T98" fmla="*/ 1830 w 3438"/>
                <a:gd name="T99" fmla="*/ 1639 h 2526"/>
                <a:gd name="T100" fmla="*/ 1768 w 3438"/>
                <a:gd name="T101" fmla="*/ 1765 h 2526"/>
                <a:gd name="T102" fmla="*/ 1663 w 3438"/>
                <a:gd name="T103" fmla="*/ 1874 h 2526"/>
                <a:gd name="T104" fmla="*/ 1375 w 3438"/>
                <a:gd name="T105" fmla="*/ 1973 h 2526"/>
                <a:gd name="T106" fmla="*/ 2359 w 3438"/>
                <a:gd name="T107" fmla="*/ 0 h 2526"/>
                <a:gd name="T108" fmla="*/ 0 w 3438"/>
                <a:gd name="T109" fmla="*/ 2526 h 2526"/>
                <a:gd name="T110" fmla="*/ 3438 w 3438"/>
                <a:gd name="T111" fmla="*/ 1255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8" h="2526">
                  <a:moveTo>
                    <a:pt x="2724" y="1043"/>
                  </a:moveTo>
                  <a:lnTo>
                    <a:pt x="2423" y="1043"/>
                  </a:lnTo>
                  <a:lnTo>
                    <a:pt x="2423" y="1521"/>
                  </a:lnTo>
                  <a:lnTo>
                    <a:pt x="2423" y="1553"/>
                  </a:lnTo>
                  <a:lnTo>
                    <a:pt x="2424" y="1582"/>
                  </a:lnTo>
                  <a:lnTo>
                    <a:pt x="2425" y="1608"/>
                  </a:lnTo>
                  <a:lnTo>
                    <a:pt x="2428" y="1632"/>
                  </a:lnTo>
                  <a:lnTo>
                    <a:pt x="2431" y="1652"/>
                  </a:lnTo>
                  <a:lnTo>
                    <a:pt x="2434" y="1670"/>
                  </a:lnTo>
                  <a:lnTo>
                    <a:pt x="2438" y="1684"/>
                  </a:lnTo>
                  <a:lnTo>
                    <a:pt x="2442" y="1697"/>
                  </a:lnTo>
                  <a:lnTo>
                    <a:pt x="2446" y="1702"/>
                  </a:lnTo>
                  <a:lnTo>
                    <a:pt x="2449" y="1707"/>
                  </a:lnTo>
                  <a:lnTo>
                    <a:pt x="2452" y="1711"/>
                  </a:lnTo>
                  <a:lnTo>
                    <a:pt x="2456" y="1716"/>
                  </a:lnTo>
                  <a:lnTo>
                    <a:pt x="2460" y="1720"/>
                  </a:lnTo>
                  <a:lnTo>
                    <a:pt x="2466" y="1724"/>
                  </a:lnTo>
                  <a:lnTo>
                    <a:pt x="2477" y="1729"/>
                  </a:lnTo>
                  <a:lnTo>
                    <a:pt x="2491" y="1735"/>
                  </a:lnTo>
                  <a:lnTo>
                    <a:pt x="2499" y="1736"/>
                  </a:lnTo>
                  <a:lnTo>
                    <a:pt x="2506" y="1738"/>
                  </a:lnTo>
                  <a:lnTo>
                    <a:pt x="2514" y="1739"/>
                  </a:lnTo>
                  <a:lnTo>
                    <a:pt x="2523" y="1739"/>
                  </a:lnTo>
                  <a:lnTo>
                    <a:pt x="2533" y="1741"/>
                  </a:lnTo>
                  <a:lnTo>
                    <a:pt x="2542" y="1741"/>
                  </a:lnTo>
                  <a:lnTo>
                    <a:pt x="2722" y="1734"/>
                  </a:lnTo>
                  <a:lnTo>
                    <a:pt x="2732" y="1923"/>
                  </a:lnTo>
                  <a:lnTo>
                    <a:pt x="2697" y="1929"/>
                  </a:lnTo>
                  <a:lnTo>
                    <a:pt x="2664" y="1935"/>
                  </a:lnTo>
                  <a:lnTo>
                    <a:pt x="2633" y="1941"/>
                  </a:lnTo>
                  <a:lnTo>
                    <a:pt x="2603" y="1944"/>
                  </a:lnTo>
                  <a:lnTo>
                    <a:pt x="2577" y="1947"/>
                  </a:lnTo>
                  <a:lnTo>
                    <a:pt x="2553" y="1950"/>
                  </a:lnTo>
                  <a:lnTo>
                    <a:pt x="2530" y="1951"/>
                  </a:lnTo>
                  <a:lnTo>
                    <a:pt x="2510" y="1952"/>
                  </a:lnTo>
                  <a:lnTo>
                    <a:pt x="2487" y="1951"/>
                  </a:lnTo>
                  <a:lnTo>
                    <a:pt x="2466" y="1950"/>
                  </a:lnTo>
                  <a:lnTo>
                    <a:pt x="2445" y="1948"/>
                  </a:lnTo>
                  <a:lnTo>
                    <a:pt x="2425" y="1946"/>
                  </a:lnTo>
                  <a:lnTo>
                    <a:pt x="2406" y="1943"/>
                  </a:lnTo>
                  <a:lnTo>
                    <a:pt x="2388" y="1939"/>
                  </a:lnTo>
                  <a:lnTo>
                    <a:pt x="2370" y="1935"/>
                  </a:lnTo>
                  <a:lnTo>
                    <a:pt x="2362" y="1933"/>
                  </a:lnTo>
                  <a:lnTo>
                    <a:pt x="2354" y="1930"/>
                  </a:lnTo>
                  <a:lnTo>
                    <a:pt x="2339" y="1925"/>
                  </a:lnTo>
                  <a:lnTo>
                    <a:pt x="2324" y="1918"/>
                  </a:lnTo>
                  <a:lnTo>
                    <a:pt x="2311" y="1911"/>
                  </a:lnTo>
                  <a:lnTo>
                    <a:pt x="2298" y="1903"/>
                  </a:lnTo>
                  <a:lnTo>
                    <a:pt x="2286" y="1896"/>
                  </a:lnTo>
                  <a:lnTo>
                    <a:pt x="2276" y="1887"/>
                  </a:lnTo>
                  <a:lnTo>
                    <a:pt x="2265" y="1877"/>
                  </a:lnTo>
                  <a:lnTo>
                    <a:pt x="2256" y="1866"/>
                  </a:lnTo>
                  <a:lnTo>
                    <a:pt x="2249" y="1855"/>
                  </a:lnTo>
                  <a:lnTo>
                    <a:pt x="2241" y="1843"/>
                  </a:lnTo>
                  <a:lnTo>
                    <a:pt x="2233" y="1829"/>
                  </a:lnTo>
                  <a:lnTo>
                    <a:pt x="2226" y="1815"/>
                  </a:lnTo>
                  <a:lnTo>
                    <a:pt x="2220" y="1799"/>
                  </a:lnTo>
                  <a:lnTo>
                    <a:pt x="2215" y="1782"/>
                  </a:lnTo>
                  <a:lnTo>
                    <a:pt x="2209" y="1764"/>
                  </a:lnTo>
                  <a:lnTo>
                    <a:pt x="2205" y="1744"/>
                  </a:lnTo>
                  <a:lnTo>
                    <a:pt x="2201" y="1724"/>
                  </a:lnTo>
                  <a:lnTo>
                    <a:pt x="2198" y="1702"/>
                  </a:lnTo>
                  <a:lnTo>
                    <a:pt x="2195" y="1679"/>
                  </a:lnTo>
                  <a:lnTo>
                    <a:pt x="2192" y="1655"/>
                  </a:lnTo>
                  <a:lnTo>
                    <a:pt x="2190" y="1630"/>
                  </a:lnTo>
                  <a:lnTo>
                    <a:pt x="2189" y="1603"/>
                  </a:lnTo>
                  <a:lnTo>
                    <a:pt x="2188" y="1575"/>
                  </a:lnTo>
                  <a:lnTo>
                    <a:pt x="2188" y="1547"/>
                  </a:lnTo>
                  <a:lnTo>
                    <a:pt x="2188" y="1043"/>
                  </a:lnTo>
                  <a:lnTo>
                    <a:pt x="2021" y="1043"/>
                  </a:lnTo>
                  <a:lnTo>
                    <a:pt x="2021" y="842"/>
                  </a:lnTo>
                  <a:lnTo>
                    <a:pt x="2188" y="842"/>
                  </a:lnTo>
                  <a:lnTo>
                    <a:pt x="2188" y="526"/>
                  </a:lnTo>
                  <a:lnTo>
                    <a:pt x="2423" y="526"/>
                  </a:lnTo>
                  <a:lnTo>
                    <a:pt x="2423" y="842"/>
                  </a:lnTo>
                  <a:lnTo>
                    <a:pt x="2724" y="842"/>
                  </a:lnTo>
                  <a:lnTo>
                    <a:pt x="2724" y="1043"/>
                  </a:lnTo>
                  <a:close/>
                  <a:moveTo>
                    <a:pt x="998" y="1641"/>
                  </a:moveTo>
                  <a:lnTo>
                    <a:pt x="1007" y="1656"/>
                  </a:lnTo>
                  <a:lnTo>
                    <a:pt x="1012" y="1663"/>
                  </a:lnTo>
                  <a:lnTo>
                    <a:pt x="1018" y="1670"/>
                  </a:lnTo>
                  <a:lnTo>
                    <a:pt x="1029" y="1683"/>
                  </a:lnTo>
                  <a:lnTo>
                    <a:pt x="1043" y="1696"/>
                  </a:lnTo>
                  <a:lnTo>
                    <a:pt x="1056" y="1707"/>
                  </a:lnTo>
                  <a:lnTo>
                    <a:pt x="1072" y="1718"/>
                  </a:lnTo>
                  <a:lnTo>
                    <a:pt x="1088" y="1727"/>
                  </a:lnTo>
                  <a:lnTo>
                    <a:pt x="1097" y="1732"/>
                  </a:lnTo>
                  <a:lnTo>
                    <a:pt x="1105" y="1736"/>
                  </a:lnTo>
                  <a:lnTo>
                    <a:pt x="1123" y="1743"/>
                  </a:lnTo>
                  <a:lnTo>
                    <a:pt x="1143" y="1750"/>
                  </a:lnTo>
                  <a:lnTo>
                    <a:pt x="1153" y="1753"/>
                  </a:lnTo>
                  <a:lnTo>
                    <a:pt x="1163" y="1755"/>
                  </a:lnTo>
                  <a:lnTo>
                    <a:pt x="1185" y="1760"/>
                  </a:lnTo>
                  <a:lnTo>
                    <a:pt x="1195" y="1762"/>
                  </a:lnTo>
                  <a:lnTo>
                    <a:pt x="1207" y="1763"/>
                  </a:lnTo>
                  <a:lnTo>
                    <a:pt x="1218" y="1764"/>
                  </a:lnTo>
                  <a:lnTo>
                    <a:pt x="1230" y="1765"/>
                  </a:lnTo>
                  <a:lnTo>
                    <a:pt x="1254" y="1768"/>
                  </a:lnTo>
                  <a:lnTo>
                    <a:pt x="1280" y="1768"/>
                  </a:lnTo>
                  <a:lnTo>
                    <a:pt x="1306" y="1768"/>
                  </a:lnTo>
                  <a:lnTo>
                    <a:pt x="1330" y="1765"/>
                  </a:lnTo>
                  <a:lnTo>
                    <a:pt x="1342" y="1764"/>
                  </a:lnTo>
                  <a:lnTo>
                    <a:pt x="1353" y="1763"/>
                  </a:lnTo>
                  <a:lnTo>
                    <a:pt x="1376" y="1760"/>
                  </a:lnTo>
                  <a:lnTo>
                    <a:pt x="1397" y="1755"/>
                  </a:lnTo>
                  <a:lnTo>
                    <a:pt x="1418" y="1750"/>
                  </a:lnTo>
                  <a:lnTo>
                    <a:pt x="1428" y="1747"/>
                  </a:lnTo>
                  <a:lnTo>
                    <a:pt x="1437" y="1744"/>
                  </a:lnTo>
                  <a:lnTo>
                    <a:pt x="1455" y="1736"/>
                  </a:lnTo>
                  <a:lnTo>
                    <a:pt x="1464" y="1733"/>
                  </a:lnTo>
                  <a:lnTo>
                    <a:pt x="1473" y="1728"/>
                  </a:lnTo>
                  <a:lnTo>
                    <a:pt x="1481" y="1724"/>
                  </a:lnTo>
                  <a:lnTo>
                    <a:pt x="1489" y="1719"/>
                  </a:lnTo>
                  <a:lnTo>
                    <a:pt x="1503" y="1708"/>
                  </a:lnTo>
                  <a:lnTo>
                    <a:pt x="1510" y="1703"/>
                  </a:lnTo>
                  <a:lnTo>
                    <a:pt x="1517" y="1697"/>
                  </a:lnTo>
                  <a:lnTo>
                    <a:pt x="1530" y="1685"/>
                  </a:lnTo>
                  <a:lnTo>
                    <a:pt x="1536" y="1679"/>
                  </a:lnTo>
                  <a:lnTo>
                    <a:pt x="1541" y="1672"/>
                  </a:lnTo>
                  <a:lnTo>
                    <a:pt x="1553" y="1657"/>
                  </a:lnTo>
                  <a:lnTo>
                    <a:pt x="1562" y="1643"/>
                  </a:lnTo>
                  <a:lnTo>
                    <a:pt x="1571" y="1626"/>
                  </a:lnTo>
                  <a:lnTo>
                    <a:pt x="1579" y="1609"/>
                  </a:lnTo>
                  <a:lnTo>
                    <a:pt x="1583" y="1599"/>
                  </a:lnTo>
                  <a:lnTo>
                    <a:pt x="1587" y="1590"/>
                  </a:lnTo>
                  <a:lnTo>
                    <a:pt x="1594" y="1570"/>
                  </a:lnTo>
                  <a:lnTo>
                    <a:pt x="1600" y="1547"/>
                  </a:lnTo>
                  <a:lnTo>
                    <a:pt x="1603" y="1536"/>
                  </a:lnTo>
                  <a:lnTo>
                    <a:pt x="1607" y="1525"/>
                  </a:lnTo>
                  <a:lnTo>
                    <a:pt x="1612" y="1500"/>
                  </a:lnTo>
                  <a:lnTo>
                    <a:pt x="1617" y="1474"/>
                  </a:lnTo>
                  <a:lnTo>
                    <a:pt x="1621" y="1447"/>
                  </a:lnTo>
                  <a:lnTo>
                    <a:pt x="1625" y="1419"/>
                  </a:lnTo>
                  <a:lnTo>
                    <a:pt x="1628" y="1389"/>
                  </a:lnTo>
                  <a:lnTo>
                    <a:pt x="1630" y="1359"/>
                  </a:lnTo>
                  <a:lnTo>
                    <a:pt x="1633" y="1326"/>
                  </a:lnTo>
                  <a:lnTo>
                    <a:pt x="1634" y="1292"/>
                  </a:lnTo>
                  <a:lnTo>
                    <a:pt x="1635" y="1256"/>
                  </a:lnTo>
                  <a:lnTo>
                    <a:pt x="1635" y="1220"/>
                  </a:lnTo>
                  <a:lnTo>
                    <a:pt x="1635" y="1183"/>
                  </a:lnTo>
                  <a:lnTo>
                    <a:pt x="1634" y="1148"/>
                  </a:lnTo>
                  <a:lnTo>
                    <a:pt x="1633" y="1115"/>
                  </a:lnTo>
                  <a:lnTo>
                    <a:pt x="1630" y="1081"/>
                  </a:lnTo>
                  <a:lnTo>
                    <a:pt x="1628" y="1050"/>
                  </a:lnTo>
                  <a:lnTo>
                    <a:pt x="1625" y="1020"/>
                  </a:lnTo>
                  <a:lnTo>
                    <a:pt x="1620" y="991"/>
                  </a:lnTo>
                  <a:lnTo>
                    <a:pt x="1616" y="963"/>
                  </a:lnTo>
                  <a:lnTo>
                    <a:pt x="1611" y="937"/>
                  </a:lnTo>
                  <a:lnTo>
                    <a:pt x="1606" y="911"/>
                  </a:lnTo>
                  <a:lnTo>
                    <a:pt x="1600" y="888"/>
                  </a:lnTo>
                  <a:lnTo>
                    <a:pt x="1593" y="865"/>
                  </a:lnTo>
                  <a:lnTo>
                    <a:pt x="1585" y="844"/>
                  </a:lnTo>
                  <a:lnTo>
                    <a:pt x="1578" y="824"/>
                  </a:lnTo>
                  <a:lnTo>
                    <a:pt x="1568" y="806"/>
                  </a:lnTo>
                  <a:lnTo>
                    <a:pt x="1559" y="788"/>
                  </a:lnTo>
                  <a:lnTo>
                    <a:pt x="1550" y="772"/>
                  </a:lnTo>
                  <a:lnTo>
                    <a:pt x="1545" y="764"/>
                  </a:lnTo>
                  <a:lnTo>
                    <a:pt x="1539" y="756"/>
                  </a:lnTo>
                  <a:lnTo>
                    <a:pt x="1527" y="742"/>
                  </a:lnTo>
                  <a:lnTo>
                    <a:pt x="1514" y="729"/>
                  </a:lnTo>
                  <a:lnTo>
                    <a:pt x="1508" y="723"/>
                  </a:lnTo>
                  <a:lnTo>
                    <a:pt x="1500" y="717"/>
                  </a:lnTo>
                  <a:lnTo>
                    <a:pt x="1493" y="711"/>
                  </a:lnTo>
                  <a:lnTo>
                    <a:pt x="1485" y="706"/>
                  </a:lnTo>
                  <a:lnTo>
                    <a:pt x="1469" y="696"/>
                  </a:lnTo>
                  <a:lnTo>
                    <a:pt x="1453" y="687"/>
                  </a:lnTo>
                  <a:lnTo>
                    <a:pt x="1435" y="679"/>
                  </a:lnTo>
                  <a:lnTo>
                    <a:pt x="1425" y="675"/>
                  </a:lnTo>
                  <a:lnTo>
                    <a:pt x="1415" y="672"/>
                  </a:lnTo>
                  <a:lnTo>
                    <a:pt x="1395" y="666"/>
                  </a:lnTo>
                  <a:lnTo>
                    <a:pt x="1375" y="662"/>
                  </a:lnTo>
                  <a:lnTo>
                    <a:pt x="1352" y="657"/>
                  </a:lnTo>
                  <a:lnTo>
                    <a:pt x="1341" y="656"/>
                  </a:lnTo>
                  <a:lnTo>
                    <a:pt x="1330" y="655"/>
                  </a:lnTo>
                  <a:lnTo>
                    <a:pt x="1305" y="654"/>
                  </a:lnTo>
                  <a:lnTo>
                    <a:pt x="1280" y="653"/>
                  </a:lnTo>
                  <a:lnTo>
                    <a:pt x="1255" y="654"/>
                  </a:lnTo>
                  <a:lnTo>
                    <a:pt x="1243" y="654"/>
                  </a:lnTo>
                  <a:lnTo>
                    <a:pt x="1231" y="655"/>
                  </a:lnTo>
                  <a:lnTo>
                    <a:pt x="1219" y="656"/>
                  </a:lnTo>
                  <a:lnTo>
                    <a:pt x="1208" y="657"/>
                  </a:lnTo>
                  <a:lnTo>
                    <a:pt x="1186" y="662"/>
                  </a:lnTo>
                  <a:lnTo>
                    <a:pt x="1165" y="666"/>
                  </a:lnTo>
                  <a:lnTo>
                    <a:pt x="1154" y="669"/>
                  </a:lnTo>
                  <a:lnTo>
                    <a:pt x="1145" y="672"/>
                  </a:lnTo>
                  <a:lnTo>
                    <a:pt x="1126" y="679"/>
                  </a:lnTo>
                  <a:lnTo>
                    <a:pt x="1108" y="687"/>
                  </a:lnTo>
                  <a:lnTo>
                    <a:pt x="1091" y="696"/>
                  </a:lnTo>
                  <a:lnTo>
                    <a:pt x="1082" y="700"/>
                  </a:lnTo>
                  <a:lnTo>
                    <a:pt x="1074" y="706"/>
                  </a:lnTo>
                  <a:lnTo>
                    <a:pt x="1060" y="717"/>
                  </a:lnTo>
                  <a:lnTo>
                    <a:pt x="1046" y="729"/>
                  </a:lnTo>
                  <a:lnTo>
                    <a:pt x="1033" y="742"/>
                  </a:lnTo>
                  <a:lnTo>
                    <a:pt x="1026" y="748"/>
                  </a:lnTo>
                  <a:lnTo>
                    <a:pt x="1020" y="756"/>
                  </a:lnTo>
                  <a:lnTo>
                    <a:pt x="1015" y="764"/>
                  </a:lnTo>
                  <a:lnTo>
                    <a:pt x="1009" y="772"/>
                  </a:lnTo>
                  <a:lnTo>
                    <a:pt x="1000" y="788"/>
                  </a:lnTo>
                  <a:lnTo>
                    <a:pt x="990" y="806"/>
                  </a:lnTo>
                  <a:lnTo>
                    <a:pt x="985" y="815"/>
                  </a:lnTo>
                  <a:lnTo>
                    <a:pt x="982" y="824"/>
                  </a:lnTo>
                  <a:lnTo>
                    <a:pt x="974" y="844"/>
                  </a:lnTo>
                  <a:lnTo>
                    <a:pt x="966" y="865"/>
                  </a:lnTo>
                  <a:lnTo>
                    <a:pt x="959" y="888"/>
                  </a:lnTo>
                  <a:lnTo>
                    <a:pt x="953" y="911"/>
                  </a:lnTo>
                  <a:lnTo>
                    <a:pt x="947" y="936"/>
                  </a:lnTo>
                  <a:lnTo>
                    <a:pt x="942" y="963"/>
                  </a:lnTo>
                  <a:lnTo>
                    <a:pt x="938" y="990"/>
                  </a:lnTo>
                  <a:lnTo>
                    <a:pt x="933" y="1019"/>
                  </a:lnTo>
                  <a:lnTo>
                    <a:pt x="930" y="1048"/>
                  </a:lnTo>
                  <a:lnTo>
                    <a:pt x="928" y="1080"/>
                  </a:lnTo>
                  <a:lnTo>
                    <a:pt x="926" y="1112"/>
                  </a:lnTo>
                  <a:lnTo>
                    <a:pt x="924" y="1146"/>
                  </a:lnTo>
                  <a:lnTo>
                    <a:pt x="923" y="1182"/>
                  </a:lnTo>
                  <a:lnTo>
                    <a:pt x="923" y="1218"/>
                  </a:lnTo>
                  <a:lnTo>
                    <a:pt x="923" y="1254"/>
                  </a:lnTo>
                  <a:lnTo>
                    <a:pt x="924" y="1289"/>
                  </a:lnTo>
                  <a:lnTo>
                    <a:pt x="926" y="1323"/>
                  </a:lnTo>
                  <a:lnTo>
                    <a:pt x="928" y="1355"/>
                  </a:lnTo>
                  <a:lnTo>
                    <a:pt x="930" y="1387"/>
                  </a:lnTo>
                  <a:lnTo>
                    <a:pt x="933" y="1416"/>
                  </a:lnTo>
                  <a:lnTo>
                    <a:pt x="937" y="1444"/>
                  </a:lnTo>
                  <a:lnTo>
                    <a:pt x="941" y="1471"/>
                  </a:lnTo>
                  <a:lnTo>
                    <a:pt x="947" y="1497"/>
                  </a:lnTo>
                  <a:lnTo>
                    <a:pt x="953" y="1521"/>
                  </a:lnTo>
                  <a:lnTo>
                    <a:pt x="958" y="1545"/>
                  </a:lnTo>
                  <a:lnTo>
                    <a:pt x="962" y="1555"/>
                  </a:lnTo>
                  <a:lnTo>
                    <a:pt x="965" y="1566"/>
                  </a:lnTo>
                  <a:lnTo>
                    <a:pt x="972" y="1587"/>
                  </a:lnTo>
                  <a:lnTo>
                    <a:pt x="980" y="1606"/>
                  </a:lnTo>
                  <a:lnTo>
                    <a:pt x="989" y="1624"/>
                  </a:lnTo>
                  <a:lnTo>
                    <a:pt x="998" y="1641"/>
                  </a:lnTo>
                  <a:close/>
                  <a:moveTo>
                    <a:pt x="1280" y="1978"/>
                  </a:moveTo>
                  <a:lnTo>
                    <a:pt x="1259" y="1978"/>
                  </a:lnTo>
                  <a:lnTo>
                    <a:pt x="1239" y="1978"/>
                  </a:lnTo>
                  <a:lnTo>
                    <a:pt x="1218" y="1977"/>
                  </a:lnTo>
                  <a:lnTo>
                    <a:pt x="1198" y="1975"/>
                  </a:lnTo>
                  <a:lnTo>
                    <a:pt x="1179" y="1974"/>
                  </a:lnTo>
                  <a:lnTo>
                    <a:pt x="1160" y="1972"/>
                  </a:lnTo>
                  <a:lnTo>
                    <a:pt x="1142" y="1970"/>
                  </a:lnTo>
                  <a:lnTo>
                    <a:pt x="1124" y="1966"/>
                  </a:lnTo>
                  <a:lnTo>
                    <a:pt x="1106" y="1964"/>
                  </a:lnTo>
                  <a:lnTo>
                    <a:pt x="1088" y="1961"/>
                  </a:lnTo>
                  <a:lnTo>
                    <a:pt x="1071" y="1956"/>
                  </a:lnTo>
                  <a:lnTo>
                    <a:pt x="1054" y="1953"/>
                  </a:lnTo>
                  <a:lnTo>
                    <a:pt x="1038" y="1948"/>
                  </a:lnTo>
                  <a:lnTo>
                    <a:pt x="1022" y="1943"/>
                  </a:lnTo>
                  <a:lnTo>
                    <a:pt x="992" y="1933"/>
                  </a:lnTo>
                  <a:lnTo>
                    <a:pt x="963" y="1920"/>
                  </a:lnTo>
                  <a:lnTo>
                    <a:pt x="949" y="1914"/>
                  </a:lnTo>
                  <a:lnTo>
                    <a:pt x="936" y="1907"/>
                  </a:lnTo>
                  <a:lnTo>
                    <a:pt x="911" y="1892"/>
                  </a:lnTo>
                  <a:lnTo>
                    <a:pt x="899" y="1884"/>
                  </a:lnTo>
                  <a:lnTo>
                    <a:pt x="886" y="1875"/>
                  </a:lnTo>
                  <a:lnTo>
                    <a:pt x="875" y="1866"/>
                  </a:lnTo>
                  <a:lnTo>
                    <a:pt x="864" y="1857"/>
                  </a:lnTo>
                  <a:lnTo>
                    <a:pt x="853" y="1848"/>
                  </a:lnTo>
                  <a:lnTo>
                    <a:pt x="843" y="1838"/>
                  </a:lnTo>
                  <a:lnTo>
                    <a:pt x="833" y="1828"/>
                  </a:lnTo>
                  <a:lnTo>
                    <a:pt x="824" y="1818"/>
                  </a:lnTo>
                  <a:lnTo>
                    <a:pt x="815" y="1807"/>
                  </a:lnTo>
                  <a:lnTo>
                    <a:pt x="811" y="1801"/>
                  </a:lnTo>
                  <a:lnTo>
                    <a:pt x="806" y="1796"/>
                  </a:lnTo>
                  <a:lnTo>
                    <a:pt x="798" y="1784"/>
                  </a:lnTo>
                  <a:lnTo>
                    <a:pt x="790" y="1772"/>
                  </a:lnTo>
                  <a:lnTo>
                    <a:pt x="783" y="1760"/>
                  </a:lnTo>
                  <a:lnTo>
                    <a:pt x="776" y="1747"/>
                  </a:lnTo>
                  <a:lnTo>
                    <a:pt x="761" y="1720"/>
                  </a:lnTo>
                  <a:lnTo>
                    <a:pt x="754" y="1706"/>
                  </a:lnTo>
                  <a:lnTo>
                    <a:pt x="748" y="1691"/>
                  </a:lnTo>
                  <a:lnTo>
                    <a:pt x="736" y="1661"/>
                  </a:lnTo>
                  <a:lnTo>
                    <a:pt x="731" y="1645"/>
                  </a:lnTo>
                  <a:lnTo>
                    <a:pt x="725" y="1629"/>
                  </a:lnTo>
                  <a:lnTo>
                    <a:pt x="715" y="1596"/>
                  </a:lnTo>
                  <a:lnTo>
                    <a:pt x="706" y="1561"/>
                  </a:lnTo>
                  <a:lnTo>
                    <a:pt x="698" y="1524"/>
                  </a:lnTo>
                  <a:lnTo>
                    <a:pt x="695" y="1505"/>
                  </a:lnTo>
                  <a:lnTo>
                    <a:pt x="691" y="1484"/>
                  </a:lnTo>
                  <a:lnTo>
                    <a:pt x="686" y="1445"/>
                  </a:lnTo>
                  <a:lnTo>
                    <a:pt x="681" y="1402"/>
                  </a:lnTo>
                  <a:lnTo>
                    <a:pt x="678" y="1360"/>
                  </a:lnTo>
                  <a:lnTo>
                    <a:pt x="676" y="1337"/>
                  </a:lnTo>
                  <a:lnTo>
                    <a:pt x="674" y="1315"/>
                  </a:lnTo>
                  <a:lnTo>
                    <a:pt x="673" y="1267"/>
                  </a:lnTo>
                  <a:lnTo>
                    <a:pt x="673" y="1219"/>
                  </a:lnTo>
                  <a:lnTo>
                    <a:pt x="673" y="1171"/>
                  </a:lnTo>
                  <a:lnTo>
                    <a:pt x="674" y="1147"/>
                  </a:lnTo>
                  <a:lnTo>
                    <a:pt x="674" y="1124"/>
                  </a:lnTo>
                  <a:lnTo>
                    <a:pt x="678" y="1079"/>
                  </a:lnTo>
                  <a:lnTo>
                    <a:pt x="681" y="1035"/>
                  </a:lnTo>
                  <a:lnTo>
                    <a:pt x="686" y="992"/>
                  </a:lnTo>
                  <a:lnTo>
                    <a:pt x="689" y="972"/>
                  </a:lnTo>
                  <a:lnTo>
                    <a:pt x="692" y="952"/>
                  </a:lnTo>
                  <a:lnTo>
                    <a:pt x="699" y="912"/>
                  </a:lnTo>
                  <a:lnTo>
                    <a:pt x="707" y="875"/>
                  </a:lnTo>
                  <a:lnTo>
                    <a:pt x="716" y="839"/>
                  </a:lnTo>
                  <a:lnTo>
                    <a:pt x="721" y="823"/>
                  </a:lnTo>
                  <a:lnTo>
                    <a:pt x="726" y="806"/>
                  </a:lnTo>
                  <a:lnTo>
                    <a:pt x="738" y="773"/>
                  </a:lnTo>
                  <a:lnTo>
                    <a:pt x="743" y="757"/>
                  </a:lnTo>
                  <a:lnTo>
                    <a:pt x="750" y="742"/>
                  </a:lnTo>
                  <a:lnTo>
                    <a:pt x="762" y="712"/>
                  </a:lnTo>
                  <a:lnTo>
                    <a:pt x="770" y="698"/>
                  </a:lnTo>
                  <a:lnTo>
                    <a:pt x="777" y="684"/>
                  </a:lnTo>
                  <a:lnTo>
                    <a:pt x="793" y="658"/>
                  </a:lnTo>
                  <a:lnTo>
                    <a:pt x="801" y="646"/>
                  </a:lnTo>
                  <a:lnTo>
                    <a:pt x="808" y="634"/>
                  </a:lnTo>
                  <a:lnTo>
                    <a:pt x="817" y="621"/>
                  </a:lnTo>
                  <a:lnTo>
                    <a:pt x="826" y="610"/>
                  </a:lnTo>
                  <a:lnTo>
                    <a:pt x="837" y="599"/>
                  </a:lnTo>
                  <a:lnTo>
                    <a:pt x="846" y="589"/>
                  </a:lnTo>
                  <a:lnTo>
                    <a:pt x="856" y="579"/>
                  </a:lnTo>
                  <a:lnTo>
                    <a:pt x="867" y="569"/>
                  </a:lnTo>
                  <a:lnTo>
                    <a:pt x="878" y="558"/>
                  </a:lnTo>
                  <a:lnTo>
                    <a:pt x="890" y="549"/>
                  </a:lnTo>
                  <a:lnTo>
                    <a:pt x="901" y="542"/>
                  </a:lnTo>
                  <a:lnTo>
                    <a:pt x="913" y="533"/>
                  </a:lnTo>
                  <a:lnTo>
                    <a:pt x="939" y="517"/>
                  </a:lnTo>
                  <a:lnTo>
                    <a:pt x="953" y="510"/>
                  </a:lnTo>
                  <a:lnTo>
                    <a:pt x="966" y="502"/>
                  </a:lnTo>
                  <a:lnTo>
                    <a:pt x="981" y="497"/>
                  </a:lnTo>
                  <a:lnTo>
                    <a:pt x="994" y="490"/>
                  </a:lnTo>
                  <a:lnTo>
                    <a:pt x="1025" y="479"/>
                  </a:lnTo>
                  <a:lnTo>
                    <a:pt x="1057" y="470"/>
                  </a:lnTo>
                  <a:lnTo>
                    <a:pt x="1073" y="465"/>
                  </a:lnTo>
                  <a:lnTo>
                    <a:pt x="1090" y="461"/>
                  </a:lnTo>
                  <a:lnTo>
                    <a:pt x="1107" y="457"/>
                  </a:lnTo>
                  <a:lnTo>
                    <a:pt x="1125" y="454"/>
                  </a:lnTo>
                  <a:lnTo>
                    <a:pt x="1162" y="449"/>
                  </a:lnTo>
                  <a:lnTo>
                    <a:pt x="1180" y="447"/>
                  </a:lnTo>
                  <a:lnTo>
                    <a:pt x="1199" y="445"/>
                  </a:lnTo>
                  <a:lnTo>
                    <a:pt x="1219" y="444"/>
                  </a:lnTo>
                  <a:lnTo>
                    <a:pt x="1239" y="443"/>
                  </a:lnTo>
                  <a:lnTo>
                    <a:pt x="1260" y="443"/>
                  </a:lnTo>
                  <a:lnTo>
                    <a:pt x="1280" y="443"/>
                  </a:lnTo>
                  <a:lnTo>
                    <a:pt x="1301" y="443"/>
                  </a:lnTo>
                  <a:lnTo>
                    <a:pt x="1321" y="443"/>
                  </a:lnTo>
                  <a:lnTo>
                    <a:pt x="1341" y="444"/>
                  </a:lnTo>
                  <a:lnTo>
                    <a:pt x="1361" y="445"/>
                  </a:lnTo>
                  <a:lnTo>
                    <a:pt x="1398" y="449"/>
                  </a:lnTo>
                  <a:lnTo>
                    <a:pt x="1418" y="452"/>
                  </a:lnTo>
                  <a:lnTo>
                    <a:pt x="1436" y="454"/>
                  </a:lnTo>
                  <a:lnTo>
                    <a:pt x="1453" y="457"/>
                  </a:lnTo>
                  <a:lnTo>
                    <a:pt x="1471" y="461"/>
                  </a:lnTo>
                  <a:lnTo>
                    <a:pt x="1503" y="469"/>
                  </a:lnTo>
                  <a:lnTo>
                    <a:pt x="1535" y="479"/>
                  </a:lnTo>
                  <a:lnTo>
                    <a:pt x="1550" y="484"/>
                  </a:lnTo>
                  <a:lnTo>
                    <a:pt x="1565" y="490"/>
                  </a:lnTo>
                  <a:lnTo>
                    <a:pt x="1580" y="496"/>
                  </a:lnTo>
                  <a:lnTo>
                    <a:pt x="1594" y="502"/>
                  </a:lnTo>
                  <a:lnTo>
                    <a:pt x="1621" y="517"/>
                  </a:lnTo>
                  <a:lnTo>
                    <a:pt x="1634" y="524"/>
                  </a:lnTo>
                  <a:lnTo>
                    <a:pt x="1646" y="533"/>
                  </a:lnTo>
                  <a:lnTo>
                    <a:pt x="1659" y="540"/>
                  </a:lnTo>
                  <a:lnTo>
                    <a:pt x="1670" y="549"/>
                  </a:lnTo>
                  <a:lnTo>
                    <a:pt x="1682" y="558"/>
                  </a:lnTo>
                  <a:lnTo>
                    <a:pt x="1692" y="567"/>
                  </a:lnTo>
                  <a:lnTo>
                    <a:pt x="1704" y="578"/>
                  </a:lnTo>
                  <a:lnTo>
                    <a:pt x="1714" y="588"/>
                  </a:lnTo>
                  <a:lnTo>
                    <a:pt x="1723" y="599"/>
                  </a:lnTo>
                  <a:lnTo>
                    <a:pt x="1733" y="609"/>
                  </a:lnTo>
                  <a:lnTo>
                    <a:pt x="1742" y="620"/>
                  </a:lnTo>
                  <a:lnTo>
                    <a:pt x="1751" y="633"/>
                  </a:lnTo>
                  <a:lnTo>
                    <a:pt x="1767" y="657"/>
                  </a:lnTo>
                  <a:lnTo>
                    <a:pt x="1775" y="670"/>
                  </a:lnTo>
                  <a:lnTo>
                    <a:pt x="1782" y="683"/>
                  </a:lnTo>
                  <a:lnTo>
                    <a:pt x="1796" y="711"/>
                  </a:lnTo>
                  <a:lnTo>
                    <a:pt x="1809" y="740"/>
                  </a:lnTo>
                  <a:lnTo>
                    <a:pt x="1822" y="771"/>
                  </a:lnTo>
                  <a:lnTo>
                    <a:pt x="1827" y="788"/>
                  </a:lnTo>
                  <a:lnTo>
                    <a:pt x="1833" y="803"/>
                  </a:lnTo>
                  <a:lnTo>
                    <a:pt x="1842" y="838"/>
                  </a:lnTo>
                  <a:lnTo>
                    <a:pt x="1851" y="874"/>
                  </a:lnTo>
                  <a:lnTo>
                    <a:pt x="1859" y="911"/>
                  </a:lnTo>
                  <a:lnTo>
                    <a:pt x="1864" y="930"/>
                  </a:lnTo>
                  <a:lnTo>
                    <a:pt x="1867" y="951"/>
                  </a:lnTo>
                  <a:lnTo>
                    <a:pt x="1873" y="991"/>
                  </a:lnTo>
                  <a:lnTo>
                    <a:pt x="1877" y="1033"/>
                  </a:lnTo>
                  <a:lnTo>
                    <a:pt x="1880" y="1076"/>
                  </a:lnTo>
                  <a:lnTo>
                    <a:pt x="1882" y="1099"/>
                  </a:lnTo>
                  <a:lnTo>
                    <a:pt x="1884" y="1123"/>
                  </a:lnTo>
                  <a:lnTo>
                    <a:pt x="1885" y="1170"/>
                  </a:lnTo>
                  <a:lnTo>
                    <a:pt x="1885" y="1218"/>
                  </a:lnTo>
                  <a:lnTo>
                    <a:pt x="1885" y="1250"/>
                  </a:lnTo>
                  <a:lnTo>
                    <a:pt x="1885" y="1281"/>
                  </a:lnTo>
                  <a:lnTo>
                    <a:pt x="1884" y="1312"/>
                  </a:lnTo>
                  <a:lnTo>
                    <a:pt x="1882" y="1342"/>
                  </a:lnTo>
                  <a:lnTo>
                    <a:pt x="1880" y="1371"/>
                  </a:lnTo>
                  <a:lnTo>
                    <a:pt x="1877" y="1399"/>
                  </a:lnTo>
                  <a:lnTo>
                    <a:pt x="1875" y="1427"/>
                  </a:lnTo>
                  <a:lnTo>
                    <a:pt x="1874" y="1441"/>
                  </a:lnTo>
                  <a:lnTo>
                    <a:pt x="1871" y="1454"/>
                  </a:lnTo>
                  <a:lnTo>
                    <a:pt x="1868" y="1480"/>
                  </a:lnTo>
                  <a:lnTo>
                    <a:pt x="1864" y="1505"/>
                  </a:lnTo>
                  <a:lnTo>
                    <a:pt x="1859" y="1529"/>
                  </a:lnTo>
                  <a:lnTo>
                    <a:pt x="1854" y="1553"/>
                  </a:lnTo>
                  <a:lnTo>
                    <a:pt x="1849" y="1575"/>
                  </a:lnTo>
                  <a:lnTo>
                    <a:pt x="1843" y="1598"/>
                  </a:lnTo>
                  <a:lnTo>
                    <a:pt x="1836" y="1619"/>
                  </a:lnTo>
                  <a:lnTo>
                    <a:pt x="1830" y="1639"/>
                  </a:lnTo>
                  <a:lnTo>
                    <a:pt x="1823" y="1659"/>
                  </a:lnTo>
                  <a:lnTo>
                    <a:pt x="1815" y="1679"/>
                  </a:lnTo>
                  <a:lnTo>
                    <a:pt x="1811" y="1688"/>
                  </a:lnTo>
                  <a:lnTo>
                    <a:pt x="1806" y="1697"/>
                  </a:lnTo>
                  <a:lnTo>
                    <a:pt x="1798" y="1715"/>
                  </a:lnTo>
                  <a:lnTo>
                    <a:pt x="1788" y="1733"/>
                  </a:lnTo>
                  <a:lnTo>
                    <a:pt x="1778" y="1750"/>
                  </a:lnTo>
                  <a:lnTo>
                    <a:pt x="1768" y="1765"/>
                  </a:lnTo>
                  <a:lnTo>
                    <a:pt x="1757" y="1781"/>
                  </a:lnTo>
                  <a:lnTo>
                    <a:pt x="1745" y="1796"/>
                  </a:lnTo>
                  <a:lnTo>
                    <a:pt x="1733" y="1810"/>
                  </a:lnTo>
                  <a:lnTo>
                    <a:pt x="1721" y="1825"/>
                  </a:lnTo>
                  <a:lnTo>
                    <a:pt x="1707" y="1837"/>
                  </a:lnTo>
                  <a:lnTo>
                    <a:pt x="1693" y="1851"/>
                  </a:lnTo>
                  <a:lnTo>
                    <a:pt x="1679" y="1862"/>
                  </a:lnTo>
                  <a:lnTo>
                    <a:pt x="1663" y="1874"/>
                  </a:lnTo>
                  <a:lnTo>
                    <a:pt x="1648" y="1884"/>
                  </a:lnTo>
                  <a:lnTo>
                    <a:pt x="1831" y="2178"/>
                  </a:lnTo>
                  <a:lnTo>
                    <a:pt x="1607" y="2282"/>
                  </a:lnTo>
                  <a:lnTo>
                    <a:pt x="1413" y="1965"/>
                  </a:lnTo>
                  <a:lnTo>
                    <a:pt x="1402" y="1969"/>
                  </a:lnTo>
                  <a:lnTo>
                    <a:pt x="1396" y="1970"/>
                  </a:lnTo>
                  <a:lnTo>
                    <a:pt x="1389" y="1971"/>
                  </a:lnTo>
                  <a:lnTo>
                    <a:pt x="1375" y="1973"/>
                  </a:lnTo>
                  <a:lnTo>
                    <a:pt x="1359" y="1975"/>
                  </a:lnTo>
                  <a:lnTo>
                    <a:pt x="1342" y="1977"/>
                  </a:lnTo>
                  <a:lnTo>
                    <a:pt x="1323" y="1978"/>
                  </a:lnTo>
                  <a:lnTo>
                    <a:pt x="1303" y="1978"/>
                  </a:lnTo>
                  <a:lnTo>
                    <a:pt x="1280" y="1978"/>
                  </a:lnTo>
                  <a:close/>
                  <a:moveTo>
                    <a:pt x="3107" y="0"/>
                  </a:moveTo>
                  <a:lnTo>
                    <a:pt x="2987" y="0"/>
                  </a:lnTo>
                  <a:lnTo>
                    <a:pt x="2359" y="0"/>
                  </a:lnTo>
                  <a:lnTo>
                    <a:pt x="1732" y="0"/>
                  </a:lnTo>
                  <a:lnTo>
                    <a:pt x="1103" y="0"/>
                  </a:lnTo>
                  <a:lnTo>
                    <a:pt x="476" y="0"/>
                  </a:lnTo>
                  <a:lnTo>
                    <a:pt x="0" y="475"/>
                  </a:lnTo>
                  <a:lnTo>
                    <a:pt x="0" y="1271"/>
                  </a:lnTo>
                  <a:lnTo>
                    <a:pt x="0" y="2066"/>
                  </a:lnTo>
                  <a:lnTo>
                    <a:pt x="0" y="2197"/>
                  </a:lnTo>
                  <a:lnTo>
                    <a:pt x="0" y="2526"/>
                  </a:lnTo>
                  <a:lnTo>
                    <a:pt x="330" y="2526"/>
                  </a:lnTo>
                  <a:lnTo>
                    <a:pt x="450" y="2526"/>
                  </a:lnTo>
                  <a:lnTo>
                    <a:pt x="1078" y="2526"/>
                  </a:lnTo>
                  <a:lnTo>
                    <a:pt x="1706" y="2526"/>
                  </a:lnTo>
                  <a:lnTo>
                    <a:pt x="2333" y="2526"/>
                  </a:lnTo>
                  <a:lnTo>
                    <a:pt x="2961" y="2526"/>
                  </a:lnTo>
                  <a:lnTo>
                    <a:pt x="3438" y="2051"/>
                  </a:lnTo>
                  <a:lnTo>
                    <a:pt x="3438" y="1255"/>
                  </a:lnTo>
                  <a:lnTo>
                    <a:pt x="3438" y="460"/>
                  </a:lnTo>
                  <a:lnTo>
                    <a:pt x="3438" y="329"/>
                  </a:lnTo>
                  <a:lnTo>
                    <a:pt x="3438" y="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550862" y="4868863"/>
            <a:ext cx="5257105" cy="1152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6384033" y="4868863"/>
            <a:ext cx="5257105" cy="1152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67060387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844673"/>
          </a:xfrm>
          <a:custGeom>
            <a:avLst/>
            <a:gdLst/>
            <a:ahLst/>
            <a:cxnLst/>
            <a:rect l="l" t="t" r="r" b="b"/>
            <a:pathLst>
              <a:path w="12192000" h="1844673">
                <a:moveTo>
                  <a:pt x="0" y="0"/>
                </a:moveTo>
                <a:lnTo>
                  <a:pt x="12192000" y="0"/>
                </a:lnTo>
                <a:lnTo>
                  <a:pt x="12192000" y="1412775"/>
                </a:lnTo>
                <a:lnTo>
                  <a:pt x="12192000" y="1412776"/>
                </a:lnTo>
                <a:lnTo>
                  <a:pt x="12191969" y="1412776"/>
                </a:lnTo>
                <a:lnTo>
                  <a:pt x="0" y="1844673"/>
                </a:lnTo>
                <a:lnTo>
                  <a:pt x="0" y="1412776"/>
                </a:lnTo>
                <a:lnTo>
                  <a:pt x="0" y="141277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" name="Rectangle 11"/>
          <p:cNvSpPr/>
          <p:nvPr userDrawn="1"/>
        </p:nvSpPr>
        <p:spPr>
          <a:xfrm>
            <a:off x="5448300" y="0"/>
            <a:ext cx="6743700" cy="6858000"/>
          </a:xfrm>
          <a:custGeom>
            <a:avLst/>
            <a:gdLst/>
            <a:ahLst/>
            <a:cxnLst/>
            <a:rect l="l" t="t" r="r" b="b"/>
            <a:pathLst>
              <a:path w="6743700" h="6858000">
                <a:moveTo>
                  <a:pt x="0" y="0"/>
                </a:moveTo>
                <a:lnTo>
                  <a:pt x="6743700" y="0"/>
                </a:lnTo>
                <a:lnTo>
                  <a:pt x="6743700" y="6858000"/>
                </a:lnTo>
                <a:lnTo>
                  <a:pt x="1295400" y="685800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3" y="692149"/>
            <a:ext cx="4897438" cy="9366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7EF2-4523-4BEE-A7B1-C63194E17AF0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913" y="6381328"/>
            <a:ext cx="8136632" cy="143297"/>
          </a:xfrm>
        </p:spPr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4897437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550863" y="2205038"/>
            <a:ext cx="4897437" cy="3816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hart Placeholder 16"/>
          <p:cNvSpPr>
            <a:spLocks noGrp="1"/>
          </p:cNvSpPr>
          <p:nvPr>
            <p:ph type="chart" sz="quarter" idx="15"/>
          </p:nvPr>
        </p:nvSpPr>
        <p:spPr>
          <a:xfrm>
            <a:off x="6743700" y="692150"/>
            <a:ext cx="4897438" cy="2592834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Click icon to add chart</a:t>
            </a:r>
            <a:endParaRPr lang="fi-FI"/>
          </a:p>
        </p:txBody>
      </p:sp>
      <p:sp>
        <p:nvSpPr>
          <p:cNvPr id="18" name="Chart Placeholder 16"/>
          <p:cNvSpPr>
            <a:spLocks noGrp="1"/>
          </p:cNvSpPr>
          <p:nvPr>
            <p:ph type="chart" sz="quarter" idx="16"/>
          </p:nvPr>
        </p:nvSpPr>
        <p:spPr>
          <a:xfrm>
            <a:off x="6743700" y="3429000"/>
            <a:ext cx="4897438" cy="2592834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Click icon to add chart</a:t>
            </a:r>
            <a:endParaRPr lang="fi-FI"/>
          </a:p>
        </p:txBody>
      </p:sp>
      <p:grpSp>
        <p:nvGrpSpPr>
          <p:cNvPr id="19" name="Group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51163" y="6165850"/>
            <a:ext cx="489975" cy="360040"/>
            <a:chOff x="11151163" y="6165850"/>
            <a:chExt cx="489975" cy="360040"/>
          </a:xfrm>
        </p:grpSpPr>
        <p:sp>
          <p:nvSpPr>
            <p:cNvPr id="20" name="Snip Diagonal Corner Rectangle 19"/>
            <p:cNvSpPr/>
            <p:nvPr userDrawn="1"/>
          </p:nvSpPr>
          <p:spPr>
            <a:xfrm>
              <a:off x="11151538" y="6165850"/>
              <a:ext cx="489600" cy="360040"/>
            </a:xfrm>
            <a:prstGeom prst="snip2DiagRect">
              <a:avLst>
                <a:gd name="adj1" fmla="val 1960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21" name="Freeform 6"/>
            <p:cNvSpPr>
              <a:spLocks noChangeAspect="1" noEditPoints="1"/>
            </p:cNvSpPr>
            <p:nvPr userDrawn="1"/>
          </p:nvSpPr>
          <p:spPr bwMode="auto">
            <a:xfrm>
              <a:off x="11151163" y="6165850"/>
              <a:ext cx="489975" cy="360000"/>
            </a:xfrm>
            <a:custGeom>
              <a:avLst/>
              <a:gdLst>
                <a:gd name="T0" fmla="*/ 2431 w 3438"/>
                <a:gd name="T1" fmla="*/ 1652 h 2526"/>
                <a:gd name="T2" fmla="*/ 2460 w 3438"/>
                <a:gd name="T3" fmla="*/ 1720 h 2526"/>
                <a:gd name="T4" fmla="*/ 2533 w 3438"/>
                <a:gd name="T5" fmla="*/ 1741 h 2526"/>
                <a:gd name="T6" fmla="*/ 2577 w 3438"/>
                <a:gd name="T7" fmla="*/ 1947 h 2526"/>
                <a:gd name="T8" fmla="*/ 2406 w 3438"/>
                <a:gd name="T9" fmla="*/ 1943 h 2526"/>
                <a:gd name="T10" fmla="*/ 2298 w 3438"/>
                <a:gd name="T11" fmla="*/ 1903 h 2526"/>
                <a:gd name="T12" fmla="*/ 2226 w 3438"/>
                <a:gd name="T13" fmla="*/ 1815 h 2526"/>
                <a:gd name="T14" fmla="*/ 2192 w 3438"/>
                <a:gd name="T15" fmla="*/ 1655 h 2526"/>
                <a:gd name="T16" fmla="*/ 2188 w 3438"/>
                <a:gd name="T17" fmla="*/ 842 h 2526"/>
                <a:gd name="T18" fmla="*/ 1012 w 3438"/>
                <a:gd name="T19" fmla="*/ 1663 h 2526"/>
                <a:gd name="T20" fmla="*/ 1105 w 3438"/>
                <a:gd name="T21" fmla="*/ 1736 h 2526"/>
                <a:gd name="T22" fmla="*/ 1218 w 3438"/>
                <a:gd name="T23" fmla="*/ 1764 h 2526"/>
                <a:gd name="T24" fmla="*/ 1376 w 3438"/>
                <a:gd name="T25" fmla="*/ 1760 h 2526"/>
                <a:gd name="T26" fmla="*/ 1481 w 3438"/>
                <a:gd name="T27" fmla="*/ 1724 h 2526"/>
                <a:gd name="T28" fmla="*/ 1553 w 3438"/>
                <a:gd name="T29" fmla="*/ 1657 h 2526"/>
                <a:gd name="T30" fmla="*/ 1603 w 3438"/>
                <a:gd name="T31" fmla="*/ 1536 h 2526"/>
                <a:gd name="T32" fmla="*/ 1633 w 3438"/>
                <a:gd name="T33" fmla="*/ 1326 h 2526"/>
                <a:gd name="T34" fmla="*/ 1628 w 3438"/>
                <a:gd name="T35" fmla="*/ 1050 h 2526"/>
                <a:gd name="T36" fmla="*/ 1585 w 3438"/>
                <a:gd name="T37" fmla="*/ 844 h 2526"/>
                <a:gd name="T38" fmla="*/ 1514 w 3438"/>
                <a:gd name="T39" fmla="*/ 729 h 2526"/>
                <a:gd name="T40" fmla="*/ 1425 w 3438"/>
                <a:gd name="T41" fmla="*/ 675 h 2526"/>
                <a:gd name="T42" fmla="*/ 1280 w 3438"/>
                <a:gd name="T43" fmla="*/ 653 h 2526"/>
                <a:gd name="T44" fmla="*/ 1154 w 3438"/>
                <a:gd name="T45" fmla="*/ 669 h 2526"/>
                <a:gd name="T46" fmla="*/ 1046 w 3438"/>
                <a:gd name="T47" fmla="*/ 729 h 2526"/>
                <a:gd name="T48" fmla="*/ 985 w 3438"/>
                <a:gd name="T49" fmla="*/ 815 h 2526"/>
                <a:gd name="T50" fmla="*/ 938 w 3438"/>
                <a:gd name="T51" fmla="*/ 990 h 2526"/>
                <a:gd name="T52" fmla="*/ 923 w 3438"/>
                <a:gd name="T53" fmla="*/ 1254 h 2526"/>
                <a:gd name="T54" fmla="*/ 947 w 3438"/>
                <a:gd name="T55" fmla="*/ 1497 h 2526"/>
                <a:gd name="T56" fmla="*/ 998 w 3438"/>
                <a:gd name="T57" fmla="*/ 1641 h 2526"/>
                <a:gd name="T58" fmla="*/ 1142 w 3438"/>
                <a:gd name="T59" fmla="*/ 1970 h 2526"/>
                <a:gd name="T60" fmla="*/ 992 w 3438"/>
                <a:gd name="T61" fmla="*/ 1933 h 2526"/>
                <a:gd name="T62" fmla="*/ 864 w 3438"/>
                <a:gd name="T63" fmla="*/ 1857 h 2526"/>
                <a:gd name="T64" fmla="*/ 798 w 3438"/>
                <a:gd name="T65" fmla="*/ 1784 h 2526"/>
                <a:gd name="T66" fmla="*/ 731 w 3438"/>
                <a:gd name="T67" fmla="*/ 1645 h 2526"/>
                <a:gd name="T68" fmla="*/ 681 w 3438"/>
                <a:gd name="T69" fmla="*/ 1402 h 2526"/>
                <a:gd name="T70" fmla="*/ 674 w 3438"/>
                <a:gd name="T71" fmla="*/ 1124 h 2526"/>
                <a:gd name="T72" fmla="*/ 716 w 3438"/>
                <a:gd name="T73" fmla="*/ 839 h 2526"/>
                <a:gd name="T74" fmla="*/ 777 w 3438"/>
                <a:gd name="T75" fmla="*/ 684 h 2526"/>
                <a:gd name="T76" fmla="*/ 856 w 3438"/>
                <a:gd name="T77" fmla="*/ 579 h 2526"/>
                <a:gd name="T78" fmla="*/ 966 w 3438"/>
                <a:gd name="T79" fmla="*/ 502 h 2526"/>
                <a:gd name="T80" fmla="*/ 1125 w 3438"/>
                <a:gd name="T81" fmla="*/ 454 h 2526"/>
                <a:gd name="T82" fmla="*/ 1301 w 3438"/>
                <a:gd name="T83" fmla="*/ 443 h 2526"/>
                <a:gd name="T84" fmla="*/ 1471 w 3438"/>
                <a:gd name="T85" fmla="*/ 461 h 2526"/>
                <a:gd name="T86" fmla="*/ 1634 w 3438"/>
                <a:gd name="T87" fmla="*/ 524 h 2526"/>
                <a:gd name="T88" fmla="*/ 1723 w 3438"/>
                <a:gd name="T89" fmla="*/ 599 h 2526"/>
                <a:gd name="T90" fmla="*/ 1809 w 3438"/>
                <a:gd name="T91" fmla="*/ 740 h 2526"/>
                <a:gd name="T92" fmla="*/ 1867 w 3438"/>
                <a:gd name="T93" fmla="*/ 951 h 2526"/>
                <a:gd name="T94" fmla="*/ 1885 w 3438"/>
                <a:gd name="T95" fmla="*/ 1250 h 2526"/>
                <a:gd name="T96" fmla="*/ 1871 w 3438"/>
                <a:gd name="T97" fmla="*/ 1454 h 2526"/>
                <a:gd name="T98" fmla="*/ 1830 w 3438"/>
                <a:gd name="T99" fmla="*/ 1639 h 2526"/>
                <a:gd name="T100" fmla="*/ 1768 w 3438"/>
                <a:gd name="T101" fmla="*/ 1765 h 2526"/>
                <a:gd name="T102" fmla="*/ 1663 w 3438"/>
                <a:gd name="T103" fmla="*/ 1874 h 2526"/>
                <a:gd name="T104" fmla="*/ 1375 w 3438"/>
                <a:gd name="T105" fmla="*/ 1973 h 2526"/>
                <a:gd name="T106" fmla="*/ 2359 w 3438"/>
                <a:gd name="T107" fmla="*/ 0 h 2526"/>
                <a:gd name="T108" fmla="*/ 0 w 3438"/>
                <a:gd name="T109" fmla="*/ 2526 h 2526"/>
                <a:gd name="T110" fmla="*/ 3438 w 3438"/>
                <a:gd name="T111" fmla="*/ 1255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8" h="2526">
                  <a:moveTo>
                    <a:pt x="2724" y="1043"/>
                  </a:moveTo>
                  <a:lnTo>
                    <a:pt x="2423" y="1043"/>
                  </a:lnTo>
                  <a:lnTo>
                    <a:pt x="2423" y="1521"/>
                  </a:lnTo>
                  <a:lnTo>
                    <a:pt x="2423" y="1553"/>
                  </a:lnTo>
                  <a:lnTo>
                    <a:pt x="2424" y="1582"/>
                  </a:lnTo>
                  <a:lnTo>
                    <a:pt x="2425" y="1608"/>
                  </a:lnTo>
                  <a:lnTo>
                    <a:pt x="2428" y="1632"/>
                  </a:lnTo>
                  <a:lnTo>
                    <a:pt x="2431" y="1652"/>
                  </a:lnTo>
                  <a:lnTo>
                    <a:pt x="2434" y="1670"/>
                  </a:lnTo>
                  <a:lnTo>
                    <a:pt x="2438" y="1684"/>
                  </a:lnTo>
                  <a:lnTo>
                    <a:pt x="2442" y="1697"/>
                  </a:lnTo>
                  <a:lnTo>
                    <a:pt x="2446" y="1702"/>
                  </a:lnTo>
                  <a:lnTo>
                    <a:pt x="2449" y="1707"/>
                  </a:lnTo>
                  <a:lnTo>
                    <a:pt x="2452" y="1711"/>
                  </a:lnTo>
                  <a:lnTo>
                    <a:pt x="2456" y="1716"/>
                  </a:lnTo>
                  <a:lnTo>
                    <a:pt x="2460" y="1720"/>
                  </a:lnTo>
                  <a:lnTo>
                    <a:pt x="2466" y="1724"/>
                  </a:lnTo>
                  <a:lnTo>
                    <a:pt x="2477" y="1729"/>
                  </a:lnTo>
                  <a:lnTo>
                    <a:pt x="2491" y="1735"/>
                  </a:lnTo>
                  <a:lnTo>
                    <a:pt x="2499" y="1736"/>
                  </a:lnTo>
                  <a:lnTo>
                    <a:pt x="2506" y="1738"/>
                  </a:lnTo>
                  <a:lnTo>
                    <a:pt x="2514" y="1739"/>
                  </a:lnTo>
                  <a:lnTo>
                    <a:pt x="2523" y="1739"/>
                  </a:lnTo>
                  <a:lnTo>
                    <a:pt x="2533" y="1741"/>
                  </a:lnTo>
                  <a:lnTo>
                    <a:pt x="2542" y="1741"/>
                  </a:lnTo>
                  <a:lnTo>
                    <a:pt x="2722" y="1734"/>
                  </a:lnTo>
                  <a:lnTo>
                    <a:pt x="2732" y="1923"/>
                  </a:lnTo>
                  <a:lnTo>
                    <a:pt x="2697" y="1929"/>
                  </a:lnTo>
                  <a:lnTo>
                    <a:pt x="2664" y="1935"/>
                  </a:lnTo>
                  <a:lnTo>
                    <a:pt x="2633" y="1941"/>
                  </a:lnTo>
                  <a:lnTo>
                    <a:pt x="2603" y="1944"/>
                  </a:lnTo>
                  <a:lnTo>
                    <a:pt x="2577" y="1947"/>
                  </a:lnTo>
                  <a:lnTo>
                    <a:pt x="2553" y="1950"/>
                  </a:lnTo>
                  <a:lnTo>
                    <a:pt x="2530" y="1951"/>
                  </a:lnTo>
                  <a:lnTo>
                    <a:pt x="2510" y="1952"/>
                  </a:lnTo>
                  <a:lnTo>
                    <a:pt x="2487" y="1951"/>
                  </a:lnTo>
                  <a:lnTo>
                    <a:pt x="2466" y="1950"/>
                  </a:lnTo>
                  <a:lnTo>
                    <a:pt x="2445" y="1948"/>
                  </a:lnTo>
                  <a:lnTo>
                    <a:pt x="2425" y="1946"/>
                  </a:lnTo>
                  <a:lnTo>
                    <a:pt x="2406" y="1943"/>
                  </a:lnTo>
                  <a:lnTo>
                    <a:pt x="2388" y="1939"/>
                  </a:lnTo>
                  <a:lnTo>
                    <a:pt x="2370" y="1935"/>
                  </a:lnTo>
                  <a:lnTo>
                    <a:pt x="2362" y="1933"/>
                  </a:lnTo>
                  <a:lnTo>
                    <a:pt x="2354" y="1930"/>
                  </a:lnTo>
                  <a:lnTo>
                    <a:pt x="2339" y="1925"/>
                  </a:lnTo>
                  <a:lnTo>
                    <a:pt x="2324" y="1918"/>
                  </a:lnTo>
                  <a:lnTo>
                    <a:pt x="2311" y="1911"/>
                  </a:lnTo>
                  <a:lnTo>
                    <a:pt x="2298" y="1903"/>
                  </a:lnTo>
                  <a:lnTo>
                    <a:pt x="2286" y="1896"/>
                  </a:lnTo>
                  <a:lnTo>
                    <a:pt x="2276" y="1887"/>
                  </a:lnTo>
                  <a:lnTo>
                    <a:pt x="2265" y="1877"/>
                  </a:lnTo>
                  <a:lnTo>
                    <a:pt x="2256" y="1866"/>
                  </a:lnTo>
                  <a:lnTo>
                    <a:pt x="2249" y="1855"/>
                  </a:lnTo>
                  <a:lnTo>
                    <a:pt x="2241" y="1843"/>
                  </a:lnTo>
                  <a:lnTo>
                    <a:pt x="2233" y="1829"/>
                  </a:lnTo>
                  <a:lnTo>
                    <a:pt x="2226" y="1815"/>
                  </a:lnTo>
                  <a:lnTo>
                    <a:pt x="2220" y="1799"/>
                  </a:lnTo>
                  <a:lnTo>
                    <a:pt x="2215" y="1782"/>
                  </a:lnTo>
                  <a:lnTo>
                    <a:pt x="2209" y="1764"/>
                  </a:lnTo>
                  <a:lnTo>
                    <a:pt x="2205" y="1744"/>
                  </a:lnTo>
                  <a:lnTo>
                    <a:pt x="2201" y="1724"/>
                  </a:lnTo>
                  <a:lnTo>
                    <a:pt x="2198" y="1702"/>
                  </a:lnTo>
                  <a:lnTo>
                    <a:pt x="2195" y="1679"/>
                  </a:lnTo>
                  <a:lnTo>
                    <a:pt x="2192" y="1655"/>
                  </a:lnTo>
                  <a:lnTo>
                    <a:pt x="2190" y="1630"/>
                  </a:lnTo>
                  <a:lnTo>
                    <a:pt x="2189" y="1603"/>
                  </a:lnTo>
                  <a:lnTo>
                    <a:pt x="2188" y="1575"/>
                  </a:lnTo>
                  <a:lnTo>
                    <a:pt x="2188" y="1547"/>
                  </a:lnTo>
                  <a:lnTo>
                    <a:pt x="2188" y="1043"/>
                  </a:lnTo>
                  <a:lnTo>
                    <a:pt x="2021" y="1043"/>
                  </a:lnTo>
                  <a:lnTo>
                    <a:pt x="2021" y="842"/>
                  </a:lnTo>
                  <a:lnTo>
                    <a:pt x="2188" y="842"/>
                  </a:lnTo>
                  <a:lnTo>
                    <a:pt x="2188" y="526"/>
                  </a:lnTo>
                  <a:lnTo>
                    <a:pt x="2423" y="526"/>
                  </a:lnTo>
                  <a:lnTo>
                    <a:pt x="2423" y="842"/>
                  </a:lnTo>
                  <a:lnTo>
                    <a:pt x="2724" y="842"/>
                  </a:lnTo>
                  <a:lnTo>
                    <a:pt x="2724" y="1043"/>
                  </a:lnTo>
                  <a:close/>
                  <a:moveTo>
                    <a:pt x="998" y="1641"/>
                  </a:moveTo>
                  <a:lnTo>
                    <a:pt x="1007" y="1656"/>
                  </a:lnTo>
                  <a:lnTo>
                    <a:pt x="1012" y="1663"/>
                  </a:lnTo>
                  <a:lnTo>
                    <a:pt x="1018" y="1670"/>
                  </a:lnTo>
                  <a:lnTo>
                    <a:pt x="1029" y="1683"/>
                  </a:lnTo>
                  <a:lnTo>
                    <a:pt x="1043" y="1696"/>
                  </a:lnTo>
                  <a:lnTo>
                    <a:pt x="1056" y="1707"/>
                  </a:lnTo>
                  <a:lnTo>
                    <a:pt x="1072" y="1718"/>
                  </a:lnTo>
                  <a:lnTo>
                    <a:pt x="1088" y="1727"/>
                  </a:lnTo>
                  <a:lnTo>
                    <a:pt x="1097" y="1732"/>
                  </a:lnTo>
                  <a:lnTo>
                    <a:pt x="1105" y="1736"/>
                  </a:lnTo>
                  <a:lnTo>
                    <a:pt x="1123" y="1743"/>
                  </a:lnTo>
                  <a:lnTo>
                    <a:pt x="1143" y="1750"/>
                  </a:lnTo>
                  <a:lnTo>
                    <a:pt x="1153" y="1753"/>
                  </a:lnTo>
                  <a:lnTo>
                    <a:pt x="1163" y="1755"/>
                  </a:lnTo>
                  <a:lnTo>
                    <a:pt x="1185" y="1760"/>
                  </a:lnTo>
                  <a:lnTo>
                    <a:pt x="1195" y="1762"/>
                  </a:lnTo>
                  <a:lnTo>
                    <a:pt x="1207" y="1763"/>
                  </a:lnTo>
                  <a:lnTo>
                    <a:pt x="1218" y="1764"/>
                  </a:lnTo>
                  <a:lnTo>
                    <a:pt x="1230" y="1765"/>
                  </a:lnTo>
                  <a:lnTo>
                    <a:pt x="1254" y="1768"/>
                  </a:lnTo>
                  <a:lnTo>
                    <a:pt x="1280" y="1768"/>
                  </a:lnTo>
                  <a:lnTo>
                    <a:pt x="1306" y="1768"/>
                  </a:lnTo>
                  <a:lnTo>
                    <a:pt x="1330" y="1765"/>
                  </a:lnTo>
                  <a:lnTo>
                    <a:pt x="1342" y="1764"/>
                  </a:lnTo>
                  <a:lnTo>
                    <a:pt x="1353" y="1763"/>
                  </a:lnTo>
                  <a:lnTo>
                    <a:pt x="1376" y="1760"/>
                  </a:lnTo>
                  <a:lnTo>
                    <a:pt x="1397" y="1755"/>
                  </a:lnTo>
                  <a:lnTo>
                    <a:pt x="1418" y="1750"/>
                  </a:lnTo>
                  <a:lnTo>
                    <a:pt x="1428" y="1747"/>
                  </a:lnTo>
                  <a:lnTo>
                    <a:pt x="1437" y="1744"/>
                  </a:lnTo>
                  <a:lnTo>
                    <a:pt x="1455" y="1736"/>
                  </a:lnTo>
                  <a:lnTo>
                    <a:pt x="1464" y="1733"/>
                  </a:lnTo>
                  <a:lnTo>
                    <a:pt x="1473" y="1728"/>
                  </a:lnTo>
                  <a:lnTo>
                    <a:pt x="1481" y="1724"/>
                  </a:lnTo>
                  <a:lnTo>
                    <a:pt x="1489" y="1719"/>
                  </a:lnTo>
                  <a:lnTo>
                    <a:pt x="1503" y="1708"/>
                  </a:lnTo>
                  <a:lnTo>
                    <a:pt x="1510" y="1703"/>
                  </a:lnTo>
                  <a:lnTo>
                    <a:pt x="1517" y="1697"/>
                  </a:lnTo>
                  <a:lnTo>
                    <a:pt x="1530" y="1685"/>
                  </a:lnTo>
                  <a:lnTo>
                    <a:pt x="1536" y="1679"/>
                  </a:lnTo>
                  <a:lnTo>
                    <a:pt x="1541" y="1672"/>
                  </a:lnTo>
                  <a:lnTo>
                    <a:pt x="1553" y="1657"/>
                  </a:lnTo>
                  <a:lnTo>
                    <a:pt x="1562" y="1643"/>
                  </a:lnTo>
                  <a:lnTo>
                    <a:pt x="1571" y="1626"/>
                  </a:lnTo>
                  <a:lnTo>
                    <a:pt x="1579" y="1609"/>
                  </a:lnTo>
                  <a:lnTo>
                    <a:pt x="1583" y="1599"/>
                  </a:lnTo>
                  <a:lnTo>
                    <a:pt x="1587" y="1590"/>
                  </a:lnTo>
                  <a:lnTo>
                    <a:pt x="1594" y="1570"/>
                  </a:lnTo>
                  <a:lnTo>
                    <a:pt x="1600" y="1547"/>
                  </a:lnTo>
                  <a:lnTo>
                    <a:pt x="1603" y="1536"/>
                  </a:lnTo>
                  <a:lnTo>
                    <a:pt x="1607" y="1525"/>
                  </a:lnTo>
                  <a:lnTo>
                    <a:pt x="1612" y="1500"/>
                  </a:lnTo>
                  <a:lnTo>
                    <a:pt x="1617" y="1474"/>
                  </a:lnTo>
                  <a:lnTo>
                    <a:pt x="1621" y="1447"/>
                  </a:lnTo>
                  <a:lnTo>
                    <a:pt x="1625" y="1419"/>
                  </a:lnTo>
                  <a:lnTo>
                    <a:pt x="1628" y="1389"/>
                  </a:lnTo>
                  <a:lnTo>
                    <a:pt x="1630" y="1359"/>
                  </a:lnTo>
                  <a:lnTo>
                    <a:pt x="1633" y="1326"/>
                  </a:lnTo>
                  <a:lnTo>
                    <a:pt x="1634" y="1292"/>
                  </a:lnTo>
                  <a:lnTo>
                    <a:pt x="1635" y="1256"/>
                  </a:lnTo>
                  <a:lnTo>
                    <a:pt x="1635" y="1220"/>
                  </a:lnTo>
                  <a:lnTo>
                    <a:pt x="1635" y="1183"/>
                  </a:lnTo>
                  <a:lnTo>
                    <a:pt x="1634" y="1148"/>
                  </a:lnTo>
                  <a:lnTo>
                    <a:pt x="1633" y="1115"/>
                  </a:lnTo>
                  <a:lnTo>
                    <a:pt x="1630" y="1081"/>
                  </a:lnTo>
                  <a:lnTo>
                    <a:pt x="1628" y="1050"/>
                  </a:lnTo>
                  <a:lnTo>
                    <a:pt x="1625" y="1020"/>
                  </a:lnTo>
                  <a:lnTo>
                    <a:pt x="1620" y="991"/>
                  </a:lnTo>
                  <a:lnTo>
                    <a:pt x="1616" y="963"/>
                  </a:lnTo>
                  <a:lnTo>
                    <a:pt x="1611" y="937"/>
                  </a:lnTo>
                  <a:lnTo>
                    <a:pt x="1606" y="911"/>
                  </a:lnTo>
                  <a:lnTo>
                    <a:pt x="1600" y="888"/>
                  </a:lnTo>
                  <a:lnTo>
                    <a:pt x="1593" y="865"/>
                  </a:lnTo>
                  <a:lnTo>
                    <a:pt x="1585" y="844"/>
                  </a:lnTo>
                  <a:lnTo>
                    <a:pt x="1578" y="824"/>
                  </a:lnTo>
                  <a:lnTo>
                    <a:pt x="1568" y="806"/>
                  </a:lnTo>
                  <a:lnTo>
                    <a:pt x="1559" y="788"/>
                  </a:lnTo>
                  <a:lnTo>
                    <a:pt x="1550" y="772"/>
                  </a:lnTo>
                  <a:lnTo>
                    <a:pt x="1545" y="764"/>
                  </a:lnTo>
                  <a:lnTo>
                    <a:pt x="1539" y="756"/>
                  </a:lnTo>
                  <a:lnTo>
                    <a:pt x="1527" y="742"/>
                  </a:lnTo>
                  <a:lnTo>
                    <a:pt x="1514" y="729"/>
                  </a:lnTo>
                  <a:lnTo>
                    <a:pt x="1508" y="723"/>
                  </a:lnTo>
                  <a:lnTo>
                    <a:pt x="1500" y="717"/>
                  </a:lnTo>
                  <a:lnTo>
                    <a:pt x="1493" y="711"/>
                  </a:lnTo>
                  <a:lnTo>
                    <a:pt x="1485" y="706"/>
                  </a:lnTo>
                  <a:lnTo>
                    <a:pt x="1469" y="696"/>
                  </a:lnTo>
                  <a:lnTo>
                    <a:pt x="1453" y="687"/>
                  </a:lnTo>
                  <a:lnTo>
                    <a:pt x="1435" y="679"/>
                  </a:lnTo>
                  <a:lnTo>
                    <a:pt x="1425" y="675"/>
                  </a:lnTo>
                  <a:lnTo>
                    <a:pt x="1415" y="672"/>
                  </a:lnTo>
                  <a:lnTo>
                    <a:pt x="1395" y="666"/>
                  </a:lnTo>
                  <a:lnTo>
                    <a:pt x="1375" y="662"/>
                  </a:lnTo>
                  <a:lnTo>
                    <a:pt x="1352" y="657"/>
                  </a:lnTo>
                  <a:lnTo>
                    <a:pt x="1341" y="656"/>
                  </a:lnTo>
                  <a:lnTo>
                    <a:pt x="1330" y="655"/>
                  </a:lnTo>
                  <a:lnTo>
                    <a:pt x="1305" y="654"/>
                  </a:lnTo>
                  <a:lnTo>
                    <a:pt x="1280" y="653"/>
                  </a:lnTo>
                  <a:lnTo>
                    <a:pt x="1255" y="654"/>
                  </a:lnTo>
                  <a:lnTo>
                    <a:pt x="1243" y="654"/>
                  </a:lnTo>
                  <a:lnTo>
                    <a:pt x="1231" y="655"/>
                  </a:lnTo>
                  <a:lnTo>
                    <a:pt x="1219" y="656"/>
                  </a:lnTo>
                  <a:lnTo>
                    <a:pt x="1208" y="657"/>
                  </a:lnTo>
                  <a:lnTo>
                    <a:pt x="1186" y="662"/>
                  </a:lnTo>
                  <a:lnTo>
                    <a:pt x="1165" y="666"/>
                  </a:lnTo>
                  <a:lnTo>
                    <a:pt x="1154" y="669"/>
                  </a:lnTo>
                  <a:lnTo>
                    <a:pt x="1145" y="672"/>
                  </a:lnTo>
                  <a:lnTo>
                    <a:pt x="1126" y="679"/>
                  </a:lnTo>
                  <a:lnTo>
                    <a:pt x="1108" y="687"/>
                  </a:lnTo>
                  <a:lnTo>
                    <a:pt x="1091" y="696"/>
                  </a:lnTo>
                  <a:lnTo>
                    <a:pt x="1082" y="700"/>
                  </a:lnTo>
                  <a:lnTo>
                    <a:pt x="1074" y="706"/>
                  </a:lnTo>
                  <a:lnTo>
                    <a:pt x="1060" y="717"/>
                  </a:lnTo>
                  <a:lnTo>
                    <a:pt x="1046" y="729"/>
                  </a:lnTo>
                  <a:lnTo>
                    <a:pt x="1033" y="742"/>
                  </a:lnTo>
                  <a:lnTo>
                    <a:pt x="1026" y="748"/>
                  </a:lnTo>
                  <a:lnTo>
                    <a:pt x="1020" y="756"/>
                  </a:lnTo>
                  <a:lnTo>
                    <a:pt x="1015" y="764"/>
                  </a:lnTo>
                  <a:lnTo>
                    <a:pt x="1009" y="772"/>
                  </a:lnTo>
                  <a:lnTo>
                    <a:pt x="1000" y="788"/>
                  </a:lnTo>
                  <a:lnTo>
                    <a:pt x="990" y="806"/>
                  </a:lnTo>
                  <a:lnTo>
                    <a:pt x="985" y="815"/>
                  </a:lnTo>
                  <a:lnTo>
                    <a:pt x="982" y="824"/>
                  </a:lnTo>
                  <a:lnTo>
                    <a:pt x="974" y="844"/>
                  </a:lnTo>
                  <a:lnTo>
                    <a:pt x="966" y="865"/>
                  </a:lnTo>
                  <a:lnTo>
                    <a:pt x="959" y="888"/>
                  </a:lnTo>
                  <a:lnTo>
                    <a:pt x="953" y="911"/>
                  </a:lnTo>
                  <a:lnTo>
                    <a:pt x="947" y="936"/>
                  </a:lnTo>
                  <a:lnTo>
                    <a:pt x="942" y="963"/>
                  </a:lnTo>
                  <a:lnTo>
                    <a:pt x="938" y="990"/>
                  </a:lnTo>
                  <a:lnTo>
                    <a:pt x="933" y="1019"/>
                  </a:lnTo>
                  <a:lnTo>
                    <a:pt x="930" y="1048"/>
                  </a:lnTo>
                  <a:lnTo>
                    <a:pt x="928" y="1080"/>
                  </a:lnTo>
                  <a:lnTo>
                    <a:pt x="926" y="1112"/>
                  </a:lnTo>
                  <a:lnTo>
                    <a:pt x="924" y="1146"/>
                  </a:lnTo>
                  <a:lnTo>
                    <a:pt x="923" y="1182"/>
                  </a:lnTo>
                  <a:lnTo>
                    <a:pt x="923" y="1218"/>
                  </a:lnTo>
                  <a:lnTo>
                    <a:pt x="923" y="1254"/>
                  </a:lnTo>
                  <a:lnTo>
                    <a:pt x="924" y="1289"/>
                  </a:lnTo>
                  <a:lnTo>
                    <a:pt x="926" y="1323"/>
                  </a:lnTo>
                  <a:lnTo>
                    <a:pt x="928" y="1355"/>
                  </a:lnTo>
                  <a:lnTo>
                    <a:pt x="930" y="1387"/>
                  </a:lnTo>
                  <a:lnTo>
                    <a:pt x="933" y="1416"/>
                  </a:lnTo>
                  <a:lnTo>
                    <a:pt x="937" y="1444"/>
                  </a:lnTo>
                  <a:lnTo>
                    <a:pt x="941" y="1471"/>
                  </a:lnTo>
                  <a:lnTo>
                    <a:pt x="947" y="1497"/>
                  </a:lnTo>
                  <a:lnTo>
                    <a:pt x="953" y="1521"/>
                  </a:lnTo>
                  <a:lnTo>
                    <a:pt x="958" y="1545"/>
                  </a:lnTo>
                  <a:lnTo>
                    <a:pt x="962" y="1555"/>
                  </a:lnTo>
                  <a:lnTo>
                    <a:pt x="965" y="1566"/>
                  </a:lnTo>
                  <a:lnTo>
                    <a:pt x="972" y="1587"/>
                  </a:lnTo>
                  <a:lnTo>
                    <a:pt x="980" y="1606"/>
                  </a:lnTo>
                  <a:lnTo>
                    <a:pt x="989" y="1624"/>
                  </a:lnTo>
                  <a:lnTo>
                    <a:pt x="998" y="1641"/>
                  </a:lnTo>
                  <a:close/>
                  <a:moveTo>
                    <a:pt x="1280" y="1978"/>
                  </a:moveTo>
                  <a:lnTo>
                    <a:pt x="1259" y="1978"/>
                  </a:lnTo>
                  <a:lnTo>
                    <a:pt x="1239" y="1978"/>
                  </a:lnTo>
                  <a:lnTo>
                    <a:pt x="1218" y="1977"/>
                  </a:lnTo>
                  <a:lnTo>
                    <a:pt x="1198" y="1975"/>
                  </a:lnTo>
                  <a:lnTo>
                    <a:pt x="1179" y="1974"/>
                  </a:lnTo>
                  <a:lnTo>
                    <a:pt x="1160" y="1972"/>
                  </a:lnTo>
                  <a:lnTo>
                    <a:pt x="1142" y="1970"/>
                  </a:lnTo>
                  <a:lnTo>
                    <a:pt x="1124" y="1966"/>
                  </a:lnTo>
                  <a:lnTo>
                    <a:pt x="1106" y="1964"/>
                  </a:lnTo>
                  <a:lnTo>
                    <a:pt x="1088" y="1961"/>
                  </a:lnTo>
                  <a:lnTo>
                    <a:pt x="1071" y="1956"/>
                  </a:lnTo>
                  <a:lnTo>
                    <a:pt x="1054" y="1953"/>
                  </a:lnTo>
                  <a:lnTo>
                    <a:pt x="1038" y="1948"/>
                  </a:lnTo>
                  <a:lnTo>
                    <a:pt x="1022" y="1943"/>
                  </a:lnTo>
                  <a:lnTo>
                    <a:pt x="992" y="1933"/>
                  </a:lnTo>
                  <a:lnTo>
                    <a:pt x="963" y="1920"/>
                  </a:lnTo>
                  <a:lnTo>
                    <a:pt x="949" y="1914"/>
                  </a:lnTo>
                  <a:lnTo>
                    <a:pt x="936" y="1907"/>
                  </a:lnTo>
                  <a:lnTo>
                    <a:pt x="911" y="1892"/>
                  </a:lnTo>
                  <a:lnTo>
                    <a:pt x="899" y="1884"/>
                  </a:lnTo>
                  <a:lnTo>
                    <a:pt x="886" y="1875"/>
                  </a:lnTo>
                  <a:lnTo>
                    <a:pt x="875" y="1866"/>
                  </a:lnTo>
                  <a:lnTo>
                    <a:pt x="864" y="1857"/>
                  </a:lnTo>
                  <a:lnTo>
                    <a:pt x="853" y="1848"/>
                  </a:lnTo>
                  <a:lnTo>
                    <a:pt x="843" y="1838"/>
                  </a:lnTo>
                  <a:lnTo>
                    <a:pt x="833" y="1828"/>
                  </a:lnTo>
                  <a:lnTo>
                    <a:pt x="824" y="1818"/>
                  </a:lnTo>
                  <a:lnTo>
                    <a:pt x="815" y="1807"/>
                  </a:lnTo>
                  <a:lnTo>
                    <a:pt x="811" y="1801"/>
                  </a:lnTo>
                  <a:lnTo>
                    <a:pt x="806" y="1796"/>
                  </a:lnTo>
                  <a:lnTo>
                    <a:pt x="798" y="1784"/>
                  </a:lnTo>
                  <a:lnTo>
                    <a:pt x="790" y="1772"/>
                  </a:lnTo>
                  <a:lnTo>
                    <a:pt x="783" y="1760"/>
                  </a:lnTo>
                  <a:lnTo>
                    <a:pt x="776" y="1747"/>
                  </a:lnTo>
                  <a:lnTo>
                    <a:pt x="761" y="1720"/>
                  </a:lnTo>
                  <a:lnTo>
                    <a:pt x="754" y="1706"/>
                  </a:lnTo>
                  <a:lnTo>
                    <a:pt x="748" y="1691"/>
                  </a:lnTo>
                  <a:lnTo>
                    <a:pt x="736" y="1661"/>
                  </a:lnTo>
                  <a:lnTo>
                    <a:pt x="731" y="1645"/>
                  </a:lnTo>
                  <a:lnTo>
                    <a:pt x="725" y="1629"/>
                  </a:lnTo>
                  <a:lnTo>
                    <a:pt x="715" y="1596"/>
                  </a:lnTo>
                  <a:lnTo>
                    <a:pt x="706" y="1561"/>
                  </a:lnTo>
                  <a:lnTo>
                    <a:pt x="698" y="1524"/>
                  </a:lnTo>
                  <a:lnTo>
                    <a:pt x="695" y="1505"/>
                  </a:lnTo>
                  <a:lnTo>
                    <a:pt x="691" y="1484"/>
                  </a:lnTo>
                  <a:lnTo>
                    <a:pt x="686" y="1445"/>
                  </a:lnTo>
                  <a:lnTo>
                    <a:pt x="681" y="1402"/>
                  </a:lnTo>
                  <a:lnTo>
                    <a:pt x="678" y="1360"/>
                  </a:lnTo>
                  <a:lnTo>
                    <a:pt x="676" y="1337"/>
                  </a:lnTo>
                  <a:lnTo>
                    <a:pt x="674" y="1315"/>
                  </a:lnTo>
                  <a:lnTo>
                    <a:pt x="673" y="1267"/>
                  </a:lnTo>
                  <a:lnTo>
                    <a:pt x="673" y="1219"/>
                  </a:lnTo>
                  <a:lnTo>
                    <a:pt x="673" y="1171"/>
                  </a:lnTo>
                  <a:lnTo>
                    <a:pt x="674" y="1147"/>
                  </a:lnTo>
                  <a:lnTo>
                    <a:pt x="674" y="1124"/>
                  </a:lnTo>
                  <a:lnTo>
                    <a:pt x="678" y="1079"/>
                  </a:lnTo>
                  <a:lnTo>
                    <a:pt x="681" y="1035"/>
                  </a:lnTo>
                  <a:lnTo>
                    <a:pt x="686" y="992"/>
                  </a:lnTo>
                  <a:lnTo>
                    <a:pt x="689" y="972"/>
                  </a:lnTo>
                  <a:lnTo>
                    <a:pt x="692" y="952"/>
                  </a:lnTo>
                  <a:lnTo>
                    <a:pt x="699" y="912"/>
                  </a:lnTo>
                  <a:lnTo>
                    <a:pt x="707" y="875"/>
                  </a:lnTo>
                  <a:lnTo>
                    <a:pt x="716" y="839"/>
                  </a:lnTo>
                  <a:lnTo>
                    <a:pt x="721" y="823"/>
                  </a:lnTo>
                  <a:lnTo>
                    <a:pt x="726" y="806"/>
                  </a:lnTo>
                  <a:lnTo>
                    <a:pt x="738" y="773"/>
                  </a:lnTo>
                  <a:lnTo>
                    <a:pt x="743" y="757"/>
                  </a:lnTo>
                  <a:lnTo>
                    <a:pt x="750" y="742"/>
                  </a:lnTo>
                  <a:lnTo>
                    <a:pt x="762" y="712"/>
                  </a:lnTo>
                  <a:lnTo>
                    <a:pt x="770" y="698"/>
                  </a:lnTo>
                  <a:lnTo>
                    <a:pt x="777" y="684"/>
                  </a:lnTo>
                  <a:lnTo>
                    <a:pt x="793" y="658"/>
                  </a:lnTo>
                  <a:lnTo>
                    <a:pt x="801" y="646"/>
                  </a:lnTo>
                  <a:lnTo>
                    <a:pt x="808" y="634"/>
                  </a:lnTo>
                  <a:lnTo>
                    <a:pt x="817" y="621"/>
                  </a:lnTo>
                  <a:lnTo>
                    <a:pt x="826" y="610"/>
                  </a:lnTo>
                  <a:lnTo>
                    <a:pt x="837" y="599"/>
                  </a:lnTo>
                  <a:lnTo>
                    <a:pt x="846" y="589"/>
                  </a:lnTo>
                  <a:lnTo>
                    <a:pt x="856" y="579"/>
                  </a:lnTo>
                  <a:lnTo>
                    <a:pt x="867" y="569"/>
                  </a:lnTo>
                  <a:lnTo>
                    <a:pt x="878" y="558"/>
                  </a:lnTo>
                  <a:lnTo>
                    <a:pt x="890" y="549"/>
                  </a:lnTo>
                  <a:lnTo>
                    <a:pt x="901" y="542"/>
                  </a:lnTo>
                  <a:lnTo>
                    <a:pt x="913" y="533"/>
                  </a:lnTo>
                  <a:lnTo>
                    <a:pt x="939" y="517"/>
                  </a:lnTo>
                  <a:lnTo>
                    <a:pt x="953" y="510"/>
                  </a:lnTo>
                  <a:lnTo>
                    <a:pt x="966" y="502"/>
                  </a:lnTo>
                  <a:lnTo>
                    <a:pt x="981" y="497"/>
                  </a:lnTo>
                  <a:lnTo>
                    <a:pt x="994" y="490"/>
                  </a:lnTo>
                  <a:lnTo>
                    <a:pt x="1025" y="479"/>
                  </a:lnTo>
                  <a:lnTo>
                    <a:pt x="1057" y="470"/>
                  </a:lnTo>
                  <a:lnTo>
                    <a:pt x="1073" y="465"/>
                  </a:lnTo>
                  <a:lnTo>
                    <a:pt x="1090" y="461"/>
                  </a:lnTo>
                  <a:lnTo>
                    <a:pt x="1107" y="457"/>
                  </a:lnTo>
                  <a:lnTo>
                    <a:pt x="1125" y="454"/>
                  </a:lnTo>
                  <a:lnTo>
                    <a:pt x="1162" y="449"/>
                  </a:lnTo>
                  <a:lnTo>
                    <a:pt x="1180" y="447"/>
                  </a:lnTo>
                  <a:lnTo>
                    <a:pt x="1199" y="445"/>
                  </a:lnTo>
                  <a:lnTo>
                    <a:pt x="1219" y="444"/>
                  </a:lnTo>
                  <a:lnTo>
                    <a:pt x="1239" y="443"/>
                  </a:lnTo>
                  <a:lnTo>
                    <a:pt x="1260" y="443"/>
                  </a:lnTo>
                  <a:lnTo>
                    <a:pt x="1280" y="443"/>
                  </a:lnTo>
                  <a:lnTo>
                    <a:pt x="1301" y="443"/>
                  </a:lnTo>
                  <a:lnTo>
                    <a:pt x="1321" y="443"/>
                  </a:lnTo>
                  <a:lnTo>
                    <a:pt x="1341" y="444"/>
                  </a:lnTo>
                  <a:lnTo>
                    <a:pt x="1361" y="445"/>
                  </a:lnTo>
                  <a:lnTo>
                    <a:pt x="1398" y="449"/>
                  </a:lnTo>
                  <a:lnTo>
                    <a:pt x="1418" y="452"/>
                  </a:lnTo>
                  <a:lnTo>
                    <a:pt x="1436" y="454"/>
                  </a:lnTo>
                  <a:lnTo>
                    <a:pt x="1453" y="457"/>
                  </a:lnTo>
                  <a:lnTo>
                    <a:pt x="1471" y="461"/>
                  </a:lnTo>
                  <a:lnTo>
                    <a:pt x="1503" y="469"/>
                  </a:lnTo>
                  <a:lnTo>
                    <a:pt x="1535" y="479"/>
                  </a:lnTo>
                  <a:lnTo>
                    <a:pt x="1550" y="484"/>
                  </a:lnTo>
                  <a:lnTo>
                    <a:pt x="1565" y="490"/>
                  </a:lnTo>
                  <a:lnTo>
                    <a:pt x="1580" y="496"/>
                  </a:lnTo>
                  <a:lnTo>
                    <a:pt x="1594" y="502"/>
                  </a:lnTo>
                  <a:lnTo>
                    <a:pt x="1621" y="517"/>
                  </a:lnTo>
                  <a:lnTo>
                    <a:pt x="1634" y="524"/>
                  </a:lnTo>
                  <a:lnTo>
                    <a:pt x="1646" y="533"/>
                  </a:lnTo>
                  <a:lnTo>
                    <a:pt x="1659" y="540"/>
                  </a:lnTo>
                  <a:lnTo>
                    <a:pt x="1670" y="549"/>
                  </a:lnTo>
                  <a:lnTo>
                    <a:pt x="1682" y="558"/>
                  </a:lnTo>
                  <a:lnTo>
                    <a:pt x="1692" y="567"/>
                  </a:lnTo>
                  <a:lnTo>
                    <a:pt x="1704" y="578"/>
                  </a:lnTo>
                  <a:lnTo>
                    <a:pt x="1714" y="588"/>
                  </a:lnTo>
                  <a:lnTo>
                    <a:pt x="1723" y="599"/>
                  </a:lnTo>
                  <a:lnTo>
                    <a:pt x="1733" y="609"/>
                  </a:lnTo>
                  <a:lnTo>
                    <a:pt x="1742" y="620"/>
                  </a:lnTo>
                  <a:lnTo>
                    <a:pt x="1751" y="633"/>
                  </a:lnTo>
                  <a:lnTo>
                    <a:pt x="1767" y="657"/>
                  </a:lnTo>
                  <a:lnTo>
                    <a:pt x="1775" y="670"/>
                  </a:lnTo>
                  <a:lnTo>
                    <a:pt x="1782" y="683"/>
                  </a:lnTo>
                  <a:lnTo>
                    <a:pt x="1796" y="711"/>
                  </a:lnTo>
                  <a:lnTo>
                    <a:pt x="1809" y="740"/>
                  </a:lnTo>
                  <a:lnTo>
                    <a:pt x="1822" y="771"/>
                  </a:lnTo>
                  <a:lnTo>
                    <a:pt x="1827" y="788"/>
                  </a:lnTo>
                  <a:lnTo>
                    <a:pt x="1833" y="803"/>
                  </a:lnTo>
                  <a:lnTo>
                    <a:pt x="1842" y="838"/>
                  </a:lnTo>
                  <a:lnTo>
                    <a:pt x="1851" y="874"/>
                  </a:lnTo>
                  <a:lnTo>
                    <a:pt x="1859" y="911"/>
                  </a:lnTo>
                  <a:lnTo>
                    <a:pt x="1864" y="930"/>
                  </a:lnTo>
                  <a:lnTo>
                    <a:pt x="1867" y="951"/>
                  </a:lnTo>
                  <a:lnTo>
                    <a:pt x="1873" y="991"/>
                  </a:lnTo>
                  <a:lnTo>
                    <a:pt x="1877" y="1033"/>
                  </a:lnTo>
                  <a:lnTo>
                    <a:pt x="1880" y="1076"/>
                  </a:lnTo>
                  <a:lnTo>
                    <a:pt x="1882" y="1099"/>
                  </a:lnTo>
                  <a:lnTo>
                    <a:pt x="1884" y="1123"/>
                  </a:lnTo>
                  <a:lnTo>
                    <a:pt x="1885" y="1170"/>
                  </a:lnTo>
                  <a:lnTo>
                    <a:pt x="1885" y="1218"/>
                  </a:lnTo>
                  <a:lnTo>
                    <a:pt x="1885" y="1250"/>
                  </a:lnTo>
                  <a:lnTo>
                    <a:pt x="1885" y="1281"/>
                  </a:lnTo>
                  <a:lnTo>
                    <a:pt x="1884" y="1312"/>
                  </a:lnTo>
                  <a:lnTo>
                    <a:pt x="1882" y="1342"/>
                  </a:lnTo>
                  <a:lnTo>
                    <a:pt x="1880" y="1371"/>
                  </a:lnTo>
                  <a:lnTo>
                    <a:pt x="1877" y="1399"/>
                  </a:lnTo>
                  <a:lnTo>
                    <a:pt x="1875" y="1427"/>
                  </a:lnTo>
                  <a:lnTo>
                    <a:pt x="1874" y="1441"/>
                  </a:lnTo>
                  <a:lnTo>
                    <a:pt x="1871" y="1454"/>
                  </a:lnTo>
                  <a:lnTo>
                    <a:pt x="1868" y="1480"/>
                  </a:lnTo>
                  <a:lnTo>
                    <a:pt x="1864" y="1505"/>
                  </a:lnTo>
                  <a:lnTo>
                    <a:pt x="1859" y="1529"/>
                  </a:lnTo>
                  <a:lnTo>
                    <a:pt x="1854" y="1553"/>
                  </a:lnTo>
                  <a:lnTo>
                    <a:pt x="1849" y="1575"/>
                  </a:lnTo>
                  <a:lnTo>
                    <a:pt x="1843" y="1598"/>
                  </a:lnTo>
                  <a:lnTo>
                    <a:pt x="1836" y="1619"/>
                  </a:lnTo>
                  <a:lnTo>
                    <a:pt x="1830" y="1639"/>
                  </a:lnTo>
                  <a:lnTo>
                    <a:pt x="1823" y="1659"/>
                  </a:lnTo>
                  <a:lnTo>
                    <a:pt x="1815" y="1679"/>
                  </a:lnTo>
                  <a:lnTo>
                    <a:pt x="1811" y="1688"/>
                  </a:lnTo>
                  <a:lnTo>
                    <a:pt x="1806" y="1697"/>
                  </a:lnTo>
                  <a:lnTo>
                    <a:pt x="1798" y="1715"/>
                  </a:lnTo>
                  <a:lnTo>
                    <a:pt x="1788" y="1733"/>
                  </a:lnTo>
                  <a:lnTo>
                    <a:pt x="1778" y="1750"/>
                  </a:lnTo>
                  <a:lnTo>
                    <a:pt x="1768" y="1765"/>
                  </a:lnTo>
                  <a:lnTo>
                    <a:pt x="1757" y="1781"/>
                  </a:lnTo>
                  <a:lnTo>
                    <a:pt x="1745" y="1796"/>
                  </a:lnTo>
                  <a:lnTo>
                    <a:pt x="1733" y="1810"/>
                  </a:lnTo>
                  <a:lnTo>
                    <a:pt x="1721" y="1825"/>
                  </a:lnTo>
                  <a:lnTo>
                    <a:pt x="1707" y="1837"/>
                  </a:lnTo>
                  <a:lnTo>
                    <a:pt x="1693" y="1851"/>
                  </a:lnTo>
                  <a:lnTo>
                    <a:pt x="1679" y="1862"/>
                  </a:lnTo>
                  <a:lnTo>
                    <a:pt x="1663" y="1874"/>
                  </a:lnTo>
                  <a:lnTo>
                    <a:pt x="1648" y="1884"/>
                  </a:lnTo>
                  <a:lnTo>
                    <a:pt x="1831" y="2178"/>
                  </a:lnTo>
                  <a:lnTo>
                    <a:pt x="1607" y="2282"/>
                  </a:lnTo>
                  <a:lnTo>
                    <a:pt x="1413" y="1965"/>
                  </a:lnTo>
                  <a:lnTo>
                    <a:pt x="1402" y="1969"/>
                  </a:lnTo>
                  <a:lnTo>
                    <a:pt x="1396" y="1970"/>
                  </a:lnTo>
                  <a:lnTo>
                    <a:pt x="1389" y="1971"/>
                  </a:lnTo>
                  <a:lnTo>
                    <a:pt x="1375" y="1973"/>
                  </a:lnTo>
                  <a:lnTo>
                    <a:pt x="1359" y="1975"/>
                  </a:lnTo>
                  <a:lnTo>
                    <a:pt x="1342" y="1977"/>
                  </a:lnTo>
                  <a:lnTo>
                    <a:pt x="1323" y="1978"/>
                  </a:lnTo>
                  <a:lnTo>
                    <a:pt x="1303" y="1978"/>
                  </a:lnTo>
                  <a:lnTo>
                    <a:pt x="1280" y="1978"/>
                  </a:lnTo>
                  <a:close/>
                  <a:moveTo>
                    <a:pt x="3107" y="0"/>
                  </a:moveTo>
                  <a:lnTo>
                    <a:pt x="2987" y="0"/>
                  </a:lnTo>
                  <a:lnTo>
                    <a:pt x="2359" y="0"/>
                  </a:lnTo>
                  <a:lnTo>
                    <a:pt x="1732" y="0"/>
                  </a:lnTo>
                  <a:lnTo>
                    <a:pt x="1103" y="0"/>
                  </a:lnTo>
                  <a:lnTo>
                    <a:pt x="476" y="0"/>
                  </a:lnTo>
                  <a:lnTo>
                    <a:pt x="0" y="475"/>
                  </a:lnTo>
                  <a:lnTo>
                    <a:pt x="0" y="1271"/>
                  </a:lnTo>
                  <a:lnTo>
                    <a:pt x="0" y="2066"/>
                  </a:lnTo>
                  <a:lnTo>
                    <a:pt x="0" y="2197"/>
                  </a:lnTo>
                  <a:lnTo>
                    <a:pt x="0" y="2526"/>
                  </a:lnTo>
                  <a:lnTo>
                    <a:pt x="330" y="2526"/>
                  </a:lnTo>
                  <a:lnTo>
                    <a:pt x="450" y="2526"/>
                  </a:lnTo>
                  <a:lnTo>
                    <a:pt x="1078" y="2526"/>
                  </a:lnTo>
                  <a:lnTo>
                    <a:pt x="1706" y="2526"/>
                  </a:lnTo>
                  <a:lnTo>
                    <a:pt x="2333" y="2526"/>
                  </a:lnTo>
                  <a:lnTo>
                    <a:pt x="2961" y="2526"/>
                  </a:lnTo>
                  <a:lnTo>
                    <a:pt x="3438" y="2051"/>
                  </a:lnTo>
                  <a:lnTo>
                    <a:pt x="3438" y="1255"/>
                  </a:lnTo>
                  <a:lnTo>
                    <a:pt x="3438" y="460"/>
                  </a:lnTo>
                  <a:lnTo>
                    <a:pt x="3438" y="329"/>
                  </a:lnTo>
                  <a:lnTo>
                    <a:pt x="3438" y="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172410709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79425" y="0"/>
                </a:moveTo>
                <a:lnTo>
                  <a:pt x="12192000" y="0"/>
                </a:lnTo>
                <a:lnTo>
                  <a:pt x="12192000" y="6378572"/>
                </a:lnTo>
                <a:lnTo>
                  <a:pt x="11712572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B7597D7D-8D28-45F8-85EC-0E81B619306D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672089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1/2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479425" y="0"/>
                </a:moveTo>
                <a:lnTo>
                  <a:pt x="6096000" y="0"/>
                </a:lnTo>
                <a:lnTo>
                  <a:pt x="6096000" y="6378574"/>
                </a:lnTo>
                <a:lnTo>
                  <a:pt x="5616575" y="6857999"/>
                </a:lnTo>
                <a:lnTo>
                  <a:pt x="6096000" y="6857999"/>
                </a:lnTo>
                <a:lnTo>
                  <a:pt x="6096000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5B058923-1CEC-456A-B4F2-02E5261BDD76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6384032" y="1844675"/>
            <a:ext cx="5257106" cy="4321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383338" y="692149"/>
            <a:ext cx="5257799" cy="936626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84032" y="476673"/>
            <a:ext cx="5257106" cy="216024"/>
          </a:xfrm>
        </p:spPr>
        <p:txBody>
          <a:bodyPr anchor="ctr" anchorCtr="0"/>
          <a:lstStyle>
            <a:lvl1pPr marL="0" indent="0" algn="r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51153875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1/2 Pictur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479425" y="0"/>
                </a:moveTo>
                <a:lnTo>
                  <a:pt x="6096000" y="0"/>
                </a:lnTo>
                <a:lnTo>
                  <a:pt x="6096000" y="6378574"/>
                </a:lnTo>
                <a:lnTo>
                  <a:pt x="5616575" y="6857999"/>
                </a:lnTo>
                <a:lnTo>
                  <a:pt x="6096000" y="6857999"/>
                </a:lnTo>
                <a:lnTo>
                  <a:pt x="6096000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/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17F8A53-741F-45A6-91A4-2FFAC281D160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551557" y="1844675"/>
            <a:ext cx="5257106" cy="4321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550863" y="692149"/>
            <a:ext cx="5257799" cy="9366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525710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926204558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2"/>
            <a:ext cx="12192000" cy="6857999"/>
          </a:xfrm>
          <a:custGeom>
            <a:avLst/>
            <a:gdLst/>
            <a:ahLst/>
            <a:cxnLst/>
            <a:rect l="l" t="t" r="r" b="b"/>
            <a:pathLst>
              <a:path w="12192000" h="6857999">
                <a:moveTo>
                  <a:pt x="1775520" y="6857998"/>
                </a:moveTo>
                <a:lnTo>
                  <a:pt x="2927648" y="6857998"/>
                </a:lnTo>
                <a:lnTo>
                  <a:pt x="3071664" y="6857998"/>
                </a:lnTo>
                <a:lnTo>
                  <a:pt x="12192000" y="6857998"/>
                </a:lnTo>
                <a:lnTo>
                  <a:pt x="12192000" y="6857999"/>
                </a:lnTo>
                <a:lnTo>
                  <a:pt x="1775520" y="6857999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49273"/>
                </a:lnTo>
                <a:lnTo>
                  <a:pt x="2927648" y="2924173"/>
                </a:lnTo>
                <a:lnTo>
                  <a:pt x="1271589" y="5661245"/>
                </a:lnTo>
                <a:lnTo>
                  <a:pt x="1271588" y="5661245"/>
                </a:lnTo>
                <a:lnTo>
                  <a:pt x="1271588" y="5661246"/>
                </a:lnTo>
                <a:lnTo>
                  <a:pt x="1764248" y="6857999"/>
                </a:lnTo>
                <a:lnTo>
                  <a:pt x="0" y="6857999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 Click icon to change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83338" y="2924175"/>
            <a:ext cx="5257799" cy="1800969"/>
          </a:xfrm>
        </p:spPr>
        <p:txBody>
          <a:bodyPr anchor="b" anchorCtr="0"/>
          <a:lstStyle>
            <a:lvl1pPr algn="r">
              <a:defRPr sz="4800"/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83338" y="4868862"/>
            <a:ext cx="5257800" cy="864394"/>
          </a:xfrm>
        </p:spPr>
        <p:txBody>
          <a:bodyPr/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F69B70B3-1A03-4256-9B25-6BC6262B2312}" type="datetime3">
              <a:rPr lang="en-US" smtClean="0"/>
              <a:pPr/>
              <a:t>21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383338" y="5733256"/>
            <a:ext cx="5257800" cy="432594"/>
          </a:xfrm>
        </p:spPr>
        <p:txBody>
          <a:bodyPr anchor="b" anchorCtr="0"/>
          <a:lstStyle>
            <a:lvl1pPr marL="0" indent="0" algn="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date</a:t>
            </a:r>
            <a:endParaRPr lang="en-GB" dirty="0"/>
          </a:p>
        </p:txBody>
      </p:sp>
      <p:sp>
        <p:nvSpPr>
          <p:cNvPr id="17" name="Text Placeholder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body" sz="quarter" idx="15"/>
          </p:nvPr>
        </p:nvSpPr>
        <p:spPr>
          <a:xfrm>
            <a:off x="550863" y="549275"/>
            <a:ext cx="720000" cy="5292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9213415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1/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4727575" cy="6858000"/>
          </a:xfrm>
          <a:custGeom>
            <a:avLst/>
            <a:gdLst/>
            <a:ahLst/>
            <a:cxnLst/>
            <a:rect l="l" t="t" r="r" b="b"/>
            <a:pathLst>
              <a:path w="4727575" h="6858000">
                <a:moveTo>
                  <a:pt x="0" y="0"/>
                </a:moveTo>
                <a:lnTo>
                  <a:pt x="2783634" y="0"/>
                </a:lnTo>
                <a:lnTo>
                  <a:pt x="2783634" y="10"/>
                </a:lnTo>
                <a:lnTo>
                  <a:pt x="4079875" y="6857999"/>
                </a:lnTo>
                <a:lnTo>
                  <a:pt x="4727575" y="6857999"/>
                </a:lnTo>
                <a:lnTo>
                  <a:pt x="472757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  <a:br>
              <a:rPr lang="en-GB" dirty="0"/>
            </a:br>
            <a:r>
              <a:rPr lang="en-GB" dirty="0"/>
              <a:t>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D8E49B2C-4B5F-4EB9-A57A-9CE3645AA53C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55913" y="6381328"/>
            <a:ext cx="8136632" cy="143297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4224338" y="1844675"/>
            <a:ext cx="7416800" cy="4176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224338" y="692149"/>
            <a:ext cx="7416799" cy="936626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11151163" y="6165850"/>
            <a:ext cx="489975" cy="360040"/>
            <a:chOff x="11151163" y="6165850"/>
            <a:chExt cx="489975" cy="360040"/>
          </a:xfrm>
        </p:grpSpPr>
        <p:sp>
          <p:nvSpPr>
            <p:cNvPr id="14" name="Snip Diagonal Corner Rectangle 13"/>
            <p:cNvSpPr/>
            <p:nvPr userDrawn="1"/>
          </p:nvSpPr>
          <p:spPr>
            <a:xfrm>
              <a:off x="11151538" y="6165850"/>
              <a:ext cx="489600" cy="360040"/>
            </a:xfrm>
            <a:prstGeom prst="snip2DiagRect">
              <a:avLst>
                <a:gd name="adj1" fmla="val 1960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5" name="Freeform 6"/>
            <p:cNvSpPr>
              <a:spLocks noChangeAspect="1" noEditPoints="1"/>
            </p:cNvSpPr>
            <p:nvPr userDrawn="1"/>
          </p:nvSpPr>
          <p:spPr bwMode="auto">
            <a:xfrm>
              <a:off x="11151163" y="6165850"/>
              <a:ext cx="489975" cy="360000"/>
            </a:xfrm>
            <a:custGeom>
              <a:avLst/>
              <a:gdLst>
                <a:gd name="T0" fmla="*/ 2431 w 3438"/>
                <a:gd name="T1" fmla="*/ 1652 h 2526"/>
                <a:gd name="T2" fmla="*/ 2460 w 3438"/>
                <a:gd name="T3" fmla="*/ 1720 h 2526"/>
                <a:gd name="T4" fmla="*/ 2533 w 3438"/>
                <a:gd name="T5" fmla="*/ 1741 h 2526"/>
                <a:gd name="T6" fmla="*/ 2577 w 3438"/>
                <a:gd name="T7" fmla="*/ 1947 h 2526"/>
                <a:gd name="T8" fmla="*/ 2406 w 3438"/>
                <a:gd name="T9" fmla="*/ 1943 h 2526"/>
                <a:gd name="T10" fmla="*/ 2298 w 3438"/>
                <a:gd name="T11" fmla="*/ 1903 h 2526"/>
                <a:gd name="T12" fmla="*/ 2226 w 3438"/>
                <a:gd name="T13" fmla="*/ 1815 h 2526"/>
                <a:gd name="T14" fmla="*/ 2192 w 3438"/>
                <a:gd name="T15" fmla="*/ 1655 h 2526"/>
                <a:gd name="T16" fmla="*/ 2188 w 3438"/>
                <a:gd name="T17" fmla="*/ 842 h 2526"/>
                <a:gd name="T18" fmla="*/ 1012 w 3438"/>
                <a:gd name="T19" fmla="*/ 1663 h 2526"/>
                <a:gd name="T20" fmla="*/ 1105 w 3438"/>
                <a:gd name="T21" fmla="*/ 1736 h 2526"/>
                <a:gd name="T22" fmla="*/ 1218 w 3438"/>
                <a:gd name="T23" fmla="*/ 1764 h 2526"/>
                <a:gd name="T24" fmla="*/ 1376 w 3438"/>
                <a:gd name="T25" fmla="*/ 1760 h 2526"/>
                <a:gd name="T26" fmla="*/ 1481 w 3438"/>
                <a:gd name="T27" fmla="*/ 1724 h 2526"/>
                <a:gd name="T28" fmla="*/ 1553 w 3438"/>
                <a:gd name="T29" fmla="*/ 1657 h 2526"/>
                <a:gd name="T30" fmla="*/ 1603 w 3438"/>
                <a:gd name="T31" fmla="*/ 1536 h 2526"/>
                <a:gd name="T32" fmla="*/ 1633 w 3438"/>
                <a:gd name="T33" fmla="*/ 1326 h 2526"/>
                <a:gd name="T34" fmla="*/ 1628 w 3438"/>
                <a:gd name="T35" fmla="*/ 1050 h 2526"/>
                <a:gd name="T36" fmla="*/ 1585 w 3438"/>
                <a:gd name="T37" fmla="*/ 844 h 2526"/>
                <a:gd name="T38" fmla="*/ 1514 w 3438"/>
                <a:gd name="T39" fmla="*/ 729 h 2526"/>
                <a:gd name="T40" fmla="*/ 1425 w 3438"/>
                <a:gd name="T41" fmla="*/ 675 h 2526"/>
                <a:gd name="T42" fmla="*/ 1280 w 3438"/>
                <a:gd name="T43" fmla="*/ 653 h 2526"/>
                <a:gd name="T44" fmla="*/ 1154 w 3438"/>
                <a:gd name="T45" fmla="*/ 669 h 2526"/>
                <a:gd name="T46" fmla="*/ 1046 w 3438"/>
                <a:gd name="T47" fmla="*/ 729 h 2526"/>
                <a:gd name="T48" fmla="*/ 985 w 3438"/>
                <a:gd name="T49" fmla="*/ 815 h 2526"/>
                <a:gd name="T50" fmla="*/ 938 w 3438"/>
                <a:gd name="T51" fmla="*/ 990 h 2526"/>
                <a:gd name="T52" fmla="*/ 923 w 3438"/>
                <a:gd name="T53" fmla="*/ 1254 h 2526"/>
                <a:gd name="T54" fmla="*/ 947 w 3438"/>
                <a:gd name="T55" fmla="*/ 1497 h 2526"/>
                <a:gd name="T56" fmla="*/ 998 w 3438"/>
                <a:gd name="T57" fmla="*/ 1641 h 2526"/>
                <a:gd name="T58" fmla="*/ 1142 w 3438"/>
                <a:gd name="T59" fmla="*/ 1970 h 2526"/>
                <a:gd name="T60" fmla="*/ 992 w 3438"/>
                <a:gd name="T61" fmla="*/ 1933 h 2526"/>
                <a:gd name="T62" fmla="*/ 864 w 3438"/>
                <a:gd name="T63" fmla="*/ 1857 h 2526"/>
                <a:gd name="T64" fmla="*/ 798 w 3438"/>
                <a:gd name="T65" fmla="*/ 1784 h 2526"/>
                <a:gd name="T66" fmla="*/ 731 w 3438"/>
                <a:gd name="T67" fmla="*/ 1645 h 2526"/>
                <a:gd name="T68" fmla="*/ 681 w 3438"/>
                <a:gd name="T69" fmla="*/ 1402 h 2526"/>
                <a:gd name="T70" fmla="*/ 674 w 3438"/>
                <a:gd name="T71" fmla="*/ 1124 h 2526"/>
                <a:gd name="T72" fmla="*/ 716 w 3438"/>
                <a:gd name="T73" fmla="*/ 839 h 2526"/>
                <a:gd name="T74" fmla="*/ 777 w 3438"/>
                <a:gd name="T75" fmla="*/ 684 h 2526"/>
                <a:gd name="T76" fmla="*/ 856 w 3438"/>
                <a:gd name="T77" fmla="*/ 579 h 2526"/>
                <a:gd name="T78" fmla="*/ 966 w 3438"/>
                <a:gd name="T79" fmla="*/ 502 h 2526"/>
                <a:gd name="T80" fmla="*/ 1125 w 3438"/>
                <a:gd name="T81" fmla="*/ 454 h 2526"/>
                <a:gd name="T82" fmla="*/ 1301 w 3438"/>
                <a:gd name="T83" fmla="*/ 443 h 2526"/>
                <a:gd name="T84" fmla="*/ 1471 w 3438"/>
                <a:gd name="T85" fmla="*/ 461 h 2526"/>
                <a:gd name="T86" fmla="*/ 1634 w 3438"/>
                <a:gd name="T87" fmla="*/ 524 h 2526"/>
                <a:gd name="T88" fmla="*/ 1723 w 3438"/>
                <a:gd name="T89" fmla="*/ 599 h 2526"/>
                <a:gd name="T90" fmla="*/ 1809 w 3438"/>
                <a:gd name="T91" fmla="*/ 740 h 2526"/>
                <a:gd name="T92" fmla="*/ 1867 w 3438"/>
                <a:gd name="T93" fmla="*/ 951 h 2526"/>
                <a:gd name="T94" fmla="*/ 1885 w 3438"/>
                <a:gd name="T95" fmla="*/ 1250 h 2526"/>
                <a:gd name="T96" fmla="*/ 1871 w 3438"/>
                <a:gd name="T97" fmla="*/ 1454 h 2526"/>
                <a:gd name="T98" fmla="*/ 1830 w 3438"/>
                <a:gd name="T99" fmla="*/ 1639 h 2526"/>
                <a:gd name="T100" fmla="*/ 1768 w 3438"/>
                <a:gd name="T101" fmla="*/ 1765 h 2526"/>
                <a:gd name="T102" fmla="*/ 1663 w 3438"/>
                <a:gd name="T103" fmla="*/ 1874 h 2526"/>
                <a:gd name="T104" fmla="*/ 1375 w 3438"/>
                <a:gd name="T105" fmla="*/ 1973 h 2526"/>
                <a:gd name="T106" fmla="*/ 2359 w 3438"/>
                <a:gd name="T107" fmla="*/ 0 h 2526"/>
                <a:gd name="T108" fmla="*/ 0 w 3438"/>
                <a:gd name="T109" fmla="*/ 2526 h 2526"/>
                <a:gd name="T110" fmla="*/ 3438 w 3438"/>
                <a:gd name="T111" fmla="*/ 1255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8" h="2526">
                  <a:moveTo>
                    <a:pt x="2724" y="1043"/>
                  </a:moveTo>
                  <a:lnTo>
                    <a:pt x="2423" y="1043"/>
                  </a:lnTo>
                  <a:lnTo>
                    <a:pt x="2423" y="1521"/>
                  </a:lnTo>
                  <a:lnTo>
                    <a:pt x="2423" y="1553"/>
                  </a:lnTo>
                  <a:lnTo>
                    <a:pt x="2424" y="1582"/>
                  </a:lnTo>
                  <a:lnTo>
                    <a:pt x="2425" y="1608"/>
                  </a:lnTo>
                  <a:lnTo>
                    <a:pt x="2428" y="1632"/>
                  </a:lnTo>
                  <a:lnTo>
                    <a:pt x="2431" y="1652"/>
                  </a:lnTo>
                  <a:lnTo>
                    <a:pt x="2434" y="1670"/>
                  </a:lnTo>
                  <a:lnTo>
                    <a:pt x="2438" y="1684"/>
                  </a:lnTo>
                  <a:lnTo>
                    <a:pt x="2442" y="1697"/>
                  </a:lnTo>
                  <a:lnTo>
                    <a:pt x="2446" y="1702"/>
                  </a:lnTo>
                  <a:lnTo>
                    <a:pt x="2449" y="1707"/>
                  </a:lnTo>
                  <a:lnTo>
                    <a:pt x="2452" y="1711"/>
                  </a:lnTo>
                  <a:lnTo>
                    <a:pt x="2456" y="1716"/>
                  </a:lnTo>
                  <a:lnTo>
                    <a:pt x="2460" y="1720"/>
                  </a:lnTo>
                  <a:lnTo>
                    <a:pt x="2466" y="1724"/>
                  </a:lnTo>
                  <a:lnTo>
                    <a:pt x="2477" y="1729"/>
                  </a:lnTo>
                  <a:lnTo>
                    <a:pt x="2491" y="1735"/>
                  </a:lnTo>
                  <a:lnTo>
                    <a:pt x="2499" y="1736"/>
                  </a:lnTo>
                  <a:lnTo>
                    <a:pt x="2506" y="1738"/>
                  </a:lnTo>
                  <a:lnTo>
                    <a:pt x="2514" y="1739"/>
                  </a:lnTo>
                  <a:lnTo>
                    <a:pt x="2523" y="1739"/>
                  </a:lnTo>
                  <a:lnTo>
                    <a:pt x="2533" y="1741"/>
                  </a:lnTo>
                  <a:lnTo>
                    <a:pt x="2542" y="1741"/>
                  </a:lnTo>
                  <a:lnTo>
                    <a:pt x="2722" y="1734"/>
                  </a:lnTo>
                  <a:lnTo>
                    <a:pt x="2732" y="1923"/>
                  </a:lnTo>
                  <a:lnTo>
                    <a:pt x="2697" y="1929"/>
                  </a:lnTo>
                  <a:lnTo>
                    <a:pt x="2664" y="1935"/>
                  </a:lnTo>
                  <a:lnTo>
                    <a:pt x="2633" y="1941"/>
                  </a:lnTo>
                  <a:lnTo>
                    <a:pt x="2603" y="1944"/>
                  </a:lnTo>
                  <a:lnTo>
                    <a:pt x="2577" y="1947"/>
                  </a:lnTo>
                  <a:lnTo>
                    <a:pt x="2553" y="1950"/>
                  </a:lnTo>
                  <a:lnTo>
                    <a:pt x="2530" y="1951"/>
                  </a:lnTo>
                  <a:lnTo>
                    <a:pt x="2510" y="1952"/>
                  </a:lnTo>
                  <a:lnTo>
                    <a:pt x="2487" y="1951"/>
                  </a:lnTo>
                  <a:lnTo>
                    <a:pt x="2466" y="1950"/>
                  </a:lnTo>
                  <a:lnTo>
                    <a:pt x="2445" y="1948"/>
                  </a:lnTo>
                  <a:lnTo>
                    <a:pt x="2425" y="1946"/>
                  </a:lnTo>
                  <a:lnTo>
                    <a:pt x="2406" y="1943"/>
                  </a:lnTo>
                  <a:lnTo>
                    <a:pt x="2388" y="1939"/>
                  </a:lnTo>
                  <a:lnTo>
                    <a:pt x="2370" y="1935"/>
                  </a:lnTo>
                  <a:lnTo>
                    <a:pt x="2362" y="1933"/>
                  </a:lnTo>
                  <a:lnTo>
                    <a:pt x="2354" y="1930"/>
                  </a:lnTo>
                  <a:lnTo>
                    <a:pt x="2339" y="1925"/>
                  </a:lnTo>
                  <a:lnTo>
                    <a:pt x="2324" y="1918"/>
                  </a:lnTo>
                  <a:lnTo>
                    <a:pt x="2311" y="1911"/>
                  </a:lnTo>
                  <a:lnTo>
                    <a:pt x="2298" y="1903"/>
                  </a:lnTo>
                  <a:lnTo>
                    <a:pt x="2286" y="1896"/>
                  </a:lnTo>
                  <a:lnTo>
                    <a:pt x="2276" y="1887"/>
                  </a:lnTo>
                  <a:lnTo>
                    <a:pt x="2265" y="1877"/>
                  </a:lnTo>
                  <a:lnTo>
                    <a:pt x="2256" y="1866"/>
                  </a:lnTo>
                  <a:lnTo>
                    <a:pt x="2249" y="1855"/>
                  </a:lnTo>
                  <a:lnTo>
                    <a:pt x="2241" y="1843"/>
                  </a:lnTo>
                  <a:lnTo>
                    <a:pt x="2233" y="1829"/>
                  </a:lnTo>
                  <a:lnTo>
                    <a:pt x="2226" y="1815"/>
                  </a:lnTo>
                  <a:lnTo>
                    <a:pt x="2220" y="1799"/>
                  </a:lnTo>
                  <a:lnTo>
                    <a:pt x="2215" y="1782"/>
                  </a:lnTo>
                  <a:lnTo>
                    <a:pt x="2209" y="1764"/>
                  </a:lnTo>
                  <a:lnTo>
                    <a:pt x="2205" y="1744"/>
                  </a:lnTo>
                  <a:lnTo>
                    <a:pt x="2201" y="1724"/>
                  </a:lnTo>
                  <a:lnTo>
                    <a:pt x="2198" y="1702"/>
                  </a:lnTo>
                  <a:lnTo>
                    <a:pt x="2195" y="1679"/>
                  </a:lnTo>
                  <a:lnTo>
                    <a:pt x="2192" y="1655"/>
                  </a:lnTo>
                  <a:lnTo>
                    <a:pt x="2190" y="1630"/>
                  </a:lnTo>
                  <a:lnTo>
                    <a:pt x="2189" y="1603"/>
                  </a:lnTo>
                  <a:lnTo>
                    <a:pt x="2188" y="1575"/>
                  </a:lnTo>
                  <a:lnTo>
                    <a:pt x="2188" y="1547"/>
                  </a:lnTo>
                  <a:lnTo>
                    <a:pt x="2188" y="1043"/>
                  </a:lnTo>
                  <a:lnTo>
                    <a:pt x="2021" y="1043"/>
                  </a:lnTo>
                  <a:lnTo>
                    <a:pt x="2021" y="842"/>
                  </a:lnTo>
                  <a:lnTo>
                    <a:pt x="2188" y="842"/>
                  </a:lnTo>
                  <a:lnTo>
                    <a:pt x="2188" y="526"/>
                  </a:lnTo>
                  <a:lnTo>
                    <a:pt x="2423" y="526"/>
                  </a:lnTo>
                  <a:lnTo>
                    <a:pt x="2423" y="842"/>
                  </a:lnTo>
                  <a:lnTo>
                    <a:pt x="2724" y="842"/>
                  </a:lnTo>
                  <a:lnTo>
                    <a:pt x="2724" y="1043"/>
                  </a:lnTo>
                  <a:close/>
                  <a:moveTo>
                    <a:pt x="998" y="1641"/>
                  </a:moveTo>
                  <a:lnTo>
                    <a:pt x="1007" y="1656"/>
                  </a:lnTo>
                  <a:lnTo>
                    <a:pt x="1012" y="1663"/>
                  </a:lnTo>
                  <a:lnTo>
                    <a:pt x="1018" y="1670"/>
                  </a:lnTo>
                  <a:lnTo>
                    <a:pt x="1029" y="1683"/>
                  </a:lnTo>
                  <a:lnTo>
                    <a:pt x="1043" y="1696"/>
                  </a:lnTo>
                  <a:lnTo>
                    <a:pt x="1056" y="1707"/>
                  </a:lnTo>
                  <a:lnTo>
                    <a:pt x="1072" y="1718"/>
                  </a:lnTo>
                  <a:lnTo>
                    <a:pt x="1088" y="1727"/>
                  </a:lnTo>
                  <a:lnTo>
                    <a:pt x="1097" y="1732"/>
                  </a:lnTo>
                  <a:lnTo>
                    <a:pt x="1105" y="1736"/>
                  </a:lnTo>
                  <a:lnTo>
                    <a:pt x="1123" y="1743"/>
                  </a:lnTo>
                  <a:lnTo>
                    <a:pt x="1143" y="1750"/>
                  </a:lnTo>
                  <a:lnTo>
                    <a:pt x="1153" y="1753"/>
                  </a:lnTo>
                  <a:lnTo>
                    <a:pt x="1163" y="1755"/>
                  </a:lnTo>
                  <a:lnTo>
                    <a:pt x="1185" y="1760"/>
                  </a:lnTo>
                  <a:lnTo>
                    <a:pt x="1195" y="1762"/>
                  </a:lnTo>
                  <a:lnTo>
                    <a:pt x="1207" y="1763"/>
                  </a:lnTo>
                  <a:lnTo>
                    <a:pt x="1218" y="1764"/>
                  </a:lnTo>
                  <a:lnTo>
                    <a:pt x="1230" y="1765"/>
                  </a:lnTo>
                  <a:lnTo>
                    <a:pt x="1254" y="1768"/>
                  </a:lnTo>
                  <a:lnTo>
                    <a:pt x="1280" y="1768"/>
                  </a:lnTo>
                  <a:lnTo>
                    <a:pt x="1306" y="1768"/>
                  </a:lnTo>
                  <a:lnTo>
                    <a:pt x="1330" y="1765"/>
                  </a:lnTo>
                  <a:lnTo>
                    <a:pt x="1342" y="1764"/>
                  </a:lnTo>
                  <a:lnTo>
                    <a:pt x="1353" y="1763"/>
                  </a:lnTo>
                  <a:lnTo>
                    <a:pt x="1376" y="1760"/>
                  </a:lnTo>
                  <a:lnTo>
                    <a:pt x="1397" y="1755"/>
                  </a:lnTo>
                  <a:lnTo>
                    <a:pt x="1418" y="1750"/>
                  </a:lnTo>
                  <a:lnTo>
                    <a:pt x="1428" y="1747"/>
                  </a:lnTo>
                  <a:lnTo>
                    <a:pt x="1437" y="1744"/>
                  </a:lnTo>
                  <a:lnTo>
                    <a:pt x="1455" y="1736"/>
                  </a:lnTo>
                  <a:lnTo>
                    <a:pt x="1464" y="1733"/>
                  </a:lnTo>
                  <a:lnTo>
                    <a:pt x="1473" y="1728"/>
                  </a:lnTo>
                  <a:lnTo>
                    <a:pt x="1481" y="1724"/>
                  </a:lnTo>
                  <a:lnTo>
                    <a:pt x="1489" y="1719"/>
                  </a:lnTo>
                  <a:lnTo>
                    <a:pt x="1503" y="1708"/>
                  </a:lnTo>
                  <a:lnTo>
                    <a:pt x="1510" y="1703"/>
                  </a:lnTo>
                  <a:lnTo>
                    <a:pt x="1517" y="1697"/>
                  </a:lnTo>
                  <a:lnTo>
                    <a:pt x="1530" y="1685"/>
                  </a:lnTo>
                  <a:lnTo>
                    <a:pt x="1536" y="1679"/>
                  </a:lnTo>
                  <a:lnTo>
                    <a:pt x="1541" y="1672"/>
                  </a:lnTo>
                  <a:lnTo>
                    <a:pt x="1553" y="1657"/>
                  </a:lnTo>
                  <a:lnTo>
                    <a:pt x="1562" y="1643"/>
                  </a:lnTo>
                  <a:lnTo>
                    <a:pt x="1571" y="1626"/>
                  </a:lnTo>
                  <a:lnTo>
                    <a:pt x="1579" y="1609"/>
                  </a:lnTo>
                  <a:lnTo>
                    <a:pt x="1583" y="1599"/>
                  </a:lnTo>
                  <a:lnTo>
                    <a:pt x="1587" y="1590"/>
                  </a:lnTo>
                  <a:lnTo>
                    <a:pt x="1594" y="1570"/>
                  </a:lnTo>
                  <a:lnTo>
                    <a:pt x="1600" y="1547"/>
                  </a:lnTo>
                  <a:lnTo>
                    <a:pt x="1603" y="1536"/>
                  </a:lnTo>
                  <a:lnTo>
                    <a:pt x="1607" y="1525"/>
                  </a:lnTo>
                  <a:lnTo>
                    <a:pt x="1612" y="1500"/>
                  </a:lnTo>
                  <a:lnTo>
                    <a:pt x="1617" y="1474"/>
                  </a:lnTo>
                  <a:lnTo>
                    <a:pt x="1621" y="1447"/>
                  </a:lnTo>
                  <a:lnTo>
                    <a:pt x="1625" y="1419"/>
                  </a:lnTo>
                  <a:lnTo>
                    <a:pt x="1628" y="1389"/>
                  </a:lnTo>
                  <a:lnTo>
                    <a:pt x="1630" y="1359"/>
                  </a:lnTo>
                  <a:lnTo>
                    <a:pt x="1633" y="1326"/>
                  </a:lnTo>
                  <a:lnTo>
                    <a:pt x="1634" y="1292"/>
                  </a:lnTo>
                  <a:lnTo>
                    <a:pt x="1635" y="1256"/>
                  </a:lnTo>
                  <a:lnTo>
                    <a:pt x="1635" y="1220"/>
                  </a:lnTo>
                  <a:lnTo>
                    <a:pt x="1635" y="1183"/>
                  </a:lnTo>
                  <a:lnTo>
                    <a:pt x="1634" y="1148"/>
                  </a:lnTo>
                  <a:lnTo>
                    <a:pt x="1633" y="1115"/>
                  </a:lnTo>
                  <a:lnTo>
                    <a:pt x="1630" y="1081"/>
                  </a:lnTo>
                  <a:lnTo>
                    <a:pt x="1628" y="1050"/>
                  </a:lnTo>
                  <a:lnTo>
                    <a:pt x="1625" y="1020"/>
                  </a:lnTo>
                  <a:lnTo>
                    <a:pt x="1620" y="991"/>
                  </a:lnTo>
                  <a:lnTo>
                    <a:pt x="1616" y="963"/>
                  </a:lnTo>
                  <a:lnTo>
                    <a:pt x="1611" y="937"/>
                  </a:lnTo>
                  <a:lnTo>
                    <a:pt x="1606" y="911"/>
                  </a:lnTo>
                  <a:lnTo>
                    <a:pt x="1600" y="888"/>
                  </a:lnTo>
                  <a:lnTo>
                    <a:pt x="1593" y="865"/>
                  </a:lnTo>
                  <a:lnTo>
                    <a:pt x="1585" y="844"/>
                  </a:lnTo>
                  <a:lnTo>
                    <a:pt x="1578" y="824"/>
                  </a:lnTo>
                  <a:lnTo>
                    <a:pt x="1568" y="806"/>
                  </a:lnTo>
                  <a:lnTo>
                    <a:pt x="1559" y="788"/>
                  </a:lnTo>
                  <a:lnTo>
                    <a:pt x="1550" y="772"/>
                  </a:lnTo>
                  <a:lnTo>
                    <a:pt x="1545" y="764"/>
                  </a:lnTo>
                  <a:lnTo>
                    <a:pt x="1539" y="756"/>
                  </a:lnTo>
                  <a:lnTo>
                    <a:pt x="1527" y="742"/>
                  </a:lnTo>
                  <a:lnTo>
                    <a:pt x="1514" y="729"/>
                  </a:lnTo>
                  <a:lnTo>
                    <a:pt x="1508" y="723"/>
                  </a:lnTo>
                  <a:lnTo>
                    <a:pt x="1500" y="717"/>
                  </a:lnTo>
                  <a:lnTo>
                    <a:pt x="1493" y="711"/>
                  </a:lnTo>
                  <a:lnTo>
                    <a:pt x="1485" y="706"/>
                  </a:lnTo>
                  <a:lnTo>
                    <a:pt x="1469" y="696"/>
                  </a:lnTo>
                  <a:lnTo>
                    <a:pt x="1453" y="687"/>
                  </a:lnTo>
                  <a:lnTo>
                    <a:pt x="1435" y="679"/>
                  </a:lnTo>
                  <a:lnTo>
                    <a:pt x="1425" y="675"/>
                  </a:lnTo>
                  <a:lnTo>
                    <a:pt x="1415" y="672"/>
                  </a:lnTo>
                  <a:lnTo>
                    <a:pt x="1395" y="666"/>
                  </a:lnTo>
                  <a:lnTo>
                    <a:pt x="1375" y="662"/>
                  </a:lnTo>
                  <a:lnTo>
                    <a:pt x="1352" y="657"/>
                  </a:lnTo>
                  <a:lnTo>
                    <a:pt x="1341" y="656"/>
                  </a:lnTo>
                  <a:lnTo>
                    <a:pt x="1330" y="655"/>
                  </a:lnTo>
                  <a:lnTo>
                    <a:pt x="1305" y="654"/>
                  </a:lnTo>
                  <a:lnTo>
                    <a:pt x="1280" y="653"/>
                  </a:lnTo>
                  <a:lnTo>
                    <a:pt x="1255" y="654"/>
                  </a:lnTo>
                  <a:lnTo>
                    <a:pt x="1243" y="654"/>
                  </a:lnTo>
                  <a:lnTo>
                    <a:pt x="1231" y="655"/>
                  </a:lnTo>
                  <a:lnTo>
                    <a:pt x="1219" y="656"/>
                  </a:lnTo>
                  <a:lnTo>
                    <a:pt x="1208" y="657"/>
                  </a:lnTo>
                  <a:lnTo>
                    <a:pt x="1186" y="662"/>
                  </a:lnTo>
                  <a:lnTo>
                    <a:pt x="1165" y="666"/>
                  </a:lnTo>
                  <a:lnTo>
                    <a:pt x="1154" y="669"/>
                  </a:lnTo>
                  <a:lnTo>
                    <a:pt x="1145" y="672"/>
                  </a:lnTo>
                  <a:lnTo>
                    <a:pt x="1126" y="679"/>
                  </a:lnTo>
                  <a:lnTo>
                    <a:pt x="1108" y="687"/>
                  </a:lnTo>
                  <a:lnTo>
                    <a:pt x="1091" y="696"/>
                  </a:lnTo>
                  <a:lnTo>
                    <a:pt x="1082" y="700"/>
                  </a:lnTo>
                  <a:lnTo>
                    <a:pt x="1074" y="706"/>
                  </a:lnTo>
                  <a:lnTo>
                    <a:pt x="1060" y="717"/>
                  </a:lnTo>
                  <a:lnTo>
                    <a:pt x="1046" y="729"/>
                  </a:lnTo>
                  <a:lnTo>
                    <a:pt x="1033" y="742"/>
                  </a:lnTo>
                  <a:lnTo>
                    <a:pt x="1026" y="748"/>
                  </a:lnTo>
                  <a:lnTo>
                    <a:pt x="1020" y="756"/>
                  </a:lnTo>
                  <a:lnTo>
                    <a:pt x="1015" y="764"/>
                  </a:lnTo>
                  <a:lnTo>
                    <a:pt x="1009" y="772"/>
                  </a:lnTo>
                  <a:lnTo>
                    <a:pt x="1000" y="788"/>
                  </a:lnTo>
                  <a:lnTo>
                    <a:pt x="990" y="806"/>
                  </a:lnTo>
                  <a:lnTo>
                    <a:pt x="985" y="815"/>
                  </a:lnTo>
                  <a:lnTo>
                    <a:pt x="982" y="824"/>
                  </a:lnTo>
                  <a:lnTo>
                    <a:pt x="974" y="844"/>
                  </a:lnTo>
                  <a:lnTo>
                    <a:pt x="966" y="865"/>
                  </a:lnTo>
                  <a:lnTo>
                    <a:pt x="959" y="888"/>
                  </a:lnTo>
                  <a:lnTo>
                    <a:pt x="953" y="911"/>
                  </a:lnTo>
                  <a:lnTo>
                    <a:pt x="947" y="936"/>
                  </a:lnTo>
                  <a:lnTo>
                    <a:pt x="942" y="963"/>
                  </a:lnTo>
                  <a:lnTo>
                    <a:pt x="938" y="990"/>
                  </a:lnTo>
                  <a:lnTo>
                    <a:pt x="933" y="1019"/>
                  </a:lnTo>
                  <a:lnTo>
                    <a:pt x="930" y="1048"/>
                  </a:lnTo>
                  <a:lnTo>
                    <a:pt x="928" y="1080"/>
                  </a:lnTo>
                  <a:lnTo>
                    <a:pt x="926" y="1112"/>
                  </a:lnTo>
                  <a:lnTo>
                    <a:pt x="924" y="1146"/>
                  </a:lnTo>
                  <a:lnTo>
                    <a:pt x="923" y="1182"/>
                  </a:lnTo>
                  <a:lnTo>
                    <a:pt x="923" y="1218"/>
                  </a:lnTo>
                  <a:lnTo>
                    <a:pt x="923" y="1254"/>
                  </a:lnTo>
                  <a:lnTo>
                    <a:pt x="924" y="1289"/>
                  </a:lnTo>
                  <a:lnTo>
                    <a:pt x="926" y="1323"/>
                  </a:lnTo>
                  <a:lnTo>
                    <a:pt x="928" y="1355"/>
                  </a:lnTo>
                  <a:lnTo>
                    <a:pt x="930" y="1387"/>
                  </a:lnTo>
                  <a:lnTo>
                    <a:pt x="933" y="1416"/>
                  </a:lnTo>
                  <a:lnTo>
                    <a:pt x="937" y="1444"/>
                  </a:lnTo>
                  <a:lnTo>
                    <a:pt x="941" y="1471"/>
                  </a:lnTo>
                  <a:lnTo>
                    <a:pt x="947" y="1497"/>
                  </a:lnTo>
                  <a:lnTo>
                    <a:pt x="953" y="1521"/>
                  </a:lnTo>
                  <a:lnTo>
                    <a:pt x="958" y="1545"/>
                  </a:lnTo>
                  <a:lnTo>
                    <a:pt x="962" y="1555"/>
                  </a:lnTo>
                  <a:lnTo>
                    <a:pt x="965" y="1566"/>
                  </a:lnTo>
                  <a:lnTo>
                    <a:pt x="972" y="1587"/>
                  </a:lnTo>
                  <a:lnTo>
                    <a:pt x="980" y="1606"/>
                  </a:lnTo>
                  <a:lnTo>
                    <a:pt x="989" y="1624"/>
                  </a:lnTo>
                  <a:lnTo>
                    <a:pt x="998" y="1641"/>
                  </a:lnTo>
                  <a:close/>
                  <a:moveTo>
                    <a:pt x="1280" y="1978"/>
                  </a:moveTo>
                  <a:lnTo>
                    <a:pt x="1259" y="1978"/>
                  </a:lnTo>
                  <a:lnTo>
                    <a:pt x="1239" y="1978"/>
                  </a:lnTo>
                  <a:lnTo>
                    <a:pt x="1218" y="1977"/>
                  </a:lnTo>
                  <a:lnTo>
                    <a:pt x="1198" y="1975"/>
                  </a:lnTo>
                  <a:lnTo>
                    <a:pt x="1179" y="1974"/>
                  </a:lnTo>
                  <a:lnTo>
                    <a:pt x="1160" y="1972"/>
                  </a:lnTo>
                  <a:lnTo>
                    <a:pt x="1142" y="1970"/>
                  </a:lnTo>
                  <a:lnTo>
                    <a:pt x="1124" y="1966"/>
                  </a:lnTo>
                  <a:lnTo>
                    <a:pt x="1106" y="1964"/>
                  </a:lnTo>
                  <a:lnTo>
                    <a:pt x="1088" y="1961"/>
                  </a:lnTo>
                  <a:lnTo>
                    <a:pt x="1071" y="1956"/>
                  </a:lnTo>
                  <a:lnTo>
                    <a:pt x="1054" y="1953"/>
                  </a:lnTo>
                  <a:lnTo>
                    <a:pt x="1038" y="1948"/>
                  </a:lnTo>
                  <a:lnTo>
                    <a:pt x="1022" y="1943"/>
                  </a:lnTo>
                  <a:lnTo>
                    <a:pt x="992" y="1933"/>
                  </a:lnTo>
                  <a:lnTo>
                    <a:pt x="963" y="1920"/>
                  </a:lnTo>
                  <a:lnTo>
                    <a:pt x="949" y="1914"/>
                  </a:lnTo>
                  <a:lnTo>
                    <a:pt x="936" y="1907"/>
                  </a:lnTo>
                  <a:lnTo>
                    <a:pt x="911" y="1892"/>
                  </a:lnTo>
                  <a:lnTo>
                    <a:pt x="899" y="1884"/>
                  </a:lnTo>
                  <a:lnTo>
                    <a:pt x="886" y="1875"/>
                  </a:lnTo>
                  <a:lnTo>
                    <a:pt x="875" y="1866"/>
                  </a:lnTo>
                  <a:lnTo>
                    <a:pt x="864" y="1857"/>
                  </a:lnTo>
                  <a:lnTo>
                    <a:pt x="853" y="1848"/>
                  </a:lnTo>
                  <a:lnTo>
                    <a:pt x="843" y="1838"/>
                  </a:lnTo>
                  <a:lnTo>
                    <a:pt x="833" y="1828"/>
                  </a:lnTo>
                  <a:lnTo>
                    <a:pt x="824" y="1818"/>
                  </a:lnTo>
                  <a:lnTo>
                    <a:pt x="815" y="1807"/>
                  </a:lnTo>
                  <a:lnTo>
                    <a:pt x="811" y="1801"/>
                  </a:lnTo>
                  <a:lnTo>
                    <a:pt x="806" y="1796"/>
                  </a:lnTo>
                  <a:lnTo>
                    <a:pt x="798" y="1784"/>
                  </a:lnTo>
                  <a:lnTo>
                    <a:pt x="790" y="1772"/>
                  </a:lnTo>
                  <a:lnTo>
                    <a:pt x="783" y="1760"/>
                  </a:lnTo>
                  <a:lnTo>
                    <a:pt x="776" y="1747"/>
                  </a:lnTo>
                  <a:lnTo>
                    <a:pt x="761" y="1720"/>
                  </a:lnTo>
                  <a:lnTo>
                    <a:pt x="754" y="1706"/>
                  </a:lnTo>
                  <a:lnTo>
                    <a:pt x="748" y="1691"/>
                  </a:lnTo>
                  <a:lnTo>
                    <a:pt x="736" y="1661"/>
                  </a:lnTo>
                  <a:lnTo>
                    <a:pt x="731" y="1645"/>
                  </a:lnTo>
                  <a:lnTo>
                    <a:pt x="725" y="1629"/>
                  </a:lnTo>
                  <a:lnTo>
                    <a:pt x="715" y="1596"/>
                  </a:lnTo>
                  <a:lnTo>
                    <a:pt x="706" y="1561"/>
                  </a:lnTo>
                  <a:lnTo>
                    <a:pt x="698" y="1524"/>
                  </a:lnTo>
                  <a:lnTo>
                    <a:pt x="695" y="1505"/>
                  </a:lnTo>
                  <a:lnTo>
                    <a:pt x="691" y="1484"/>
                  </a:lnTo>
                  <a:lnTo>
                    <a:pt x="686" y="1445"/>
                  </a:lnTo>
                  <a:lnTo>
                    <a:pt x="681" y="1402"/>
                  </a:lnTo>
                  <a:lnTo>
                    <a:pt x="678" y="1360"/>
                  </a:lnTo>
                  <a:lnTo>
                    <a:pt x="676" y="1337"/>
                  </a:lnTo>
                  <a:lnTo>
                    <a:pt x="674" y="1315"/>
                  </a:lnTo>
                  <a:lnTo>
                    <a:pt x="673" y="1267"/>
                  </a:lnTo>
                  <a:lnTo>
                    <a:pt x="673" y="1219"/>
                  </a:lnTo>
                  <a:lnTo>
                    <a:pt x="673" y="1171"/>
                  </a:lnTo>
                  <a:lnTo>
                    <a:pt x="674" y="1147"/>
                  </a:lnTo>
                  <a:lnTo>
                    <a:pt x="674" y="1124"/>
                  </a:lnTo>
                  <a:lnTo>
                    <a:pt x="678" y="1079"/>
                  </a:lnTo>
                  <a:lnTo>
                    <a:pt x="681" y="1035"/>
                  </a:lnTo>
                  <a:lnTo>
                    <a:pt x="686" y="992"/>
                  </a:lnTo>
                  <a:lnTo>
                    <a:pt x="689" y="972"/>
                  </a:lnTo>
                  <a:lnTo>
                    <a:pt x="692" y="952"/>
                  </a:lnTo>
                  <a:lnTo>
                    <a:pt x="699" y="912"/>
                  </a:lnTo>
                  <a:lnTo>
                    <a:pt x="707" y="875"/>
                  </a:lnTo>
                  <a:lnTo>
                    <a:pt x="716" y="839"/>
                  </a:lnTo>
                  <a:lnTo>
                    <a:pt x="721" y="823"/>
                  </a:lnTo>
                  <a:lnTo>
                    <a:pt x="726" y="806"/>
                  </a:lnTo>
                  <a:lnTo>
                    <a:pt x="738" y="773"/>
                  </a:lnTo>
                  <a:lnTo>
                    <a:pt x="743" y="757"/>
                  </a:lnTo>
                  <a:lnTo>
                    <a:pt x="750" y="742"/>
                  </a:lnTo>
                  <a:lnTo>
                    <a:pt x="762" y="712"/>
                  </a:lnTo>
                  <a:lnTo>
                    <a:pt x="770" y="698"/>
                  </a:lnTo>
                  <a:lnTo>
                    <a:pt x="777" y="684"/>
                  </a:lnTo>
                  <a:lnTo>
                    <a:pt x="793" y="658"/>
                  </a:lnTo>
                  <a:lnTo>
                    <a:pt x="801" y="646"/>
                  </a:lnTo>
                  <a:lnTo>
                    <a:pt x="808" y="634"/>
                  </a:lnTo>
                  <a:lnTo>
                    <a:pt x="817" y="621"/>
                  </a:lnTo>
                  <a:lnTo>
                    <a:pt x="826" y="610"/>
                  </a:lnTo>
                  <a:lnTo>
                    <a:pt x="837" y="599"/>
                  </a:lnTo>
                  <a:lnTo>
                    <a:pt x="846" y="589"/>
                  </a:lnTo>
                  <a:lnTo>
                    <a:pt x="856" y="579"/>
                  </a:lnTo>
                  <a:lnTo>
                    <a:pt x="867" y="569"/>
                  </a:lnTo>
                  <a:lnTo>
                    <a:pt x="878" y="558"/>
                  </a:lnTo>
                  <a:lnTo>
                    <a:pt x="890" y="549"/>
                  </a:lnTo>
                  <a:lnTo>
                    <a:pt x="901" y="542"/>
                  </a:lnTo>
                  <a:lnTo>
                    <a:pt x="913" y="533"/>
                  </a:lnTo>
                  <a:lnTo>
                    <a:pt x="939" y="517"/>
                  </a:lnTo>
                  <a:lnTo>
                    <a:pt x="953" y="510"/>
                  </a:lnTo>
                  <a:lnTo>
                    <a:pt x="966" y="502"/>
                  </a:lnTo>
                  <a:lnTo>
                    <a:pt x="981" y="497"/>
                  </a:lnTo>
                  <a:lnTo>
                    <a:pt x="994" y="490"/>
                  </a:lnTo>
                  <a:lnTo>
                    <a:pt x="1025" y="479"/>
                  </a:lnTo>
                  <a:lnTo>
                    <a:pt x="1057" y="470"/>
                  </a:lnTo>
                  <a:lnTo>
                    <a:pt x="1073" y="465"/>
                  </a:lnTo>
                  <a:lnTo>
                    <a:pt x="1090" y="461"/>
                  </a:lnTo>
                  <a:lnTo>
                    <a:pt x="1107" y="457"/>
                  </a:lnTo>
                  <a:lnTo>
                    <a:pt x="1125" y="454"/>
                  </a:lnTo>
                  <a:lnTo>
                    <a:pt x="1162" y="449"/>
                  </a:lnTo>
                  <a:lnTo>
                    <a:pt x="1180" y="447"/>
                  </a:lnTo>
                  <a:lnTo>
                    <a:pt x="1199" y="445"/>
                  </a:lnTo>
                  <a:lnTo>
                    <a:pt x="1219" y="444"/>
                  </a:lnTo>
                  <a:lnTo>
                    <a:pt x="1239" y="443"/>
                  </a:lnTo>
                  <a:lnTo>
                    <a:pt x="1260" y="443"/>
                  </a:lnTo>
                  <a:lnTo>
                    <a:pt x="1280" y="443"/>
                  </a:lnTo>
                  <a:lnTo>
                    <a:pt x="1301" y="443"/>
                  </a:lnTo>
                  <a:lnTo>
                    <a:pt x="1321" y="443"/>
                  </a:lnTo>
                  <a:lnTo>
                    <a:pt x="1341" y="444"/>
                  </a:lnTo>
                  <a:lnTo>
                    <a:pt x="1361" y="445"/>
                  </a:lnTo>
                  <a:lnTo>
                    <a:pt x="1398" y="449"/>
                  </a:lnTo>
                  <a:lnTo>
                    <a:pt x="1418" y="452"/>
                  </a:lnTo>
                  <a:lnTo>
                    <a:pt x="1436" y="454"/>
                  </a:lnTo>
                  <a:lnTo>
                    <a:pt x="1453" y="457"/>
                  </a:lnTo>
                  <a:lnTo>
                    <a:pt x="1471" y="461"/>
                  </a:lnTo>
                  <a:lnTo>
                    <a:pt x="1503" y="469"/>
                  </a:lnTo>
                  <a:lnTo>
                    <a:pt x="1535" y="479"/>
                  </a:lnTo>
                  <a:lnTo>
                    <a:pt x="1550" y="484"/>
                  </a:lnTo>
                  <a:lnTo>
                    <a:pt x="1565" y="490"/>
                  </a:lnTo>
                  <a:lnTo>
                    <a:pt x="1580" y="496"/>
                  </a:lnTo>
                  <a:lnTo>
                    <a:pt x="1594" y="502"/>
                  </a:lnTo>
                  <a:lnTo>
                    <a:pt x="1621" y="517"/>
                  </a:lnTo>
                  <a:lnTo>
                    <a:pt x="1634" y="524"/>
                  </a:lnTo>
                  <a:lnTo>
                    <a:pt x="1646" y="533"/>
                  </a:lnTo>
                  <a:lnTo>
                    <a:pt x="1659" y="540"/>
                  </a:lnTo>
                  <a:lnTo>
                    <a:pt x="1670" y="549"/>
                  </a:lnTo>
                  <a:lnTo>
                    <a:pt x="1682" y="558"/>
                  </a:lnTo>
                  <a:lnTo>
                    <a:pt x="1692" y="567"/>
                  </a:lnTo>
                  <a:lnTo>
                    <a:pt x="1704" y="578"/>
                  </a:lnTo>
                  <a:lnTo>
                    <a:pt x="1714" y="588"/>
                  </a:lnTo>
                  <a:lnTo>
                    <a:pt x="1723" y="599"/>
                  </a:lnTo>
                  <a:lnTo>
                    <a:pt x="1733" y="609"/>
                  </a:lnTo>
                  <a:lnTo>
                    <a:pt x="1742" y="620"/>
                  </a:lnTo>
                  <a:lnTo>
                    <a:pt x="1751" y="633"/>
                  </a:lnTo>
                  <a:lnTo>
                    <a:pt x="1767" y="657"/>
                  </a:lnTo>
                  <a:lnTo>
                    <a:pt x="1775" y="670"/>
                  </a:lnTo>
                  <a:lnTo>
                    <a:pt x="1782" y="683"/>
                  </a:lnTo>
                  <a:lnTo>
                    <a:pt x="1796" y="711"/>
                  </a:lnTo>
                  <a:lnTo>
                    <a:pt x="1809" y="740"/>
                  </a:lnTo>
                  <a:lnTo>
                    <a:pt x="1822" y="771"/>
                  </a:lnTo>
                  <a:lnTo>
                    <a:pt x="1827" y="788"/>
                  </a:lnTo>
                  <a:lnTo>
                    <a:pt x="1833" y="803"/>
                  </a:lnTo>
                  <a:lnTo>
                    <a:pt x="1842" y="838"/>
                  </a:lnTo>
                  <a:lnTo>
                    <a:pt x="1851" y="874"/>
                  </a:lnTo>
                  <a:lnTo>
                    <a:pt x="1859" y="911"/>
                  </a:lnTo>
                  <a:lnTo>
                    <a:pt x="1864" y="930"/>
                  </a:lnTo>
                  <a:lnTo>
                    <a:pt x="1867" y="951"/>
                  </a:lnTo>
                  <a:lnTo>
                    <a:pt x="1873" y="991"/>
                  </a:lnTo>
                  <a:lnTo>
                    <a:pt x="1877" y="1033"/>
                  </a:lnTo>
                  <a:lnTo>
                    <a:pt x="1880" y="1076"/>
                  </a:lnTo>
                  <a:lnTo>
                    <a:pt x="1882" y="1099"/>
                  </a:lnTo>
                  <a:lnTo>
                    <a:pt x="1884" y="1123"/>
                  </a:lnTo>
                  <a:lnTo>
                    <a:pt x="1885" y="1170"/>
                  </a:lnTo>
                  <a:lnTo>
                    <a:pt x="1885" y="1218"/>
                  </a:lnTo>
                  <a:lnTo>
                    <a:pt x="1885" y="1250"/>
                  </a:lnTo>
                  <a:lnTo>
                    <a:pt x="1885" y="1281"/>
                  </a:lnTo>
                  <a:lnTo>
                    <a:pt x="1884" y="1312"/>
                  </a:lnTo>
                  <a:lnTo>
                    <a:pt x="1882" y="1342"/>
                  </a:lnTo>
                  <a:lnTo>
                    <a:pt x="1880" y="1371"/>
                  </a:lnTo>
                  <a:lnTo>
                    <a:pt x="1877" y="1399"/>
                  </a:lnTo>
                  <a:lnTo>
                    <a:pt x="1875" y="1427"/>
                  </a:lnTo>
                  <a:lnTo>
                    <a:pt x="1874" y="1441"/>
                  </a:lnTo>
                  <a:lnTo>
                    <a:pt x="1871" y="1454"/>
                  </a:lnTo>
                  <a:lnTo>
                    <a:pt x="1868" y="1480"/>
                  </a:lnTo>
                  <a:lnTo>
                    <a:pt x="1864" y="1505"/>
                  </a:lnTo>
                  <a:lnTo>
                    <a:pt x="1859" y="1529"/>
                  </a:lnTo>
                  <a:lnTo>
                    <a:pt x="1854" y="1553"/>
                  </a:lnTo>
                  <a:lnTo>
                    <a:pt x="1849" y="1575"/>
                  </a:lnTo>
                  <a:lnTo>
                    <a:pt x="1843" y="1598"/>
                  </a:lnTo>
                  <a:lnTo>
                    <a:pt x="1836" y="1619"/>
                  </a:lnTo>
                  <a:lnTo>
                    <a:pt x="1830" y="1639"/>
                  </a:lnTo>
                  <a:lnTo>
                    <a:pt x="1823" y="1659"/>
                  </a:lnTo>
                  <a:lnTo>
                    <a:pt x="1815" y="1679"/>
                  </a:lnTo>
                  <a:lnTo>
                    <a:pt x="1811" y="1688"/>
                  </a:lnTo>
                  <a:lnTo>
                    <a:pt x="1806" y="1697"/>
                  </a:lnTo>
                  <a:lnTo>
                    <a:pt x="1798" y="1715"/>
                  </a:lnTo>
                  <a:lnTo>
                    <a:pt x="1788" y="1733"/>
                  </a:lnTo>
                  <a:lnTo>
                    <a:pt x="1778" y="1750"/>
                  </a:lnTo>
                  <a:lnTo>
                    <a:pt x="1768" y="1765"/>
                  </a:lnTo>
                  <a:lnTo>
                    <a:pt x="1757" y="1781"/>
                  </a:lnTo>
                  <a:lnTo>
                    <a:pt x="1745" y="1796"/>
                  </a:lnTo>
                  <a:lnTo>
                    <a:pt x="1733" y="1810"/>
                  </a:lnTo>
                  <a:lnTo>
                    <a:pt x="1721" y="1825"/>
                  </a:lnTo>
                  <a:lnTo>
                    <a:pt x="1707" y="1837"/>
                  </a:lnTo>
                  <a:lnTo>
                    <a:pt x="1693" y="1851"/>
                  </a:lnTo>
                  <a:lnTo>
                    <a:pt x="1679" y="1862"/>
                  </a:lnTo>
                  <a:lnTo>
                    <a:pt x="1663" y="1874"/>
                  </a:lnTo>
                  <a:lnTo>
                    <a:pt x="1648" y="1884"/>
                  </a:lnTo>
                  <a:lnTo>
                    <a:pt x="1831" y="2178"/>
                  </a:lnTo>
                  <a:lnTo>
                    <a:pt x="1607" y="2282"/>
                  </a:lnTo>
                  <a:lnTo>
                    <a:pt x="1413" y="1965"/>
                  </a:lnTo>
                  <a:lnTo>
                    <a:pt x="1402" y="1969"/>
                  </a:lnTo>
                  <a:lnTo>
                    <a:pt x="1396" y="1970"/>
                  </a:lnTo>
                  <a:lnTo>
                    <a:pt x="1389" y="1971"/>
                  </a:lnTo>
                  <a:lnTo>
                    <a:pt x="1375" y="1973"/>
                  </a:lnTo>
                  <a:lnTo>
                    <a:pt x="1359" y="1975"/>
                  </a:lnTo>
                  <a:lnTo>
                    <a:pt x="1342" y="1977"/>
                  </a:lnTo>
                  <a:lnTo>
                    <a:pt x="1323" y="1978"/>
                  </a:lnTo>
                  <a:lnTo>
                    <a:pt x="1303" y="1978"/>
                  </a:lnTo>
                  <a:lnTo>
                    <a:pt x="1280" y="1978"/>
                  </a:lnTo>
                  <a:close/>
                  <a:moveTo>
                    <a:pt x="3107" y="0"/>
                  </a:moveTo>
                  <a:lnTo>
                    <a:pt x="2987" y="0"/>
                  </a:lnTo>
                  <a:lnTo>
                    <a:pt x="2359" y="0"/>
                  </a:lnTo>
                  <a:lnTo>
                    <a:pt x="1732" y="0"/>
                  </a:lnTo>
                  <a:lnTo>
                    <a:pt x="1103" y="0"/>
                  </a:lnTo>
                  <a:lnTo>
                    <a:pt x="476" y="0"/>
                  </a:lnTo>
                  <a:lnTo>
                    <a:pt x="0" y="475"/>
                  </a:lnTo>
                  <a:lnTo>
                    <a:pt x="0" y="1271"/>
                  </a:lnTo>
                  <a:lnTo>
                    <a:pt x="0" y="2066"/>
                  </a:lnTo>
                  <a:lnTo>
                    <a:pt x="0" y="2197"/>
                  </a:lnTo>
                  <a:lnTo>
                    <a:pt x="0" y="2526"/>
                  </a:lnTo>
                  <a:lnTo>
                    <a:pt x="330" y="2526"/>
                  </a:lnTo>
                  <a:lnTo>
                    <a:pt x="450" y="2526"/>
                  </a:lnTo>
                  <a:lnTo>
                    <a:pt x="1078" y="2526"/>
                  </a:lnTo>
                  <a:lnTo>
                    <a:pt x="1706" y="2526"/>
                  </a:lnTo>
                  <a:lnTo>
                    <a:pt x="2333" y="2526"/>
                  </a:lnTo>
                  <a:lnTo>
                    <a:pt x="2961" y="2526"/>
                  </a:lnTo>
                  <a:lnTo>
                    <a:pt x="3438" y="2051"/>
                  </a:lnTo>
                  <a:lnTo>
                    <a:pt x="3438" y="1255"/>
                  </a:lnTo>
                  <a:lnTo>
                    <a:pt x="3438" y="460"/>
                  </a:lnTo>
                  <a:lnTo>
                    <a:pt x="3438" y="329"/>
                  </a:lnTo>
                  <a:lnTo>
                    <a:pt x="3438" y="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1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224338" y="476673"/>
            <a:ext cx="7416800" cy="216024"/>
          </a:xfrm>
        </p:spPr>
        <p:txBody>
          <a:bodyPr anchor="ctr" anchorCtr="0"/>
          <a:lstStyle>
            <a:lvl1pPr marL="0" indent="0" algn="r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499391982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1/3 Pictur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959600" y="1"/>
            <a:ext cx="5232400" cy="6858000"/>
          </a:xfrm>
          <a:custGeom>
            <a:avLst/>
            <a:gdLst/>
            <a:ahLst/>
            <a:cxnLst/>
            <a:rect l="l" t="t" r="r" b="b"/>
            <a:pathLst>
              <a:path w="5232400" h="6858000">
                <a:moveTo>
                  <a:pt x="1152525" y="0"/>
                </a:moveTo>
                <a:lnTo>
                  <a:pt x="5232400" y="0"/>
                </a:lnTo>
                <a:lnTo>
                  <a:pt x="5232400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2448766" y="6857999"/>
                </a:lnTo>
                <a:lnTo>
                  <a:pt x="2448766" y="6857988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  <a:br>
              <a:rPr lang="en-GB" dirty="0"/>
            </a:br>
            <a:r>
              <a:rPr lang="en-GB" dirty="0"/>
              <a:t>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82197385-1D9B-4401-9423-9279C93BE37B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55913" y="6381328"/>
            <a:ext cx="8136632" cy="143297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550863" y="1844675"/>
            <a:ext cx="7416800" cy="4321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550863" y="692149"/>
            <a:ext cx="7416799" cy="9366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Text Placeholder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body" sz="quarter" idx="15"/>
          </p:nvPr>
        </p:nvSpPr>
        <p:spPr>
          <a:xfrm>
            <a:off x="11151343" y="6165850"/>
            <a:ext cx="489795" cy="360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4" y="476673"/>
            <a:ext cx="7416800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324491797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2"/>
          <p:cNvSpPr>
            <a:spLocks noGrp="1"/>
          </p:cNvSpPr>
          <p:nvPr>
            <p:ph type="media" sz="quarter" idx="13"/>
          </p:nvPr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79425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2191998" y="6858000"/>
                </a:lnTo>
                <a:lnTo>
                  <a:pt x="12191998" y="6378574"/>
                </a:lnTo>
                <a:lnTo>
                  <a:pt x="11712573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/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media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1810751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ighlight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844673"/>
          </a:xfrm>
          <a:custGeom>
            <a:avLst/>
            <a:gdLst/>
            <a:ahLst/>
            <a:cxnLst/>
            <a:rect l="l" t="t" r="r" b="b"/>
            <a:pathLst>
              <a:path w="12192000" h="1844673">
                <a:moveTo>
                  <a:pt x="0" y="0"/>
                </a:moveTo>
                <a:lnTo>
                  <a:pt x="12192000" y="0"/>
                </a:lnTo>
                <a:lnTo>
                  <a:pt x="12192000" y="1412775"/>
                </a:lnTo>
                <a:lnTo>
                  <a:pt x="12192000" y="1412776"/>
                </a:lnTo>
                <a:lnTo>
                  <a:pt x="12191969" y="1412776"/>
                </a:lnTo>
                <a:lnTo>
                  <a:pt x="0" y="1844673"/>
                </a:lnTo>
                <a:lnTo>
                  <a:pt x="0" y="1412776"/>
                </a:lnTo>
                <a:lnTo>
                  <a:pt x="0" y="141277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7EF2-4523-4BEE-A7B1-C63194E17AF0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913" y="6381328"/>
            <a:ext cx="8136632" cy="143297"/>
          </a:xfrm>
        </p:spPr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734450"/>
            <a:ext cx="4079873" cy="5123550"/>
          </a:xfrm>
          <a:custGeom>
            <a:avLst/>
            <a:gdLst/>
            <a:ahLst/>
            <a:cxnLst/>
            <a:rect l="l" t="t" r="r" b="b"/>
            <a:pathLst>
              <a:path w="4079873" h="5123550">
                <a:moveTo>
                  <a:pt x="3111462" y="0"/>
                </a:moveTo>
                <a:lnTo>
                  <a:pt x="4079873" y="5123550"/>
                </a:lnTo>
                <a:lnTo>
                  <a:pt x="2783632" y="5123550"/>
                </a:lnTo>
                <a:lnTo>
                  <a:pt x="2783630" y="5123550"/>
                </a:lnTo>
                <a:lnTo>
                  <a:pt x="0" y="5123550"/>
                </a:lnTo>
                <a:lnTo>
                  <a:pt x="0" y="11022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6" name="Content Placeholder 2"/>
          <p:cNvSpPr>
            <a:spLocks noGrp="1"/>
          </p:cNvSpPr>
          <p:nvPr>
            <p:ph sz="half" idx="13"/>
          </p:nvPr>
        </p:nvSpPr>
        <p:spPr>
          <a:xfrm>
            <a:off x="4079875" y="2205038"/>
            <a:ext cx="7561263" cy="3816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550863" y="2205038"/>
            <a:ext cx="2520801" cy="3960812"/>
          </a:xfrm>
        </p:spPr>
        <p:txBody>
          <a:bodyPr/>
          <a:lstStyle>
            <a:lvl1pPr marL="0" indent="0">
              <a:buFontTx/>
              <a:buNone/>
              <a:defRPr sz="3600" b="1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400">
                <a:solidFill>
                  <a:schemeClr val="bg1"/>
                </a:solidFill>
              </a:defRPr>
            </a:lvl2pPr>
            <a:lvl3pPr marL="182563" indent="-182563"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22" name="Group 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51163" y="6165850"/>
            <a:ext cx="489975" cy="360040"/>
            <a:chOff x="11151163" y="6165850"/>
            <a:chExt cx="489975" cy="360040"/>
          </a:xfrm>
        </p:grpSpPr>
        <p:sp>
          <p:nvSpPr>
            <p:cNvPr id="21" name="Snip Diagonal Corner Rectangle 20"/>
            <p:cNvSpPr/>
            <p:nvPr userDrawn="1"/>
          </p:nvSpPr>
          <p:spPr>
            <a:xfrm>
              <a:off x="11151538" y="6165850"/>
              <a:ext cx="489600" cy="360040"/>
            </a:xfrm>
            <a:prstGeom prst="snip2DiagRect">
              <a:avLst>
                <a:gd name="adj1" fmla="val 1960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9" name="Freeform 6"/>
            <p:cNvSpPr>
              <a:spLocks noChangeAspect="1" noEditPoints="1"/>
            </p:cNvSpPr>
            <p:nvPr userDrawn="1"/>
          </p:nvSpPr>
          <p:spPr bwMode="auto">
            <a:xfrm>
              <a:off x="11151163" y="6165850"/>
              <a:ext cx="489975" cy="360000"/>
            </a:xfrm>
            <a:custGeom>
              <a:avLst/>
              <a:gdLst>
                <a:gd name="T0" fmla="*/ 2431 w 3438"/>
                <a:gd name="T1" fmla="*/ 1652 h 2526"/>
                <a:gd name="T2" fmla="*/ 2460 w 3438"/>
                <a:gd name="T3" fmla="*/ 1720 h 2526"/>
                <a:gd name="T4" fmla="*/ 2533 w 3438"/>
                <a:gd name="T5" fmla="*/ 1741 h 2526"/>
                <a:gd name="T6" fmla="*/ 2577 w 3438"/>
                <a:gd name="T7" fmla="*/ 1947 h 2526"/>
                <a:gd name="T8" fmla="*/ 2406 w 3438"/>
                <a:gd name="T9" fmla="*/ 1943 h 2526"/>
                <a:gd name="T10" fmla="*/ 2298 w 3438"/>
                <a:gd name="T11" fmla="*/ 1903 h 2526"/>
                <a:gd name="T12" fmla="*/ 2226 w 3438"/>
                <a:gd name="T13" fmla="*/ 1815 h 2526"/>
                <a:gd name="T14" fmla="*/ 2192 w 3438"/>
                <a:gd name="T15" fmla="*/ 1655 h 2526"/>
                <a:gd name="T16" fmla="*/ 2188 w 3438"/>
                <a:gd name="T17" fmla="*/ 842 h 2526"/>
                <a:gd name="T18" fmla="*/ 1012 w 3438"/>
                <a:gd name="T19" fmla="*/ 1663 h 2526"/>
                <a:gd name="T20" fmla="*/ 1105 w 3438"/>
                <a:gd name="T21" fmla="*/ 1736 h 2526"/>
                <a:gd name="T22" fmla="*/ 1218 w 3438"/>
                <a:gd name="T23" fmla="*/ 1764 h 2526"/>
                <a:gd name="T24" fmla="*/ 1376 w 3438"/>
                <a:gd name="T25" fmla="*/ 1760 h 2526"/>
                <a:gd name="T26" fmla="*/ 1481 w 3438"/>
                <a:gd name="T27" fmla="*/ 1724 h 2526"/>
                <a:gd name="T28" fmla="*/ 1553 w 3438"/>
                <a:gd name="T29" fmla="*/ 1657 h 2526"/>
                <a:gd name="T30" fmla="*/ 1603 w 3438"/>
                <a:gd name="T31" fmla="*/ 1536 h 2526"/>
                <a:gd name="T32" fmla="*/ 1633 w 3438"/>
                <a:gd name="T33" fmla="*/ 1326 h 2526"/>
                <a:gd name="T34" fmla="*/ 1628 w 3438"/>
                <a:gd name="T35" fmla="*/ 1050 h 2526"/>
                <a:gd name="T36" fmla="*/ 1585 w 3438"/>
                <a:gd name="T37" fmla="*/ 844 h 2526"/>
                <a:gd name="T38" fmla="*/ 1514 w 3438"/>
                <a:gd name="T39" fmla="*/ 729 h 2526"/>
                <a:gd name="T40" fmla="*/ 1425 w 3438"/>
                <a:gd name="T41" fmla="*/ 675 h 2526"/>
                <a:gd name="T42" fmla="*/ 1280 w 3438"/>
                <a:gd name="T43" fmla="*/ 653 h 2526"/>
                <a:gd name="T44" fmla="*/ 1154 w 3438"/>
                <a:gd name="T45" fmla="*/ 669 h 2526"/>
                <a:gd name="T46" fmla="*/ 1046 w 3438"/>
                <a:gd name="T47" fmla="*/ 729 h 2526"/>
                <a:gd name="T48" fmla="*/ 985 w 3438"/>
                <a:gd name="T49" fmla="*/ 815 h 2526"/>
                <a:gd name="T50" fmla="*/ 938 w 3438"/>
                <a:gd name="T51" fmla="*/ 990 h 2526"/>
                <a:gd name="T52" fmla="*/ 923 w 3438"/>
                <a:gd name="T53" fmla="*/ 1254 h 2526"/>
                <a:gd name="T54" fmla="*/ 947 w 3438"/>
                <a:gd name="T55" fmla="*/ 1497 h 2526"/>
                <a:gd name="T56" fmla="*/ 998 w 3438"/>
                <a:gd name="T57" fmla="*/ 1641 h 2526"/>
                <a:gd name="T58" fmla="*/ 1142 w 3438"/>
                <a:gd name="T59" fmla="*/ 1970 h 2526"/>
                <a:gd name="T60" fmla="*/ 992 w 3438"/>
                <a:gd name="T61" fmla="*/ 1933 h 2526"/>
                <a:gd name="T62" fmla="*/ 864 w 3438"/>
                <a:gd name="T63" fmla="*/ 1857 h 2526"/>
                <a:gd name="T64" fmla="*/ 798 w 3438"/>
                <a:gd name="T65" fmla="*/ 1784 h 2526"/>
                <a:gd name="T66" fmla="*/ 731 w 3438"/>
                <a:gd name="T67" fmla="*/ 1645 h 2526"/>
                <a:gd name="T68" fmla="*/ 681 w 3438"/>
                <a:gd name="T69" fmla="*/ 1402 h 2526"/>
                <a:gd name="T70" fmla="*/ 674 w 3438"/>
                <a:gd name="T71" fmla="*/ 1124 h 2526"/>
                <a:gd name="T72" fmla="*/ 716 w 3438"/>
                <a:gd name="T73" fmla="*/ 839 h 2526"/>
                <a:gd name="T74" fmla="*/ 777 w 3438"/>
                <a:gd name="T75" fmla="*/ 684 h 2526"/>
                <a:gd name="T76" fmla="*/ 856 w 3438"/>
                <a:gd name="T77" fmla="*/ 579 h 2526"/>
                <a:gd name="T78" fmla="*/ 966 w 3438"/>
                <a:gd name="T79" fmla="*/ 502 h 2526"/>
                <a:gd name="T80" fmla="*/ 1125 w 3438"/>
                <a:gd name="T81" fmla="*/ 454 h 2526"/>
                <a:gd name="T82" fmla="*/ 1301 w 3438"/>
                <a:gd name="T83" fmla="*/ 443 h 2526"/>
                <a:gd name="T84" fmla="*/ 1471 w 3438"/>
                <a:gd name="T85" fmla="*/ 461 h 2526"/>
                <a:gd name="T86" fmla="*/ 1634 w 3438"/>
                <a:gd name="T87" fmla="*/ 524 h 2526"/>
                <a:gd name="T88" fmla="*/ 1723 w 3438"/>
                <a:gd name="T89" fmla="*/ 599 h 2526"/>
                <a:gd name="T90" fmla="*/ 1809 w 3438"/>
                <a:gd name="T91" fmla="*/ 740 h 2526"/>
                <a:gd name="T92" fmla="*/ 1867 w 3438"/>
                <a:gd name="T93" fmla="*/ 951 h 2526"/>
                <a:gd name="T94" fmla="*/ 1885 w 3438"/>
                <a:gd name="T95" fmla="*/ 1250 h 2526"/>
                <a:gd name="T96" fmla="*/ 1871 w 3438"/>
                <a:gd name="T97" fmla="*/ 1454 h 2526"/>
                <a:gd name="T98" fmla="*/ 1830 w 3438"/>
                <a:gd name="T99" fmla="*/ 1639 h 2526"/>
                <a:gd name="T100" fmla="*/ 1768 w 3438"/>
                <a:gd name="T101" fmla="*/ 1765 h 2526"/>
                <a:gd name="T102" fmla="*/ 1663 w 3438"/>
                <a:gd name="T103" fmla="*/ 1874 h 2526"/>
                <a:gd name="T104" fmla="*/ 1375 w 3438"/>
                <a:gd name="T105" fmla="*/ 1973 h 2526"/>
                <a:gd name="T106" fmla="*/ 2359 w 3438"/>
                <a:gd name="T107" fmla="*/ 0 h 2526"/>
                <a:gd name="T108" fmla="*/ 0 w 3438"/>
                <a:gd name="T109" fmla="*/ 2526 h 2526"/>
                <a:gd name="T110" fmla="*/ 3438 w 3438"/>
                <a:gd name="T111" fmla="*/ 1255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8" h="2526">
                  <a:moveTo>
                    <a:pt x="2724" y="1043"/>
                  </a:moveTo>
                  <a:lnTo>
                    <a:pt x="2423" y="1043"/>
                  </a:lnTo>
                  <a:lnTo>
                    <a:pt x="2423" y="1521"/>
                  </a:lnTo>
                  <a:lnTo>
                    <a:pt x="2423" y="1553"/>
                  </a:lnTo>
                  <a:lnTo>
                    <a:pt x="2424" y="1582"/>
                  </a:lnTo>
                  <a:lnTo>
                    <a:pt x="2425" y="1608"/>
                  </a:lnTo>
                  <a:lnTo>
                    <a:pt x="2428" y="1632"/>
                  </a:lnTo>
                  <a:lnTo>
                    <a:pt x="2431" y="1652"/>
                  </a:lnTo>
                  <a:lnTo>
                    <a:pt x="2434" y="1670"/>
                  </a:lnTo>
                  <a:lnTo>
                    <a:pt x="2438" y="1684"/>
                  </a:lnTo>
                  <a:lnTo>
                    <a:pt x="2442" y="1697"/>
                  </a:lnTo>
                  <a:lnTo>
                    <a:pt x="2446" y="1702"/>
                  </a:lnTo>
                  <a:lnTo>
                    <a:pt x="2449" y="1707"/>
                  </a:lnTo>
                  <a:lnTo>
                    <a:pt x="2452" y="1711"/>
                  </a:lnTo>
                  <a:lnTo>
                    <a:pt x="2456" y="1716"/>
                  </a:lnTo>
                  <a:lnTo>
                    <a:pt x="2460" y="1720"/>
                  </a:lnTo>
                  <a:lnTo>
                    <a:pt x="2466" y="1724"/>
                  </a:lnTo>
                  <a:lnTo>
                    <a:pt x="2477" y="1729"/>
                  </a:lnTo>
                  <a:lnTo>
                    <a:pt x="2491" y="1735"/>
                  </a:lnTo>
                  <a:lnTo>
                    <a:pt x="2499" y="1736"/>
                  </a:lnTo>
                  <a:lnTo>
                    <a:pt x="2506" y="1738"/>
                  </a:lnTo>
                  <a:lnTo>
                    <a:pt x="2514" y="1739"/>
                  </a:lnTo>
                  <a:lnTo>
                    <a:pt x="2523" y="1739"/>
                  </a:lnTo>
                  <a:lnTo>
                    <a:pt x="2533" y="1741"/>
                  </a:lnTo>
                  <a:lnTo>
                    <a:pt x="2542" y="1741"/>
                  </a:lnTo>
                  <a:lnTo>
                    <a:pt x="2722" y="1734"/>
                  </a:lnTo>
                  <a:lnTo>
                    <a:pt x="2732" y="1923"/>
                  </a:lnTo>
                  <a:lnTo>
                    <a:pt x="2697" y="1929"/>
                  </a:lnTo>
                  <a:lnTo>
                    <a:pt x="2664" y="1935"/>
                  </a:lnTo>
                  <a:lnTo>
                    <a:pt x="2633" y="1941"/>
                  </a:lnTo>
                  <a:lnTo>
                    <a:pt x="2603" y="1944"/>
                  </a:lnTo>
                  <a:lnTo>
                    <a:pt x="2577" y="1947"/>
                  </a:lnTo>
                  <a:lnTo>
                    <a:pt x="2553" y="1950"/>
                  </a:lnTo>
                  <a:lnTo>
                    <a:pt x="2530" y="1951"/>
                  </a:lnTo>
                  <a:lnTo>
                    <a:pt x="2510" y="1952"/>
                  </a:lnTo>
                  <a:lnTo>
                    <a:pt x="2487" y="1951"/>
                  </a:lnTo>
                  <a:lnTo>
                    <a:pt x="2466" y="1950"/>
                  </a:lnTo>
                  <a:lnTo>
                    <a:pt x="2445" y="1948"/>
                  </a:lnTo>
                  <a:lnTo>
                    <a:pt x="2425" y="1946"/>
                  </a:lnTo>
                  <a:lnTo>
                    <a:pt x="2406" y="1943"/>
                  </a:lnTo>
                  <a:lnTo>
                    <a:pt x="2388" y="1939"/>
                  </a:lnTo>
                  <a:lnTo>
                    <a:pt x="2370" y="1935"/>
                  </a:lnTo>
                  <a:lnTo>
                    <a:pt x="2362" y="1933"/>
                  </a:lnTo>
                  <a:lnTo>
                    <a:pt x="2354" y="1930"/>
                  </a:lnTo>
                  <a:lnTo>
                    <a:pt x="2339" y="1925"/>
                  </a:lnTo>
                  <a:lnTo>
                    <a:pt x="2324" y="1918"/>
                  </a:lnTo>
                  <a:lnTo>
                    <a:pt x="2311" y="1911"/>
                  </a:lnTo>
                  <a:lnTo>
                    <a:pt x="2298" y="1903"/>
                  </a:lnTo>
                  <a:lnTo>
                    <a:pt x="2286" y="1896"/>
                  </a:lnTo>
                  <a:lnTo>
                    <a:pt x="2276" y="1887"/>
                  </a:lnTo>
                  <a:lnTo>
                    <a:pt x="2265" y="1877"/>
                  </a:lnTo>
                  <a:lnTo>
                    <a:pt x="2256" y="1866"/>
                  </a:lnTo>
                  <a:lnTo>
                    <a:pt x="2249" y="1855"/>
                  </a:lnTo>
                  <a:lnTo>
                    <a:pt x="2241" y="1843"/>
                  </a:lnTo>
                  <a:lnTo>
                    <a:pt x="2233" y="1829"/>
                  </a:lnTo>
                  <a:lnTo>
                    <a:pt x="2226" y="1815"/>
                  </a:lnTo>
                  <a:lnTo>
                    <a:pt x="2220" y="1799"/>
                  </a:lnTo>
                  <a:lnTo>
                    <a:pt x="2215" y="1782"/>
                  </a:lnTo>
                  <a:lnTo>
                    <a:pt x="2209" y="1764"/>
                  </a:lnTo>
                  <a:lnTo>
                    <a:pt x="2205" y="1744"/>
                  </a:lnTo>
                  <a:lnTo>
                    <a:pt x="2201" y="1724"/>
                  </a:lnTo>
                  <a:lnTo>
                    <a:pt x="2198" y="1702"/>
                  </a:lnTo>
                  <a:lnTo>
                    <a:pt x="2195" y="1679"/>
                  </a:lnTo>
                  <a:lnTo>
                    <a:pt x="2192" y="1655"/>
                  </a:lnTo>
                  <a:lnTo>
                    <a:pt x="2190" y="1630"/>
                  </a:lnTo>
                  <a:lnTo>
                    <a:pt x="2189" y="1603"/>
                  </a:lnTo>
                  <a:lnTo>
                    <a:pt x="2188" y="1575"/>
                  </a:lnTo>
                  <a:lnTo>
                    <a:pt x="2188" y="1547"/>
                  </a:lnTo>
                  <a:lnTo>
                    <a:pt x="2188" y="1043"/>
                  </a:lnTo>
                  <a:lnTo>
                    <a:pt x="2021" y="1043"/>
                  </a:lnTo>
                  <a:lnTo>
                    <a:pt x="2021" y="842"/>
                  </a:lnTo>
                  <a:lnTo>
                    <a:pt x="2188" y="842"/>
                  </a:lnTo>
                  <a:lnTo>
                    <a:pt x="2188" y="526"/>
                  </a:lnTo>
                  <a:lnTo>
                    <a:pt x="2423" y="526"/>
                  </a:lnTo>
                  <a:lnTo>
                    <a:pt x="2423" y="842"/>
                  </a:lnTo>
                  <a:lnTo>
                    <a:pt x="2724" y="842"/>
                  </a:lnTo>
                  <a:lnTo>
                    <a:pt x="2724" y="1043"/>
                  </a:lnTo>
                  <a:close/>
                  <a:moveTo>
                    <a:pt x="998" y="1641"/>
                  </a:moveTo>
                  <a:lnTo>
                    <a:pt x="1007" y="1656"/>
                  </a:lnTo>
                  <a:lnTo>
                    <a:pt x="1012" y="1663"/>
                  </a:lnTo>
                  <a:lnTo>
                    <a:pt x="1018" y="1670"/>
                  </a:lnTo>
                  <a:lnTo>
                    <a:pt x="1029" y="1683"/>
                  </a:lnTo>
                  <a:lnTo>
                    <a:pt x="1043" y="1696"/>
                  </a:lnTo>
                  <a:lnTo>
                    <a:pt x="1056" y="1707"/>
                  </a:lnTo>
                  <a:lnTo>
                    <a:pt x="1072" y="1718"/>
                  </a:lnTo>
                  <a:lnTo>
                    <a:pt x="1088" y="1727"/>
                  </a:lnTo>
                  <a:lnTo>
                    <a:pt x="1097" y="1732"/>
                  </a:lnTo>
                  <a:lnTo>
                    <a:pt x="1105" y="1736"/>
                  </a:lnTo>
                  <a:lnTo>
                    <a:pt x="1123" y="1743"/>
                  </a:lnTo>
                  <a:lnTo>
                    <a:pt x="1143" y="1750"/>
                  </a:lnTo>
                  <a:lnTo>
                    <a:pt x="1153" y="1753"/>
                  </a:lnTo>
                  <a:lnTo>
                    <a:pt x="1163" y="1755"/>
                  </a:lnTo>
                  <a:lnTo>
                    <a:pt x="1185" y="1760"/>
                  </a:lnTo>
                  <a:lnTo>
                    <a:pt x="1195" y="1762"/>
                  </a:lnTo>
                  <a:lnTo>
                    <a:pt x="1207" y="1763"/>
                  </a:lnTo>
                  <a:lnTo>
                    <a:pt x="1218" y="1764"/>
                  </a:lnTo>
                  <a:lnTo>
                    <a:pt x="1230" y="1765"/>
                  </a:lnTo>
                  <a:lnTo>
                    <a:pt x="1254" y="1768"/>
                  </a:lnTo>
                  <a:lnTo>
                    <a:pt x="1280" y="1768"/>
                  </a:lnTo>
                  <a:lnTo>
                    <a:pt x="1306" y="1768"/>
                  </a:lnTo>
                  <a:lnTo>
                    <a:pt x="1330" y="1765"/>
                  </a:lnTo>
                  <a:lnTo>
                    <a:pt x="1342" y="1764"/>
                  </a:lnTo>
                  <a:lnTo>
                    <a:pt x="1353" y="1763"/>
                  </a:lnTo>
                  <a:lnTo>
                    <a:pt x="1376" y="1760"/>
                  </a:lnTo>
                  <a:lnTo>
                    <a:pt x="1397" y="1755"/>
                  </a:lnTo>
                  <a:lnTo>
                    <a:pt x="1418" y="1750"/>
                  </a:lnTo>
                  <a:lnTo>
                    <a:pt x="1428" y="1747"/>
                  </a:lnTo>
                  <a:lnTo>
                    <a:pt x="1437" y="1744"/>
                  </a:lnTo>
                  <a:lnTo>
                    <a:pt x="1455" y="1736"/>
                  </a:lnTo>
                  <a:lnTo>
                    <a:pt x="1464" y="1733"/>
                  </a:lnTo>
                  <a:lnTo>
                    <a:pt x="1473" y="1728"/>
                  </a:lnTo>
                  <a:lnTo>
                    <a:pt x="1481" y="1724"/>
                  </a:lnTo>
                  <a:lnTo>
                    <a:pt x="1489" y="1719"/>
                  </a:lnTo>
                  <a:lnTo>
                    <a:pt x="1503" y="1708"/>
                  </a:lnTo>
                  <a:lnTo>
                    <a:pt x="1510" y="1703"/>
                  </a:lnTo>
                  <a:lnTo>
                    <a:pt x="1517" y="1697"/>
                  </a:lnTo>
                  <a:lnTo>
                    <a:pt x="1530" y="1685"/>
                  </a:lnTo>
                  <a:lnTo>
                    <a:pt x="1536" y="1679"/>
                  </a:lnTo>
                  <a:lnTo>
                    <a:pt x="1541" y="1672"/>
                  </a:lnTo>
                  <a:lnTo>
                    <a:pt x="1553" y="1657"/>
                  </a:lnTo>
                  <a:lnTo>
                    <a:pt x="1562" y="1643"/>
                  </a:lnTo>
                  <a:lnTo>
                    <a:pt x="1571" y="1626"/>
                  </a:lnTo>
                  <a:lnTo>
                    <a:pt x="1579" y="1609"/>
                  </a:lnTo>
                  <a:lnTo>
                    <a:pt x="1583" y="1599"/>
                  </a:lnTo>
                  <a:lnTo>
                    <a:pt x="1587" y="1590"/>
                  </a:lnTo>
                  <a:lnTo>
                    <a:pt x="1594" y="1570"/>
                  </a:lnTo>
                  <a:lnTo>
                    <a:pt x="1600" y="1547"/>
                  </a:lnTo>
                  <a:lnTo>
                    <a:pt x="1603" y="1536"/>
                  </a:lnTo>
                  <a:lnTo>
                    <a:pt x="1607" y="1525"/>
                  </a:lnTo>
                  <a:lnTo>
                    <a:pt x="1612" y="1500"/>
                  </a:lnTo>
                  <a:lnTo>
                    <a:pt x="1617" y="1474"/>
                  </a:lnTo>
                  <a:lnTo>
                    <a:pt x="1621" y="1447"/>
                  </a:lnTo>
                  <a:lnTo>
                    <a:pt x="1625" y="1419"/>
                  </a:lnTo>
                  <a:lnTo>
                    <a:pt x="1628" y="1389"/>
                  </a:lnTo>
                  <a:lnTo>
                    <a:pt x="1630" y="1359"/>
                  </a:lnTo>
                  <a:lnTo>
                    <a:pt x="1633" y="1326"/>
                  </a:lnTo>
                  <a:lnTo>
                    <a:pt x="1634" y="1292"/>
                  </a:lnTo>
                  <a:lnTo>
                    <a:pt x="1635" y="1256"/>
                  </a:lnTo>
                  <a:lnTo>
                    <a:pt x="1635" y="1220"/>
                  </a:lnTo>
                  <a:lnTo>
                    <a:pt x="1635" y="1183"/>
                  </a:lnTo>
                  <a:lnTo>
                    <a:pt x="1634" y="1148"/>
                  </a:lnTo>
                  <a:lnTo>
                    <a:pt x="1633" y="1115"/>
                  </a:lnTo>
                  <a:lnTo>
                    <a:pt x="1630" y="1081"/>
                  </a:lnTo>
                  <a:lnTo>
                    <a:pt x="1628" y="1050"/>
                  </a:lnTo>
                  <a:lnTo>
                    <a:pt x="1625" y="1020"/>
                  </a:lnTo>
                  <a:lnTo>
                    <a:pt x="1620" y="991"/>
                  </a:lnTo>
                  <a:lnTo>
                    <a:pt x="1616" y="963"/>
                  </a:lnTo>
                  <a:lnTo>
                    <a:pt x="1611" y="937"/>
                  </a:lnTo>
                  <a:lnTo>
                    <a:pt x="1606" y="911"/>
                  </a:lnTo>
                  <a:lnTo>
                    <a:pt x="1600" y="888"/>
                  </a:lnTo>
                  <a:lnTo>
                    <a:pt x="1593" y="865"/>
                  </a:lnTo>
                  <a:lnTo>
                    <a:pt x="1585" y="844"/>
                  </a:lnTo>
                  <a:lnTo>
                    <a:pt x="1578" y="824"/>
                  </a:lnTo>
                  <a:lnTo>
                    <a:pt x="1568" y="806"/>
                  </a:lnTo>
                  <a:lnTo>
                    <a:pt x="1559" y="788"/>
                  </a:lnTo>
                  <a:lnTo>
                    <a:pt x="1550" y="772"/>
                  </a:lnTo>
                  <a:lnTo>
                    <a:pt x="1545" y="764"/>
                  </a:lnTo>
                  <a:lnTo>
                    <a:pt x="1539" y="756"/>
                  </a:lnTo>
                  <a:lnTo>
                    <a:pt x="1527" y="742"/>
                  </a:lnTo>
                  <a:lnTo>
                    <a:pt x="1514" y="729"/>
                  </a:lnTo>
                  <a:lnTo>
                    <a:pt x="1508" y="723"/>
                  </a:lnTo>
                  <a:lnTo>
                    <a:pt x="1500" y="717"/>
                  </a:lnTo>
                  <a:lnTo>
                    <a:pt x="1493" y="711"/>
                  </a:lnTo>
                  <a:lnTo>
                    <a:pt x="1485" y="706"/>
                  </a:lnTo>
                  <a:lnTo>
                    <a:pt x="1469" y="696"/>
                  </a:lnTo>
                  <a:lnTo>
                    <a:pt x="1453" y="687"/>
                  </a:lnTo>
                  <a:lnTo>
                    <a:pt x="1435" y="679"/>
                  </a:lnTo>
                  <a:lnTo>
                    <a:pt x="1425" y="675"/>
                  </a:lnTo>
                  <a:lnTo>
                    <a:pt x="1415" y="672"/>
                  </a:lnTo>
                  <a:lnTo>
                    <a:pt x="1395" y="666"/>
                  </a:lnTo>
                  <a:lnTo>
                    <a:pt x="1375" y="662"/>
                  </a:lnTo>
                  <a:lnTo>
                    <a:pt x="1352" y="657"/>
                  </a:lnTo>
                  <a:lnTo>
                    <a:pt x="1341" y="656"/>
                  </a:lnTo>
                  <a:lnTo>
                    <a:pt x="1330" y="655"/>
                  </a:lnTo>
                  <a:lnTo>
                    <a:pt x="1305" y="654"/>
                  </a:lnTo>
                  <a:lnTo>
                    <a:pt x="1280" y="653"/>
                  </a:lnTo>
                  <a:lnTo>
                    <a:pt x="1255" y="654"/>
                  </a:lnTo>
                  <a:lnTo>
                    <a:pt x="1243" y="654"/>
                  </a:lnTo>
                  <a:lnTo>
                    <a:pt x="1231" y="655"/>
                  </a:lnTo>
                  <a:lnTo>
                    <a:pt x="1219" y="656"/>
                  </a:lnTo>
                  <a:lnTo>
                    <a:pt x="1208" y="657"/>
                  </a:lnTo>
                  <a:lnTo>
                    <a:pt x="1186" y="662"/>
                  </a:lnTo>
                  <a:lnTo>
                    <a:pt x="1165" y="666"/>
                  </a:lnTo>
                  <a:lnTo>
                    <a:pt x="1154" y="669"/>
                  </a:lnTo>
                  <a:lnTo>
                    <a:pt x="1145" y="672"/>
                  </a:lnTo>
                  <a:lnTo>
                    <a:pt x="1126" y="679"/>
                  </a:lnTo>
                  <a:lnTo>
                    <a:pt x="1108" y="687"/>
                  </a:lnTo>
                  <a:lnTo>
                    <a:pt x="1091" y="696"/>
                  </a:lnTo>
                  <a:lnTo>
                    <a:pt x="1082" y="700"/>
                  </a:lnTo>
                  <a:lnTo>
                    <a:pt x="1074" y="706"/>
                  </a:lnTo>
                  <a:lnTo>
                    <a:pt x="1060" y="717"/>
                  </a:lnTo>
                  <a:lnTo>
                    <a:pt x="1046" y="729"/>
                  </a:lnTo>
                  <a:lnTo>
                    <a:pt x="1033" y="742"/>
                  </a:lnTo>
                  <a:lnTo>
                    <a:pt x="1026" y="748"/>
                  </a:lnTo>
                  <a:lnTo>
                    <a:pt x="1020" y="756"/>
                  </a:lnTo>
                  <a:lnTo>
                    <a:pt x="1015" y="764"/>
                  </a:lnTo>
                  <a:lnTo>
                    <a:pt x="1009" y="772"/>
                  </a:lnTo>
                  <a:lnTo>
                    <a:pt x="1000" y="788"/>
                  </a:lnTo>
                  <a:lnTo>
                    <a:pt x="990" y="806"/>
                  </a:lnTo>
                  <a:lnTo>
                    <a:pt x="985" y="815"/>
                  </a:lnTo>
                  <a:lnTo>
                    <a:pt x="982" y="824"/>
                  </a:lnTo>
                  <a:lnTo>
                    <a:pt x="974" y="844"/>
                  </a:lnTo>
                  <a:lnTo>
                    <a:pt x="966" y="865"/>
                  </a:lnTo>
                  <a:lnTo>
                    <a:pt x="959" y="888"/>
                  </a:lnTo>
                  <a:lnTo>
                    <a:pt x="953" y="911"/>
                  </a:lnTo>
                  <a:lnTo>
                    <a:pt x="947" y="936"/>
                  </a:lnTo>
                  <a:lnTo>
                    <a:pt x="942" y="963"/>
                  </a:lnTo>
                  <a:lnTo>
                    <a:pt x="938" y="990"/>
                  </a:lnTo>
                  <a:lnTo>
                    <a:pt x="933" y="1019"/>
                  </a:lnTo>
                  <a:lnTo>
                    <a:pt x="930" y="1048"/>
                  </a:lnTo>
                  <a:lnTo>
                    <a:pt x="928" y="1080"/>
                  </a:lnTo>
                  <a:lnTo>
                    <a:pt x="926" y="1112"/>
                  </a:lnTo>
                  <a:lnTo>
                    <a:pt x="924" y="1146"/>
                  </a:lnTo>
                  <a:lnTo>
                    <a:pt x="923" y="1182"/>
                  </a:lnTo>
                  <a:lnTo>
                    <a:pt x="923" y="1218"/>
                  </a:lnTo>
                  <a:lnTo>
                    <a:pt x="923" y="1254"/>
                  </a:lnTo>
                  <a:lnTo>
                    <a:pt x="924" y="1289"/>
                  </a:lnTo>
                  <a:lnTo>
                    <a:pt x="926" y="1323"/>
                  </a:lnTo>
                  <a:lnTo>
                    <a:pt x="928" y="1355"/>
                  </a:lnTo>
                  <a:lnTo>
                    <a:pt x="930" y="1387"/>
                  </a:lnTo>
                  <a:lnTo>
                    <a:pt x="933" y="1416"/>
                  </a:lnTo>
                  <a:lnTo>
                    <a:pt x="937" y="1444"/>
                  </a:lnTo>
                  <a:lnTo>
                    <a:pt x="941" y="1471"/>
                  </a:lnTo>
                  <a:lnTo>
                    <a:pt x="947" y="1497"/>
                  </a:lnTo>
                  <a:lnTo>
                    <a:pt x="953" y="1521"/>
                  </a:lnTo>
                  <a:lnTo>
                    <a:pt x="958" y="1545"/>
                  </a:lnTo>
                  <a:lnTo>
                    <a:pt x="962" y="1555"/>
                  </a:lnTo>
                  <a:lnTo>
                    <a:pt x="965" y="1566"/>
                  </a:lnTo>
                  <a:lnTo>
                    <a:pt x="972" y="1587"/>
                  </a:lnTo>
                  <a:lnTo>
                    <a:pt x="980" y="1606"/>
                  </a:lnTo>
                  <a:lnTo>
                    <a:pt x="989" y="1624"/>
                  </a:lnTo>
                  <a:lnTo>
                    <a:pt x="998" y="1641"/>
                  </a:lnTo>
                  <a:close/>
                  <a:moveTo>
                    <a:pt x="1280" y="1978"/>
                  </a:moveTo>
                  <a:lnTo>
                    <a:pt x="1259" y="1978"/>
                  </a:lnTo>
                  <a:lnTo>
                    <a:pt x="1239" y="1978"/>
                  </a:lnTo>
                  <a:lnTo>
                    <a:pt x="1218" y="1977"/>
                  </a:lnTo>
                  <a:lnTo>
                    <a:pt x="1198" y="1975"/>
                  </a:lnTo>
                  <a:lnTo>
                    <a:pt x="1179" y="1974"/>
                  </a:lnTo>
                  <a:lnTo>
                    <a:pt x="1160" y="1972"/>
                  </a:lnTo>
                  <a:lnTo>
                    <a:pt x="1142" y="1970"/>
                  </a:lnTo>
                  <a:lnTo>
                    <a:pt x="1124" y="1966"/>
                  </a:lnTo>
                  <a:lnTo>
                    <a:pt x="1106" y="1964"/>
                  </a:lnTo>
                  <a:lnTo>
                    <a:pt x="1088" y="1961"/>
                  </a:lnTo>
                  <a:lnTo>
                    <a:pt x="1071" y="1956"/>
                  </a:lnTo>
                  <a:lnTo>
                    <a:pt x="1054" y="1953"/>
                  </a:lnTo>
                  <a:lnTo>
                    <a:pt x="1038" y="1948"/>
                  </a:lnTo>
                  <a:lnTo>
                    <a:pt x="1022" y="1943"/>
                  </a:lnTo>
                  <a:lnTo>
                    <a:pt x="992" y="1933"/>
                  </a:lnTo>
                  <a:lnTo>
                    <a:pt x="963" y="1920"/>
                  </a:lnTo>
                  <a:lnTo>
                    <a:pt x="949" y="1914"/>
                  </a:lnTo>
                  <a:lnTo>
                    <a:pt x="936" y="1907"/>
                  </a:lnTo>
                  <a:lnTo>
                    <a:pt x="911" y="1892"/>
                  </a:lnTo>
                  <a:lnTo>
                    <a:pt x="899" y="1884"/>
                  </a:lnTo>
                  <a:lnTo>
                    <a:pt x="886" y="1875"/>
                  </a:lnTo>
                  <a:lnTo>
                    <a:pt x="875" y="1866"/>
                  </a:lnTo>
                  <a:lnTo>
                    <a:pt x="864" y="1857"/>
                  </a:lnTo>
                  <a:lnTo>
                    <a:pt x="853" y="1848"/>
                  </a:lnTo>
                  <a:lnTo>
                    <a:pt x="843" y="1838"/>
                  </a:lnTo>
                  <a:lnTo>
                    <a:pt x="833" y="1828"/>
                  </a:lnTo>
                  <a:lnTo>
                    <a:pt x="824" y="1818"/>
                  </a:lnTo>
                  <a:lnTo>
                    <a:pt x="815" y="1807"/>
                  </a:lnTo>
                  <a:lnTo>
                    <a:pt x="811" y="1801"/>
                  </a:lnTo>
                  <a:lnTo>
                    <a:pt x="806" y="1796"/>
                  </a:lnTo>
                  <a:lnTo>
                    <a:pt x="798" y="1784"/>
                  </a:lnTo>
                  <a:lnTo>
                    <a:pt x="790" y="1772"/>
                  </a:lnTo>
                  <a:lnTo>
                    <a:pt x="783" y="1760"/>
                  </a:lnTo>
                  <a:lnTo>
                    <a:pt x="776" y="1747"/>
                  </a:lnTo>
                  <a:lnTo>
                    <a:pt x="761" y="1720"/>
                  </a:lnTo>
                  <a:lnTo>
                    <a:pt x="754" y="1706"/>
                  </a:lnTo>
                  <a:lnTo>
                    <a:pt x="748" y="1691"/>
                  </a:lnTo>
                  <a:lnTo>
                    <a:pt x="736" y="1661"/>
                  </a:lnTo>
                  <a:lnTo>
                    <a:pt x="731" y="1645"/>
                  </a:lnTo>
                  <a:lnTo>
                    <a:pt x="725" y="1629"/>
                  </a:lnTo>
                  <a:lnTo>
                    <a:pt x="715" y="1596"/>
                  </a:lnTo>
                  <a:lnTo>
                    <a:pt x="706" y="1561"/>
                  </a:lnTo>
                  <a:lnTo>
                    <a:pt x="698" y="1524"/>
                  </a:lnTo>
                  <a:lnTo>
                    <a:pt x="695" y="1505"/>
                  </a:lnTo>
                  <a:lnTo>
                    <a:pt x="691" y="1484"/>
                  </a:lnTo>
                  <a:lnTo>
                    <a:pt x="686" y="1445"/>
                  </a:lnTo>
                  <a:lnTo>
                    <a:pt x="681" y="1402"/>
                  </a:lnTo>
                  <a:lnTo>
                    <a:pt x="678" y="1360"/>
                  </a:lnTo>
                  <a:lnTo>
                    <a:pt x="676" y="1337"/>
                  </a:lnTo>
                  <a:lnTo>
                    <a:pt x="674" y="1315"/>
                  </a:lnTo>
                  <a:lnTo>
                    <a:pt x="673" y="1267"/>
                  </a:lnTo>
                  <a:lnTo>
                    <a:pt x="673" y="1219"/>
                  </a:lnTo>
                  <a:lnTo>
                    <a:pt x="673" y="1171"/>
                  </a:lnTo>
                  <a:lnTo>
                    <a:pt x="674" y="1147"/>
                  </a:lnTo>
                  <a:lnTo>
                    <a:pt x="674" y="1124"/>
                  </a:lnTo>
                  <a:lnTo>
                    <a:pt x="678" y="1079"/>
                  </a:lnTo>
                  <a:lnTo>
                    <a:pt x="681" y="1035"/>
                  </a:lnTo>
                  <a:lnTo>
                    <a:pt x="686" y="992"/>
                  </a:lnTo>
                  <a:lnTo>
                    <a:pt x="689" y="972"/>
                  </a:lnTo>
                  <a:lnTo>
                    <a:pt x="692" y="952"/>
                  </a:lnTo>
                  <a:lnTo>
                    <a:pt x="699" y="912"/>
                  </a:lnTo>
                  <a:lnTo>
                    <a:pt x="707" y="875"/>
                  </a:lnTo>
                  <a:lnTo>
                    <a:pt x="716" y="839"/>
                  </a:lnTo>
                  <a:lnTo>
                    <a:pt x="721" y="823"/>
                  </a:lnTo>
                  <a:lnTo>
                    <a:pt x="726" y="806"/>
                  </a:lnTo>
                  <a:lnTo>
                    <a:pt x="738" y="773"/>
                  </a:lnTo>
                  <a:lnTo>
                    <a:pt x="743" y="757"/>
                  </a:lnTo>
                  <a:lnTo>
                    <a:pt x="750" y="742"/>
                  </a:lnTo>
                  <a:lnTo>
                    <a:pt x="762" y="712"/>
                  </a:lnTo>
                  <a:lnTo>
                    <a:pt x="770" y="698"/>
                  </a:lnTo>
                  <a:lnTo>
                    <a:pt x="777" y="684"/>
                  </a:lnTo>
                  <a:lnTo>
                    <a:pt x="793" y="658"/>
                  </a:lnTo>
                  <a:lnTo>
                    <a:pt x="801" y="646"/>
                  </a:lnTo>
                  <a:lnTo>
                    <a:pt x="808" y="634"/>
                  </a:lnTo>
                  <a:lnTo>
                    <a:pt x="817" y="621"/>
                  </a:lnTo>
                  <a:lnTo>
                    <a:pt x="826" y="610"/>
                  </a:lnTo>
                  <a:lnTo>
                    <a:pt x="837" y="599"/>
                  </a:lnTo>
                  <a:lnTo>
                    <a:pt x="846" y="589"/>
                  </a:lnTo>
                  <a:lnTo>
                    <a:pt x="856" y="579"/>
                  </a:lnTo>
                  <a:lnTo>
                    <a:pt x="867" y="569"/>
                  </a:lnTo>
                  <a:lnTo>
                    <a:pt x="878" y="558"/>
                  </a:lnTo>
                  <a:lnTo>
                    <a:pt x="890" y="549"/>
                  </a:lnTo>
                  <a:lnTo>
                    <a:pt x="901" y="542"/>
                  </a:lnTo>
                  <a:lnTo>
                    <a:pt x="913" y="533"/>
                  </a:lnTo>
                  <a:lnTo>
                    <a:pt x="939" y="517"/>
                  </a:lnTo>
                  <a:lnTo>
                    <a:pt x="953" y="510"/>
                  </a:lnTo>
                  <a:lnTo>
                    <a:pt x="966" y="502"/>
                  </a:lnTo>
                  <a:lnTo>
                    <a:pt x="981" y="497"/>
                  </a:lnTo>
                  <a:lnTo>
                    <a:pt x="994" y="490"/>
                  </a:lnTo>
                  <a:lnTo>
                    <a:pt x="1025" y="479"/>
                  </a:lnTo>
                  <a:lnTo>
                    <a:pt x="1057" y="470"/>
                  </a:lnTo>
                  <a:lnTo>
                    <a:pt x="1073" y="465"/>
                  </a:lnTo>
                  <a:lnTo>
                    <a:pt x="1090" y="461"/>
                  </a:lnTo>
                  <a:lnTo>
                    <a:pt x="1107" y="457"/>
                  </a:lnTo>
                  <a:lnTo>
                    <a:pt x="1125" y="454"/>
                  </a:lnTo>
                  <a:lnTo>
                    <a:pt x="1162" y="449"/>
                  </a:lnTo>
                  <a:lnTo>
                    <a:pt x="1180" y="447"/>
                  </a:lnTo>
                  <a:lnTo>
                    <a:pt x="1199" y="445"/>
                  </a:lnTo>
                  <a:lnTo>
                    <a:pt x="1219" y="444"/>
                  </a:lnTo>
                  <a:lnTo>
                    <a:pt x="1239" y="443"/>
                  </a:lnTo>
                  <a:lnTo>
                    <a:pt x="1260" y="443"/>
                  </a:lnTo>
                  <a:lnTo>
                    <a:pt x="1280" y="443"/>
                  </a:lnTo>
                  <a:lnTo>
                    <a:pt x="1301" y="443"/>
                  </a:lnTo>
                  <a:lnTo>
                    <a:pt x="1321" y="443"/>
                  </a:lnTo>
                  <a:lnTo>
                    <a:pt x="1341" y="444"/>
                  </a:lnTo>
                  <a:lnTo>
                    <a:pt x="1361" y="445"/>
                  </a:lnTo>
                  <a:lnTo>
                    <a:pt x="1398" y="449"/>
                  </a:lnTo>
                  <a:lnTo>
                    <a:pt x="1418" y="452"/>
                  </a:lnTo>
                  <a:lnTo>
                    <a:pt x="1436" y="454"/>
                  </a:lnTo>
                  <a:lnTo>
                    <a:pt x="1453" y="457"/>
                  </a:lnTo>
                  <a:lnTo>
                    <a:pt x="1471" y="461"/>
                  </a:lnTo>
                  <a:lnTo>
                    <a:pt x="1503" y="469"/>
                  </a:lnTo>
                  <a:lnTo>
                    <a:pt x="1535" y="479"/>
                  </a:lnTo>
                  <a:lnTo>
                    <a:pt x="1550" y="484"/>
                  </a:lnTo>
                  <a:lnTo>
                    <a:pt x="1565" y="490"/>
                  </a:lnTo>
                  <a:lnTo>
                    <a:pt x="1580" y="496"/>
                  </a:lnTo>
                  <a:lnTo>
                    <a:pt x="1594" y="502"/>
                  </a:lnTo>
                  <a:lnTo>
                    <a:pt x="1621" y="517"/>
                  </a:lnTo>
                  <a:lnTo>
                    <a:pt x="1634" y="524"/>
                  </a:lnTo>
                  <a:lnTo>
                    <a:pt x="1646" y="533"/>
                  </a:lnTo>
                  <a:lnTo>
                    <a:pt x="1659" y="540"/>
                  </a:lnTo>
                  <a:lnTo>
                    <a:pt x="1670" y="549"/>
                  </a:lnTo>
                  <a:lnTo>
                    <a:pt x="1682" y="558"/>
                  </a:lnTo>
                  <a:lnTo>
                    <a:pt x="1692" y="567"/>
                  </a:lnTo>
                  <a:lnTo>
                    <a:pt x="1704" y="578"/>
                  </a:lnTo>
                  <a:lnTo>
                    <a:pt x="1714" y="588"/>
                  </a:lnTo>
                  <a:lnTo>
                    <a:pt x="1723" y="599"/>
                  </a:lnTo>
                  <a:lnTo>
                    <a:pt x="1733" y="609"/>
                  </a:lnTo>
                  <a:lnTo>
                    <a:pt x="1742" y="620"/>
                  </a:lnTo>
                  <a:lnTo>
                    <a:pt x="1751" y="633"/>
                  </a:lnTo>
                  <a:lnTo>
                    <a:pt x="1767" y="657"/>
                  </a:lnTo>
                  <a:lnTo>
                    <a:pt x="1775" y="670"/>
                  </a:lnTo>
                  <a:lnTo>
                    <a:pt x="1782" y="683"/>
                  </a:lnTo>
                  <a:lnTo>
                    <a:pt x="1796" y="711"/>
                  </a:lnTo>
                  <a:lnTo>
                    <a:pt x="1809" y="740"/>
                  </a:lnTo>
                  <a:lnTo>
                    <a:pt x="1822" y="771"/>
                  </a:lnTo>
                  <a:lnTo>
                    <a:pt x="1827" y="788"/>
                  </a:lnTo>
                  <a:lnTo>
                    <a:pt x="1833" y="803"/>
                  </a:lnTo>
                  <a:lnTo>
                    <a:pt x="1842" y="838"/>
                  </a:lnTo>
                  <a:lnTo>
                    <a:pt x="1851" y="874"/>
                  </a:lnTo>
                  <a:lnTo>
                    <a:pt x="1859" y="911"/>
                  </a:lnTo>
                  <a:lnTo>
                    <a:pt x="1864" y="930"/>
                  </a:lnTo>
                  <a:lnTo>
                    <a:pt x="1867" y="951"/>
                  </a:lnTo>
                  <a:lnTo>
                    <a:pt x="1873" y="991"/>
                  </a:lnTo>
                  <a:lnTo>
                    <a:pt x="1877" y="1033"/>
                  </a:lnTo>
                  <a:lnTo>
                    <a:pt x="1880" y="1076"/>
                  </a:lnTo>
                  <a:lnTo>
                    <a:pt x="1882" y="1099"/>
                  </a:lnTo>
                  <a:lnTo>
                    <a:pt x="1884" y="1123"/>
                  </a:lnTo>
                  <a:lnTo>
                    <a:pt x="1885" y="1170"/>
                  </a:lnTo>
                  <a:lnTo>
                    <a:pt x="1885" y="1218"/>
                  </a:lnTo>
                  <a:lnTo>
                    <a:pt x="1885" y="1250"/>
                  </a:lnTo>
                  <a:lnTo>
                    <a:pt x="1885" y="1281"/>
                  </a:lnTo>
                  <a:lnTo>
                    <a:pt x="1884" y="1312"/>
                  </a:lnTo>
                  <a:lnTo>
                    <a:pt x="1882" y="1342"/>
                  </a:lnTo>
                  <a:lnTo>
                    <a:pt x="1880" y="1371"/>
                  </a:lnTo>
                  <a:lnTo>
                    <a:pt x="1877" y="1399"/>
                  </a:lnTo>
                  <a:lnTo>
                    <a:pt x="1875" y="1427"/>
                  </a:lnTo>
                  <a:lnTo>
                    <a:pt x="1874" y="1441"/>
                  </a:lnTo>
                  <a:lnTo>
                    <a:pt x="1871" y="1454"/>
                  </a:lnTo>
                  <a:lnTo>
                    <a:pt x="1868" y="1480"/>
                  </a:lnTo>
                  <a:lnTo>
                    <a:pt x="1864" y="1505"/>
                  </a:lnTo>
                  <a:lnTo>
                    <a:pt x="1859" y="1529"/>
                  </a:lnTo>
                  <a:lnTo>
                    <a:pt x="1854" y="1553"/>
                  </a:lnTo>
                  <a:lnTo>
                    <a:pt x="1849" y="1575"/>
                  </a:lnTo>
                  <a:lnTo>
                    <a:pt x="1843" y="1598"/>
                  </a:lnTo>
                  <a:lnTo>
                    <a:pt x="1836" y="1619"/>
                  </a:lnTo>
                  <a:lnTo>
                    <a:pt x="1830" y="1639"/>
                  </a:lnTo>
                  <a:lnTo>
                    <a:pt x="1823" y="1659"/>
                  </a:lnTo>
                  <a:lnTo>
                    <a:pt x="1815" y="1679"/>
                  </a:lnTo>
                  <a:lnTo>
                    <a:pt x="1811" y="1688"/>
                  </a:lnTo>
                  <a:lnTo>
                    <a:pt x="1806" y="1697"/>
                  </a:lnTo>
                  <a:lnTo>
                    <a:pt x="1798" y="1715"/>
                  </a:lnTo>
                  <a:lnTo>
                    <a:pt x="1788" y="1733"/>
                  </a:lnTo>
                  <a:lnTo>
                    <a:pt x="1778" y="1750"/>
                  </a:lnTo>
                  <a:lnTo>
                    <a:pt x="1768" y="1765"/>
                  </a:lnTo>
                  <a:lnTo>
                    <a:pt x="1757" y="1781"/>
                  </a:lnTo>
                  <a:lnTo>
                    <a:pt x="1745" y="1796"/>
                  </a:lnTo>
                  <a:lnTo>
                    <a:pt x="1733" y="1810"/>
                  </a:lnTo>
                  <a:lnTo>
                    <a:pt x="1721" y="1825"/>
                  </a:lnTo>
                  <a:lnTo>
                    <a:pt x="1707" y="1837"/>
                  </a:lnTo>
                  <a:lnTo>
                    <a:pt x="1693" y="1851"/>
                  </a:lnTo>
                  <a:lnTo>
                    <a:pt x="1679" y="1862"/>
                  </a:lnTo>
                  <a:lnTo>
                    <a:pt x="1663" y="1874"/>
                  </a:lnTo>
                  <a:lnTo>
                    <a:pt x="1648" y="1884"/>
                  </a:lnTo>
                  <a:lnTo>
                    <a:pt x="1831" y="2178"/>
                  </a:lnTo>
                  <a:lnTo>
                    <a:pt x="1607" y="2282"/>
                  </a:lnTo>
                  <a:lnTo>
                    <a:pt x="1413" y="1965"/>
                  </a:lnTo>
                  <a:lnTo>
                    <a:pt x="1402" y="1969"/>
                  </a:lnTo>
                  <a:lnTo>
                    <a:pt x="1396" y="1970"/>
                  </a:lnTo>
                  <a:lnTo>
                    <a:pt x="1389" y="1971"/>
                  </a:lnTo>
                  <a:lnTo>
                    <a:pt x="1375" y="1973"/>
                  </a:lnTo>
                  <a:lnTo>
                    <a:pt x="1359" y="1975"/>
                  </a:lnTo>
                  <a:lnTo>
                    <a:pt x="1342" y="1977"/>
                  </a:lnTo>
                  <a:lnTo>
                    <a:pt x="1323" y="1978"/>
                  </a:lnTo>
                  <a:lnTo>
                    <a:pt x="1303" y="1978"/>
                  </a:lnTo>
                  <a:lnTo>
                    <a:pt x="1280" y="1978"/>
                  </a:lnTo>
                  <a:close/>
                  <a:moveTo>
                    <a:pt x="3107" y="0"/>
                  </a:moveTo>
                  <a:lnTo>
                    <a:pt x="2987" y="0"/>
                  </a:lnTo>
                  <a:lnTo>
                    <a:pt x="2359" y="0"/>
                  </a:lnTo>
                  <a:lnTo>
                    <a:pt x="1732" y="0"/>
                  </a:lnTo>
                  <a:lnTo>
                    <a:pt x="1103" y="0"/>
                  </a:lnTo>
                  <a:lnTo>
                    <a:pt x="476" y="0"/>
                  </a:lnTo>
                  <a:lnTo>
                    <a:pt x="0" y="475"/>
                  </a:lnTo>
                  <a:lnTo>
                    <a:pt x="0" y="1271"/>
                  </a:lnTo>
                  <a:lnTo>
                    <a:pt x="0" y="2066"/>
                  </a:lnTo>
                  <a:lnTo>
                    <a:pt x="0" y="2197"/>
                  </a:lnTo>
                  <a:lnTo>
                    <a:pt x="0" y="2526"/>
                  </a:lnTo>
                  <a:lnTo>
                    <a:pt x="330" y="2526"/>
                  </a:lnTo>
                  <a:lnTo>
                    <a:pt x="450" y="2526"/>
                  </a:lnTo>
                  <a:lnTo>
                    <a:pt x="1078" y="2526"/>
                  </a:lnTo>
                  <a:lnTo>
                    <a:pt x="1706" y="2526"/>
                  </a:lnTo>
                  <a:lnTo>
                    <a:pt x="2333" y="2526"/>
                  </a:lnTo>
                  <a:lnTo>
                    <a:pt x="2961" y="2526"/>
                  </a:lnTo>
                  <a:lnTo>
                    <a:pt x="3438" y="2051"/>
                  </a:lnTo>
                  <a:lnTo>
                    <a:pt x="3438" y="1255"/>
                  </a:lnTo>
                  <a:lnTo>
                    <a:pt x="3438" y="460"/>
                  </a:lnTo>
                  <a:lnTo>
                    <a:pt x="3438" y="329"/>
                  </a:lnTo>
                  <a:lnTo>
                    <a:pt x="3438" y="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778144189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3429000"/>
          </a:xfrm>
          <a:custGeom>
            <a:avLst/>
            <a:gdLst/>
            <a:ahLst/>
            <a:cxnLst/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1584327"/>
                </a:lnTo>
                <a:lnTo>
                  <a:pt x="12192000" y="2205038"/>
                </a:lnTo>
                <a:lnTo>
                  <a:pt x="12192000" y="2997102"/>
                </a:lnTo>
                <a:lnTo>
                  <a:pt x="12192000" y="2997103"/>
                </a:lnTo>
                <a:lnTo>
                  <a:pt x="12191969" y="2997103"/>
                </a:lnTo>
                <a:lnTo>
                  <a:pt x="0" y="3429000"/>
                </a:lnTo>
                <a:lnTo>
                  <a:pt x="0" y="2997103"/>
                </a:lnTo>
                <a:lnTo>
                  <a:pt x="0" y="2997102"/>
                </a:lnTo>
                <a:lnTo>
                  <a:pt x="0" y="2205038"/>
                </a:lnTo>
                <a:lnTo>
                  <a:pt x="0" y="158432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0" y="1"/>
            <a:ext cx="5375920" cy="6858000"/>
          </a:xfrm>
          <a:custGeom>
            <a:avLst/>
            <a:gdLst/>
            <a:ahLst/>
            <a:cxnLst/>
            <a:rect l="l" t="t" r="r" b="b"/>
            <a:pathLst>
              <a:path w="5375920" h="6858000">
                <a:moveTo>
                  <a:pt x="0" y="0"/>
                </a:moveTo>
                <a:lnTo>
                  <a:pt x="5375920" y="0"/>
                </a:lnTo>
                <a:lnTo>
                  <a:pt x="4079874" y="6857999"/>
                </a:lnTo>
                <a:lnTo>
                  <a:pt x="5375920" y="6857999"/>
                </a:lnTo>
                <a:lnTo>
                  <a:pt x="537592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Click icon to add picture</a:t>
            </a:r>
            <a:endParaRPr lang="fi-FI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8300" y="692149"/>
            <a:ext cx="6192838" cy="936626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41EE7EF2-4523-4BEE-A7B1-C63194E17AF0}" type="datetime3">
              <a:rPr lang="en-US" smtClean="0"/>
              <a:pPr/>
              <a:t>21 April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913" y="6381750"/>
            <a:ext cx="8136632" cy="143594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448300" y="476673"/>
            <a:ext cx="6192838" cy="216024"/>
          </a:xfrm>
        </p:spPr>
        <p:txBody>
          <a:bodyPr anchor="ctr" anchorCtr="0"/>
          <a:lstStyle>
            <a:lvl1pPr marL="0" indent="0" algn="r">
              <a:spcBef>
                <a:spcPts val="0"/>
              </a:spcBef>
              <a:buNone/>
              <a:defRPr sz="12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/>
          </p:nvPr>
        </p:nvSpPr>
        <p:spPr>
          <a:xfrm>
            <a:off x="5448300" y="3573016"/>
            <a:ext cx="6192838" cy="2448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5448301" y="1844674"/>
            <a:ext cx="1943844" cy="1008063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3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2pPr>
            <a:lvl3pPr marL="182563" indent="-182563"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No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7536160" y="1844674"/>
            <a:ext cx="2015852" cy="1008063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3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2pPr>
            <a:lvl3pPr marL="182563" indent="-182563"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No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9696400" y="1844674"/>
            <a:ext cx="1944738" cy="1008063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3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2pPr>
            <a:lvl3pPr marL="182563" indent="-182563"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No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24" name="Group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51163" y="6165850"/>
            <a:ext cx="489975" cy="360040"/>
            <a:chOff x="11151163" y="6165850"/>
            <a:chExt cx="489975" cy="360040"/>
          </a:xfrm>
        </p:grpSpPr>
        <p:sp>
          <p:nvSpPr>
            <p:cNvPr id="25" name="Snip Diagonal Corner Rectangle 24"/>
            <p:cNvSpPr/>
            <p:nvPr userDrawn="1"/>
          </p:nvSpPr>
          <p:spPr>
            <a:xfrm>
              <a:off x="11151538" y="6165850"/>
              <a:ext cx="489600" cy="360040"/>
            </a:xfrm>
            <a:prstGeom prst="snip2DiagRect">
              <a:avLst>
                <a:gd name="adj1" fmla="val 1960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26" name="Freeform 6"/>
            <p:cNvSpPr>
              <a:spLocks noChangeAspect="1" noEditPoints="1"/>
            </p:cNvSpPr>
            <p:nvPr userDrawn="1"/>
          </p:nvSpPr>
          <p:spPr bwMode="auto">
            <a:xfrm>
              <a:off x="11151163" y="6165850"/>
              <a:ext cx="489975" cy="360000"/>
            </a:xfrm>
            <a:custGeom>
              <a:avLst/>
              <a:gdLst>
                <a:gd name="T0" fmla="*/ 2431 w 3438"/>
                <a:gd name="T1" fmla="*/ 1652 h 2526"/>
                <a:gd name="T2" fmla="*/ 2460 w 3438"/>
                <a:gd name="T3" fmla="*/ 1720 h 2526"/>
                <a:gd name="T4" fmla="*/ 2533 w 3438"/>
                <a:gd name="T5" fmla="*/ 1741 h 2526"/>
                <a:gd name="T6" fmla="*/ 2577 w 3438"/>
                <a:gd name="T7" fmla="*/ 1947 h 2526"/>
                <a:gd name="T8" fmla="*/ 2406 w 3438"/>
                <a:gd name="T9" fmla="*/ 1943 h 2526"/>
                <a:gd name="T10" fmla="*/ 2298 w 3438"/>
                <a:gd name="T11" fmla="*/ 1903 h 2526"/>
                <a:gd name="T12" fmla="*/ 2226 w 3438"/>
                <a:gd name="T13" fmla="*/ 1815 h 2526"/>
                <a:gd name="T14" fmla="*/ 2192 w 3438"/>
                <a:gd name="T15" fmla="*/ 1655 h 2526"/>
                <a:gd name="T16" fmla="*/ 2188 w 3438"/>
                <a:gd name="T17" fmla="*/ 842 h 2526"/>
                <a:gd name="T18" fmla="*/ 1012 w 3438"/>
                <a:gd name="T19" fmla="*/ 1663 h 2526"/>
                <a:gd name="T20" fmla="*/ 1105 w 3438"/>
                <a:gd name="T21" fmla="*/ 1736 h 2526"/>
                <a:gd name="T22" fmla="*/ 1218 w 3438"/>
                <a:gd name="T23" fmla="*/ 1764 h 2526"/>
                <a:gd name="T24" fmla="*/ 1376 w 3438"/>
                <a:gd name="T25" fmla="*/ 1760 h 2526"/>
                <a:gd name="T26" fmla="*/ 1481 w 3438"/>
                <a:gd name="T27" fmla="*/ 1724 h 2526"/>
                <a:gd name="T28" fmla="*/ 1553 w 3438"/>
                <a:gd name="T29" fmla="*/ 1657 h 2526"/>
                <a:gd name="T30" fmla="*/ 1603 w 3438"/>
                <a:gd name="T31" fmla="*/ 1536 h 2526"/>
                <a:gd name="T32" fmla="*/ 1633 w 3438"/>
                <a:gd name="T33" fmla="*/ 1326 h 2526"/>
                <a:gd name="T34" fmla="*/ 1628 w 3438"/>
                <a:gd name="T35" fmla="*/ 1050 h 2526"/>
                <a:gd name="T36" fmla="*/ 1585 w 3438"/>
                <a:gd name="T37" fmla="*/ 844 h 2526"/>
                <a:gd name="T38" fmla="*/ 1514 w 3438"/>
                <a:gd name="T39" fmla="*/ 729 h 2526"/>
                <a:gd name="T40" fmla="*/ 1425 w 3438"/>
                <a:gd name="T41" fmla="*/ 675 h 2526"/>
                <a:gd name="T42" fmla="*/ 1280 w 3438"/>
                <a:gd name="T43" fmla="*/ 653 h 2526"/>
                <a:gd name="T44" fmla="*/ 1154 w 3438"/>
                <a:gd name="T45" fmla="*/ 669 h 2526"/>
                <a:gd name="T46" fmla="*/ 1046 w 3438"/>
                <a:gd name="T47" fmla="*/ 729 h 2526"/>
                <a:gd name="T48" fmla="*/ 985 w 3438"/>
                <a:gd name="T49" fmla="*/ 815 h 2526"/>
                <a:gd name="T50" fmla="*/ 938 w 3438"/>
                <a:gd name="T51" fmla="*/ 990 h 2526"/>
                <a:gd name="T52" fmla="*/ 923 w 3438"/>
                <a:gd name="T53" fmla="*/ 1254 h 2526"/>
                <a:gd name="T54" fmla="*/ 947 w 3438"/>
                <a:gd name="T55" fmla="*/ 1497 h 2526"/>
                <a:gd name="T56" fmla="*/ 998 w 3438"/>
                <a:gd name="T57" fmla="*/ 1641 h 2526"/>
                <a:gd name="T58" fmla="*/ 1142 w 3438"/>
                <a:gd name="T59" fmla="*/ 1970 h 2526"/>
                <a:gd name="T60" fmla="*/ 992 w 3438"/>
                <a:gd name="T61" fmla="*/ 1933 h 2526"/>
                <a:gd name="T62" fmla="*/ 864 w 3438"/>
                <a:gd name="T63" fmla="*/ 1857 h 2526"/>
                <a:gd name="T64" fmla="*/ 798 w 3438"/>
                <a:gd name="T65" fmla="*/ 1784 h 2526"/>
                <a:gd name="T66" fmla="*/ 731 w 3438"/>
                <a:gd name="T67" fmla="*/ 1645 h 2526"/>
                <a:gd name="T68" fmla="*/ 681 w 3438"/>
                <a:gd name="T69" fmla="*/ 1402 h 2526"/>
                <a:gd name="T70" fmla="*/ 674 w 3438"/>
                <a:gd name="T71" fmla="*/ 1124 h 2526"/>
                <a:gd name="T72" fmla="*/ 716 w 3438"/>
                <a:gd name="T73" fmla="*/ 839 h 2526"/>
                <a:gd name="T74" fmla="*/ 777 w 3438"/>
                <a:gd name="T75" fmla="*/ 684 h 2526"/>
                <a:gd name="T76" fmla="*/ 856 w 3438"/>
                <a:gd name="T77" fmla="*/ 579 h 2526"/>
                <a:gd name="T78" fmla="*/ 966 w 3438"/>
                <a:gd name="T79" fmla="*/ 502 h 2526"/>
                <a:gd name="T80" fmla="*/ 1125 w 3438"/>
                <a:gd name="T81" fmla="*/ 454 h 2526"/>
                <a:gd name="T82" fmla="*/ 1301 w 3438"/>
                <a:gd name="T83" fmla="*/ 443 h 2526"/>
                <a:gd name="T84" fmla="*/ 1471 w 3438"/>
                <a:gd name="T85" fmla="*/ 461 h 2526"/>
                <a:gd name="T86" fmla="*/ 1634 w 3438"/>
                <a:gd name="T87" fmla="*/ 524 h 2526"/>
                <a:gd name="T88" fmla="*/ 1723 w 3438"/>
                <a:gd name="T89" fmla="*/ 599 h 2526"/>
                <a:gd name="T90" fmla="*/ 1809 w 3438"/>
                <a:gd name="T91" fmla="*/ 740 h 2526"/>
                <a:gd name="T92" fmla="*/ 1867 w 3438"/>
                <a:gd name="T93" fmla="*/ 951 h 2526"/>
                <a:gd name="T94" fmla="*/ 1885 w 3438"/>
                <a:gd name="T95" fmla="*/ 1250 h 2526"/>
                <a:gd name="T96" fmla="*/ 1871 w 3438"/>
                <a:gd name="T97" fmla="*/ 1454 h 2526"/>
                <a:gd name="T98" fmla="*/ 1830 w 3438"/>
                <a:gd name="T99" fmla="*/ 1639 h 2526"/>
                <a:gd name="T100" fmla="*/ 1768 w 3438"/>
                <a:gd name="T101" fmla="*/ 1765 h 2526"/>
                <a:gd name="T102" fmla="*/ 1663 w 3438"/>
                <a:gd name="T103" fmla="*/ 1874 h 2526"/>
                <a:gd name="T104" fmla="*/ 1375 w 3438"/>
                <a:gd name="T105" fmla="*/ 1973 h 2526"/>
                <a:gd name="T106" fmla="*/ 2359 w 3438"/>
                <a:gd name="T107" fmla="*/ 0 h 2526"/>
                <a:gd name="T108" fmla="*/ 0 w 3438"/>
                <a:gd name="T109" fmla="*/ 2526 h 2526"/>
                <a:gd name="T110" fmla="*/ 3438 w 3438"/>
                <a:gd name="T111" fmla="*/ 1255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8" h="2526">
                  <a:moveTo>
                    <a:pt x="2724" y="1043"/>
                  </a:moveTo>
                  <a:lnTo>
                    <a:pt x="2423" y="1043"/>
                  </a:lnTo>
                  <a:lnTo>
                    <a:pt x="2423" y="1521"/>
                  </a:lnTo>
                  <a:lnTo>
                    <a:pt x="2423" y="1553"/>
                  </a:lnTo>
                  <a:lnTo>
                    <a:pt x="2424" y="1582"/>
                  </a:lnTo>
                  <a:lnTo>
                    <a:pt x="2425" y="1608"/>
                  </a:lnTo>
                  <a:lnTo>
                    <a:pt x="2428" y="1632"/>
                  </a:lnTo>
                  <a:lnTo>
                    <a:pt x="2431" y="1652"/>
                  </a:lnTo>
                  <a:lnTo>
                    <a:pt x="2434" y="1670"/>
                  </a:lnTo>
                  <a:lnTo>
                    <a:pt x="2438" y="1684"/>
                  </a:lnTo>
                  <a:lnTo>
                    <a:pt x="2442" y="1697"/>
                  </a:lnTo>
                  <a:lnTo>
                    <a:pt x="2446" y="1702"/>
                  </a:lnTo>
                  <a:lnTo>
                    <a:pt x="2449" y="1707"/>
                  </a:lnTo>
                  <a:lnTo>
                    <a:pt x="2452" y="1711"/>
                  </a:lnTo>
                  <a:lnTo>
                    <a:pt x="2456" y="1716"/>
                  </a:lnTo>
                  <a:lnTo>
                    <a:pt x="2460" y="1720"/>
                  </a:lnTo>
                  <a:lnTo>
                    <a:pt x="2466" y="1724"/>
                  </a:lnTo>
                  <a:lnTo>
                    <a:pt x="2477" y="1729"/>
                  </a:lnTo>
                  <a:lnTo>
                    <a:pt x="2491" y="1735"/>
                  </a:lnTo>
                  <a:lnTo>
                    <a:pt x="2499" y="1736"/>
                  </a:lnTo>
                  <a:lnTo>
                    <a:pt x="2506" y="1738"/>
                  </a:lnTo>
                  <a:lnTo>
                    <a:pt x="2514" y="1739"/>
                  </a:lnTo>
                  <a:lnTo>
                    <a:pt x="2523" y="1739"/>
                  </a:lnTo>
                  <a:lnTo>
                    <a:pt x="2533" y="1741"/>
                  </a:lnTo>
                  <a:lnTo>
                    <a:pt x="2542" y="1741"/>
                  </a:lnTo>
                  <a:lnTo>
                    <a:pt x="2722" y="1734"/>
                  </a:lnTo>
                  <a:lnTo>
                    <a:pt x="2732" y="1923"/>
                  </a:lnTo>
                  <a:lnTo>
                    <a:pt x="2697" y="1929"/>
                  </a:lnTo>
                  <a:lnTo>
                    <a:pt x="2664" y="1935"/>
                  </a:lnTo>
                  <a:lnTo>
                    <a:pt x="2633" y="1941"/>
                  </a:lnTo>
                  <a:lnTo>
                    <a:pt x="2603" y="1944"/>
                  </a:lnTo>
                  <a:lnTo>
                    <a:pt x="2577" y="1947"/>
                  </a:lnTo>
                  <a:lnTo>
                    <a:pt x="2553" y="1950"/>
                  </a:lnTo>
                  <a:lnTo>
                    <a:pt x="2530" y="1951"/>
                  </a:lnTo>
                  <a:lnTo>
                    <a:pt x="2510" y="1952"/>
                  </a:lnTo>
                  <a:lnTo>
                    <a:pt x="2487" y="1951"/>
                  </a:lnTo>
                  <a:lnTo>
                    <a:pt x="2466" y="1950"/>
                  </a:lnTo>
                  <a:lnTo>
                    <a:pt x="2445" y="1948"/>
                  </a:lnTo>
                  <a:lnTo>
                    <a:pt x="2425" y="1946"/>
                  </a:lnTo>
                  <a:lnTo>
                    <a:pt x="2406" y="1943"/>
                  </a:lnTo>
                  <a:lnTo>
                    <a:pt x="2388" y="1939"/>
                  </a:lnTo>
                  <a:lnTo>
                    <a:pt x="2370" y="1935"/>
                  </a:lnTo>
                  <a:lnTo>
                    <a:pt x="2362" y="1933"/>
                  </a:lnTo>
                  <a:lnTo>
                    <a:pt x="2354" y="1930"/>
                  </a:lnTo>
                  <a:lnTo>
                    <a:pt x="2339" y="1925"/>
                  </a:lnTo>
                  <a:lnTo>
                    <a:pt x="2324" y="1918"/>
                  </a:lnTo>
                  <a:lnTo>
                    <a:pt x="2311" y="1911"/>
                  </a:lnTo>
                  <a:lnTo>
                    <a:pt x="2298" y="1903"/>
                  </a:lnTo>
                  <a:lnTo>
                    <a:pt x="2286" y="1896"/>
                  </a:lnTo>
                  <a:lnTo>
                    <a:pt x="2276" y="1887"/>
                  </a:lnTo>
                  <a:lnTo>
                    <a:pt x="2265" y="1877"/>
                  </a:lnTo>
                  <a:lnTo>
                    <a:pt x="2256" y="1866"/>
                  </a:lnTo>
                  <a:lnTo>
                    <a:pt x="2249" y="1855"/>
                  </a:lnTo>
                  <a:lnTo>
                    <a:pt x="2241" y="1843"/>
                  </a:lnTo>
                  <a:lnTo>
                    <a:pt x="2233" y="1829"/>
                  </a:lnTo>
                  <a:lnTo>
                    <a:pt x="2226" y="1815"/>
                  </a:lnTo>
                  <a:lnTo>
                    <a:pt x="2220" y="1799"/>
                  </a:lnTo>
                  <a:lnTo>
                    <a:pt x="2215" y="1782"/>
                  </a:lnTo>
                  <a:lnTo>
                    <a:pt x="2209" y="1764"/>
                  </a:lnTo>
                  <a:lnTo>
                    <a:pt x="2205" y="1744"/>
                  </a:lnTo>
                  <a:lnTo>
                    <a:pt x="2201" y="1724"/>
                  </a:lnTo>
                  <a:lnTo>
                    <a:pt x="2198" y="1702"/>
                  </a:lnTo>
                  <a:lnTo>
                    <a:pt x="2195" y="1679"/>
                  </a:lnTo>
                  <a:lnTo>
                    <a:pt x="2192" y="1655"/>
                  </a:lnTo>
                  <a:lnTo>
                    <a:pt x="2190" y="1630"/>
                  </a:lnTo>
                  <a:lnTo>
                    <a:pt x="2189" y="1603"/>
                  </a:lnTo>
                  <a:lnTo>
                    <a:pt x="2188" y="1575"/>
                  </a:lnTo>
                  <a:lnTo>
                    <a:pt x="2188" y="1547"/>
                  </a:lnTo>
                  <a:lnTo>
                    <a:pt x="2188" y="1043"/>
                  </a:lnTo>
                  <a:lnTo>
                    <a:pt x="2021" y="1043"/>
                  </a:lnTo>
                  <a:lnTo>
                    <a:pt x="2021" y="842"/>
                  </a:lnTo>
                  <a:lnTo>
                    <a:pt x="2188" y="842"/>
                  </a:lnTo>
                  <a:lnTo>
                    <a:pt x="2188" y="526"/>
                  </a:lnTo>
                  <a:lnTo>
                    <a:pt x="2423" y="526"/>
                  </a:lnTo>
                  <a:lnTo>
                    <a:pt x="2423" y="842"/>
                  </a:lnTo>
                  <a:lnTo>
                    <a:pt x="2724" y="842"/>
                  </a:lnTo>
                  <a:lnTo>
                    <a:pt x="2724" y="1043"/>
                  </a:lnTo>
                  <a:close/>
                  <a:moveTo>
                    <a:pt x="998" y="1641"/>
                  </a:moveTo>
                  <a:lnTo>
                    <a:pt x="1007" y="1656"/>
                  </a:lnTo>
                  <a:lnTo>
                    <a:pt x="1012" y="1663"/>
                  </a:lnTo>
                  <a:lnTo>
                    <a:pt x="1018" y="1670"/>
                  </a:lnTo>
                  <a:lnTo>
                    <a:pt x="1029" y="1683"/>
                  </a:lnTo>
                  <a:lnTo>
                    <a:pt x="1043" y="1696"/>
                  </a:lnTo>
                  <a:lnTo>
                    <a:pt x="1056" y="1707"/>
                  </a:lnTo>
                  <a:lnTo>
                    <a:pt x="1072" y="1718"/>
                  </a:lnTo>
                  <a:lnTo>
                    <a:pt x="1088" y="1727"/>
                  </a:lnTo>
                  <a:lnTo>
                    <a:pt x="1097" y="1732"/>
                  </a:lnTo>
                  <a:lnTo>
                    <a:pt x="1105" y="1736"/>
                  </a:lnTo>
                  <a:lnTo>
                    <a:pt x="1123" y="1743"/>
                  </a:lnTo>
                  <a:lnTo>
                    <a:pt x="1143" y="1750"/>
                  </a:lnTo>
                  <a:lnTo>
                    <a:pt x="1153" y="1753"/>
                  </a:lnTo>
                  <a:lnTo>
                    <a:pt x="1163" y="1755"/>
                  </a:lnTo>
                  <a:lnTo>
                    <a:pt x="1185" y="1760"/>
                  </a:lnTo>
                  <a:lnTo>
                    <a:pt x="1195" y="1762"/>
                  </a:lnTo>
                  <a:lnTo>
                    <a:pt x="1207" y="1763"/>
                  </a:lnTo>
                  <a:lnTo>
                    <a:pt x="1218" y="1764"/>
                  </a:lnTo>
                  <a:lnTo>
                    <a:pt x="1230" y="1765"/>
                  </a:lnTo>
                  <a:lnTo>
                    <a:pt x="1254" y="1768"/>
                  </a:lnTo>
                  <a:lnTo>
                    <a:pt x="1280" y="1768"/>
                  </a:lnTo>
                  <a:lnTo>
                    <a:pt x="1306" y="1768"/>
                  </a:lnTo>
                  <a:lnTo>
                    <a:pt x="1330" y="1765"/>
                  </a:lnTo>
                  <a:lnTo>
                    <a:pt x="1342" y="1764"/>
                  </a:lnTo>
                  <a:lnTo>
                    <a:pt x="1353" y="1763"/>
                  </a:lnTo>
                  <a:lnTo>
                    <a:pt x="1376" y="1760"/>
                  </a:lnTo>
                  <a:lnTo>
                    <a:pt x="1397" y="1755"/>
                  </a:lnTo>
                  <a:lnTo>
                    <a:pt x="1418" y="1750"/>
                  </a:lnTo>
                  <a:lnTo>
                    <a:pt x="1428" y="1747"/>
                  </a:lnTo>
                  <a:lnTo>
                    <a:pt x="1437" y="1744"/>
                  </a:lnTo>
                  <a:lnTo>
                    <a:pt x="1455" y="1736"/>
                  </a:lnTo>
                  <a:lnTo>
                    <a:pt x="1464" y="1733"/>
                  </a:lnTo>
                  <a:lnTo>
                    <a:pt x="1473" y="1728"/>
                  </a:lnTo>
                  <a:lnTo>
                    <a:pt x="1481" y="1724"/>
                  </a:lnTo>
                  <a:lnTo>
                    <a:pt x="1489" y="1719"/>
                  </a:lnTo>
                  <a:lnTo>
                    <a:pt x="1503" y="1708"/>
                  </a:lnTo>
                  <a:lnTo>
                    <a:pt x="1510" y="1703"/>
                  </a:lnTo>
                  <a:lnTo>
                    <a:pt x="1517" y="1697"/>
                  </a:lnTo>
                  <a:lnTo>
                    <a:pt x="1530" y="1685"/>
                  </a:lnTo>
                  <a:lnTo>
                    <a:pt x="1536" y="1679"/>
                  </a:lnTo>
                  <a:lnTo>
                    <a:pt x="1541" y="1672"/>
                  </a:lnTo>
                  <a:lnTo>
                    <a:pt x="1553" y="1657"/>
                  </a:lnTo>
                  <a:lnTo>
                    <a:pt x="1562" y="1643"/>
                  </a:lnTo>
                  <a:lnTo>
                    <a:pt x="1571" y="1626"/>
                  </a:lnTo>
                  <a:lnTo>
                    <a:pt x="1579" y="1609"/>
                  </a:lnTo>
                  <a:lnTo>
                    <a:pt x="1583" y="1599"/>
                  </a:lnTo>
                  <a:lnTo>
                    <a:pt x="1587" y="1590"/>
                  </a:lnTo>
                  <a:lnTo>
                    <a:pt x="1594" y="1570"/>
                  </a:lnTo>
                  <a:lnTo>
                    <a:pt x="1600" y="1547"/>
                  </a:lnTo>
                  <a:lnTo>
                    <a:pt x="1603" y="1536"/>
                  </a:lnTo>
                  <a:lnTo>
                    <a:pt x="1607" y="1525"/>
                  </a:lnTo>
                  <a:lnTo>
                    <a:pt x="1612" y="1500"/>
                  </a:lnTo>
                  <a:lnTo>
                    <a:pt x="1617" y="1474"/>
                  </a:lnTo>
                  <a:lnTo>
                    <a:pt x="1621" y="1447"/>
                  </a:lnTo>
                  <a:lnTo>
                    <a:pt x="1625" y="1419"/>
                  </a:lnTo>
                  <a:lnTo>
                    <a:pt x="1628" y="1389"/>
                  </a:lnTo>
                  <a:lnTo>
                    <a:pt x="1630" y="1359"/>
                  </a:lnTo>
                  <a:lnTo>
                    <a:pt x="1633" y="1326"/>
                  </a:lnTo>
                  <a:lnTo>
                    <a:pt x="1634" y="1292"/>
                  </a:lnTo>
                  <a:lnTo>
                    <a:pt x="1635" y="1256"/>
                  </a:lnTo>
                  <a:lnTo>
                    <a:pt x="1635" y="1220"/>
                  </a:lnTo>
                  <a:lnTo>
                    <a:pt x="1635" y="1183"/>
                  </a:lnTo>
                  <a:lnTo>
                    <a:pt x="1634" y="1148"/>
                  </a:lnTo>
                  <a:lnTo>
                    <a:pt x="1633" y="1115"/>
                  </a:lnTo>
                  <a:lnTo>
                    <a:pt x="1630" y="1081"/>
                  </a:lnTo>
                  <a:lnTo>
                    <a:pt x="1628" y="1050"/>
                  </a:lnTo>
                  <a:lnTo>
                    <a:pt x="1625" y="1020"/>
                  </a:lnTo>
                  <a:lnTo>
                    <a:pt x="1620" y="991"/>
                  </a:lnTo>
                  <a:lnTo>
                    <a:pt x="1616" y="963"/>
                  </a:lnTo>
                  <a:lnTo>
                    <a:pt x="1611" y="937"/>
                  </a:lnTo>
                  <a:lnTo>
                    <a:pt x="1606" y="911"/>
                  </a:lnTo>
                  <a:lnTo>
                    <a:pt x="1600" y="888"/>
                  </a:lnTo>
                  <a:lnTo>
                    <a:pt x="1593" y="865"/>
                  </a:lnTo>
                  <a:lnTo>
                    <a:pt x="1585" y="844"/>
                  </a:lnTo>
                  <a:lnTo>
                    <a:pt x="1578" y="824"/>
                  </a:lnTo>
                  <a:lnTo>
                    <a:pt x="1568" y="806"/>
                  </a:lnTo>
                  <a:lnTo>
                    <a:pt x="1559" y="788"/>
                  </a:lnTo>
                  <a:lnTo>
                    <a:pt x="1550" y="772"/>
                  </a:lnTo>
                  <a:lnTo>
                    <a:pt x="1545" y="764"/>
                  </a:lnTo>
                  <a:lnTo>
                    <a:pt x="1539" y="756"/>
                  </a:lnTo>
                  <a:lnTo>
                    <a:pt x="1527" y="742"/>
                  </a:lnTo>
                  <a:lnTo>
                    <a:pt x="1514" y="729"/>
                  </a:lnTo>
                  <a:lnTo>
                    <a:pt x="1508" y="723"/>
                  </a:lnTo>
                  <a:lnTo>
                    <a:pt x="1500" y="717"/>
                  </a:lnTo>
                  <a:lnTo>
                    <a:pt x="1493" y="711"/>
                  </a:lnTo>
                  <a:lnTo>
                    <a:pt x="1485" y="706"/>
                  </a:lnTo>
                  <a:lnTo>
                    <a:pt x="1469" y="696"/>
                  </a:lnTo>
                  <a:lnTo>
                    <a:pt x="1453" y="687"/>
                  </a:lnTo>
                  <a:lnTo>
                    <a:pt x="1435" y="679"/>
                  </a:lnTo>
                  <a:lnTo>
                    <a:pt x="1425" y="675"/>
                  </a:lnTo>
                  <a:lnTo>
                    <a:pt x="1415" y="672"/>
                  </a:lnTo>
                  <a:lnTo>
                    <a:pt x="1395" y="666"/>
                  </a:lnTo>
                  <a:lnTo>
                    <a:pt x="1375" y="662"/>
                  </a:lnTo>
                  <a:lnTo>
                    <a:pt x="1352" y="657"/>
                  </a:lnTo>
                  <a:lnTo>
                    <a:pt x="1341" y="656"/>
                  </a:lnTo>
                  <a:lnTo>
                    <a:pt x="1330" y="655"/>
                  </a:lnTo>
                  <a:lnTo>
                    <a:pt x="1305" y="654"/>
                  </a:lnTo>
                  <a:lnTo>
                    <a:pt x="1280" y="653"/>
                  </a:lnTo>
                  <a:lnTo>
                    <a:pt x="1255" y="654"/>
                  </a:lnTo>
                  <a:lnTo>
                    <a:pt x="1243" y="654"/>
                  </a:lnTo>
                  <a:lnTo>
                    <a:pt x="1231" y="655"/>
                  </a:lnTo>
                  <a:lnTo>
                    <a:pt x="1219" y="656"/>
                  </a:lnTo>
                  <a:lnTo>
                    <a:pt x="1208" y="657"/>
                  </a:lnTo>
                  <a:lnTo>
                    <a:pt x="1186" y="662"/>
                  </a:lnTo>
                  <a:lnTo>
                    <a:pt x="1165" y="666"/>
                  </a:lnTo>
                  <a:lnTo>
                    <a:pt x="1154" y="669"/>
                  </a:lnTo>
                  <a:lnTo>
                    <a:pt x="1145" y="672"/>
                  </a:lnTo>
                  <a:lnTo>
                    <a:pt x="1126" y="679"/>
                  </a:lnTo>
                  <a:lnTo>
                    <a:pt x="1108" y="687"/>
                  </a:lnTo>
                  <a:lnTo>
                    <a:pt x="1091" y="696"/>
                  </a:lnTo>
                  <a:lnTo>
                    <a:pt x="1082" y="700"/>
                  </a:lnTo>
                  <a:lnTo>
                    <a:pt x="1074" y="706"/>
                  </a:lnTo>
                  <a:lnTo>
                    <a:pt x="1060" y="717"/>
                  </a:lnTo>
                  <a:lnTo>
                    <a:pt x="1046" y="729"/>
                  </a:lnTo>
                  <a:lnTo>
                    <a:pt x="1033" y="742"/>
                  </a:lnTo>
                  <a:lnTo>
                    <a:pt x="1026" y="748"/>
                  </a:lnTo>
                  <a:lnTo>
                    <a:pt x="1020" y="756"/>
                  </a:lnTo>
                  <a:lnTo>
                    <a:pt x="1015" y="764"/>
                  </a:lnTo>
                  <a:lnTo>
                    <a:pt x="1009" y="772"/>
                  </a:lnTo>
                  <a:lnTo>
                    <a:pt x="1000" y="788"/>
                  </a:lnTo>
                  <a:lnTo>
                    <a:pt x="990" y="806"/>
                  </a:lnTo>
                  <a:lnTo>
                    <a:pt x="985" y="815"/>
                  </a:lnTo>
                  <a:lnTo>
                    <a:pt x="982" y="824"/>
                  </a:lnTo>
                  <a:lnTo>
                    <a:pt x="974" y="844"/>
                  </a:lnTo>
                  <a:lnTo>
                    <a:pt x="966" y="865"/>
                  </a:lnTo>
                  <a:lnTo>
                    <a:pt x="959" y="888"/>
                  </a:lnTo>
                  <a:lnTo>
                    <a:pt x="953" y="911"/>
                  </a:lnTo>
                  <a:lnTo>
                    <a:pt x="947" y="936"/>
                  </a:lnTo>
                  <a:lnTo>
                    <a:pt x="942" y="963"/>
                  </a:lnTo>
                  <a:lnTo>
                    <a:pt x="938" y="990"/>
                  </a:lnTo>
                  <a:lnTo>
                    <a:pt x="933" y="1019"/>
                  </a:lnTo>
                  <a:lnTo>
                    <a:pt x="930" y="1048"/>
                  </a:lnTo>
                  <a:lnTo>
                    <a:pt x="928" y="1080"/>
                  </a:lnTo>
                  <a:lnTo>
                    <a:pt x="926" y="1112"/>
                  </a:lnTo>
                  <a:lnTo>
                    <a:pt x="924" y="1146"/>
                  </a:lnTo>
                  <a:lnTo>
                    <a:pt x="923" y="1182"/>
                  </a:lnTo>
                  <a:lnTo>
                    <a:pt x="923" y="1218"/>
                  </a:lnTo>
                  <a:lnTo>
                    <a:pt x="923" y="1254"/>
                  </a:lnTo>
                  <a:lnTo>
                    <a:pt x="924" y="1289"/>
                  </a:lnTo>
                  <a:lnTo>
                    <a:pt x="926" y="1323"/>
                  </a:lnTo>
                  <a:lnTo>
                    <a:pt x="928" y="1355"/>
                  </a:lnTo>
                  <a:lnTo>
                    <a:pt x="930" y="1387"/>
                  </a:lnTo>
                  <a:lnTo>
                    <a:pt x="933" y="1416"/>
                  </a:lnTo>
                  <a:lnTo>
                    <a:pt x="937" y="1444"/>
                  </a:lnTo>
                  <a:lnTo>
                    <a:pt x="941" y="1471"/>
                  </a:lnTo>
                  <a:lnTo>
                    <a:pt x="947" y="1497"/>
                  </a:lnTo>
                  <a:lnTo>
                    <a:pt x="953" y="1521"/>
                  </a:lnTo>
                  <a:lnTo>
                    <a:pt x="958" y="1545"/>
                  </a:lnTo>
                  <a:lnTo>
                    <a:pt x="962" y="1555"/>
                  </a:lnTo>
                  <a:lnTo>
                    <a:pt x="965" y="1566"/>
                  </a:lnTo>
                  <a:lnTo>
                    <a:pt x="972" y="1587"/>
                  </a:lnTo>
                  <a:lnTo>
                    <a:pt x="980" y="1606"/>
                  </a:lnTo>
                  <a:lnTo>
                    <a:pt x="989" y="1624"/>
                  </a:lnTo>
                  <a:lnTo>
                    <a:pt x="998" y="1641"/>
                  </a:lnTo>
                  <a:close/>
                  <a:moveTo>
                    <a:pt x="1280" y="1978"/>
                  </a:moveTo>
                  <a:lnTo>
                    <a:pt x="1259" y="1978"/>
                  </a:lnTo>
                  <a:lnTo>
                    <a:pt x="1239" y="1978"/>
                  </a:lnTo>
                  <a:lnTo>
                    <a:pt x="1218" y="1977"/>
                  </a:lnTo>
                  <a:lnTo>
                    <a:pt x="1198" y="1975"/>
                  </a:lnTo>
                  <a:lnTo>
                    <a:pt x="1179" y="1974"/>
                  </a:lnTo>
                  <a:lnTo>
                    <a:pt x="1160" y="1972"/>
                  </a:lnTo>
                  <a:lnTo>
                    <a:pt x="1142" y="1970"/>
                  </a:lnTo>
                  <a:lnTo>
                    <a:pt x="1124" y="1966"/>
                  </a:lnTo>
                  <a:lnTo>
                    <a:pt x="1106" y="1964"/>
                  </a:lnTo>
                  <a:lnTo>
                    <a:pt x="1088" y="1961"/>
                  </a:lnTo>
                  <a:lnTo>
                    <a:pt x="1071" y="1956"/>
                  </a:lnTo>
                  <a:lnTo>
                    <a:pt x="1054" y="1953"/>
                  </a:lnTo>
                  <a:lnTo>
                    <a:pt x="1038" y="1948"/>
                  </a:lnTo>
                  <a:lnTo>
                    <a:pt x="1022" y="1943"/>
                  </a:lnTo>
                  <a:lnTo>
                    <a:pt x="992" y="1933"/>
                  </a:lnTo>
                  <a:lnTo>
                    <a:pt x="963" y="1920"/>
                  </a:lnTo>
                  <a:lnTo>
                    <a:pt x="949" y="1914"/>
                  </a:lnTo>
                  <a:lnTo>
                    <a:pt x="936" y="1907"/>
                  </a:lnTo>
                  <a:lnTo>
                    <a:pt x="911" y="1892"/>
                  </a:lnTo>
                  <a:lnTo>
                    <a:pt x="899" y="1884"/>
                  </a:lnTo>
                  <a:lnTo>
                    <a:pt x="886" y="1875"/>
                  </a:lnTo>
                  <a:lnTo>
                    <a:pt x="875" y="1866"/>
                  </a:lnTo>
                  <a:lnTo>
                    <a:pt x="864" y="1857"/>
                  </a:lnTo>
                  <a:lnTo>
                    <a:pt x="853" y="1848"/>
                  </a:lnTo>
                  <a:lnTo>
                    <a:pt x="843" y="1838"/>
                  </a:lnTo>
                  <a:lnTo>
                    <a:pt x="833" y="1828"/>
                  </a:lnTo>
                  <a:lnTo>
                    <a:pt x="824" y="1818"/>
                  </a:lnTo>
                  <a:lnTo>
                    <a:pt x="815" y="1807"/>
                  </a:lnTo>
                  <a:lnTo>
                    <a:pt x="811" y="1801"/>
                  </a:lnTo>
                  <a:lnTo>
                    <a:pt x="806" y="1796"/>
                  </a:lnTo>
                  <a:lnTo>
                    <a:pt x="798" y="1784"/>
                  </a:lnTo>
                  <a:lnTo>
                    <a:pt x="790" y="1772"/>
                  </a:lnTo>
                  <a:lnTo>
                    <a:pt x="783" y="1760"/>
                  </a:lnTo>
                  <a:lnTo>
                    <a:pt x="776" y="1747"/>
                  </a:lnTo>
                  <a:lnTo>
                    <a:pt x="761" y="1720"/>
                  </a:lnTo>
                  <a:lnTo>
                    <a:pt x="754" y="1706"/>
                  </a:lnTo>
                  <a:lnTo>
                    <a:pt x="748" y="1691"/>
                  </a:lnTo>
                  <a:lnTo>
                    <a:pt x="736" y="1661"/>
                  </a:lnTo>
                  <a:lnTo>
                    <a:pt x="731" y="1645"/>
                  </a:lnTo>
                  <a:lnTo>
                    <a:pt x="725" y="1629"/>
                  </a:lnTo>
                  <a:lnTo>
                    <a:pt x="715" y="1596"/>
                  </a:lnTo>
                  <a:lnTo>
                    <a:pt x="706" y="1561"/>
                  </a:lnTo>
                  <a:lnTo>
                    <a:pt x="698" y="1524"/>
                  </a:lnTo>
                  <a:lnTo>
                    <a:pt x="695" y="1505"/>
                  </a:lnTo>
                  <a:lnTo>
                    <a:pt x="691" y="1484"/>
                  </a:lnTo>
                  <a:lnTo>
                    <a:pt x="686" y="1445"/>
                  </a:lnTo>
                  <a:lnTo>
                    <a:pt x="681" y="1402"/>
                  </a:lnTo>
                  <a:lnTo>
                    <a:pt x="678" y="1360"/>
                  </a:lnTo>
                  <a:lnTo>
                    <a:pt x="676" y="1337"/>
                  </a:lnTo>
                  <a:lnTo>
                    <a:pt x="674" y="1315"/>
                  </a:lnTo>
                  <a:lnTo>
                    <a:pt x="673" y="1267"/>
                  </a:lnTo>
                  <a:lnTo>
                    <a:pt x="673" y="1219"/>
                  </a:lnTo>
                  <a:lnTo>
                    <a:pt x="673" y="1171"/>
                  </a:lnTo>
                  <a:lnTo>
                    <a:pt x="674" y="1147"/>
                  </a:lnTo>
                  <a:lnTo>
                    <a:pt x="674" y="1124"/>
                  </a:lnTo>
                  <a:lnTo>
                    <a:pt x="678" y="1079"/>
                  </a:lnTo>
                  <a:lnTo>
                    <a:pt x="681" y="1035"/>
                  </a:lnTo>
                  <a:lnTo>
                    <a:pt x="686" y="992"/>
                  </a:lnTo>
                  <a:lnTo>
                    <a:pt x="689" y="972"/>
                  </a:lnTo>
                  <a:lnTo>
                    <a:pt x="692" y="952"/>
                  </a:lnTo>
                  <a:lnTo>
                    <a:pt x="699" y="912"/>
                  </a:lnTo>
                  <a:lnTo>
                    <a:pt x="707" y="875"/>
                  </a:lnTo>
                  <a:lnTo>
                    <a:pt x="716" y="839"/>
                  </a:lnTo>
                  <a:lnTo>
                    <a:pt x="721" y="823"/>
                  </a:lnTo>
                  <a:lnTo>
                    <a:pt x="726" y="806"/>
                  </a:lnTo>
                  <a:lnTo>
                    <a:pt x="738" y="773"/>
                  </a:lnTo>
                  <a:lnTo>
                    <a:pt x="743" y="757"/>
                  </a:lnTo>
                  <a:lnTo>
                    <a:pt x="750" y="742"/>
                  </a:lnTo>
                  <a:lnTo>
                    <a:pt x="762" y="712"/>
                  </a:lnTo>
                  <a:lnTo>
                    <a:pt x="770" y="698"/>
                  </a:lnTo>
                  <a:lnTo>
                    <a:pt x="777" y="684"/>
                  </a:lnTo>
                  <a:lnTo>
                    <a:pt x="793" y="658"/>
                  </a:lnTo>
                  <a:lnTo>
                    <a:pt x="801" y="646"/>
                  </a:lnTo>
                  <a:lnTo>
                    <a:pt x="808" y="634"/>
                  </a:lnTo>
                  <a:lnTo>
                    <a:pt x="817" y="621"/>
                  </a:lnTo>
                  <a:lnTo>
                    <a:pt x="826" y="610"/>
                  </a:lnTo>
                  <a:lnTo>
                    <a:pt x="837" y="599"/>
                  </a:lnTo>
                  <a:lnTo>
                    <a:pt x="846" y="589"/>
                  </a:lnTo>
                  <a:lnTo>
                    <a:pt x="856" y="579"/>
                  </a:lnTo>
                  <a:lnTo>
                    <a:pt x="867" y="569"/>
                  </a:lnTo>
                  <a:lnTo>
                    <a:pt x="878" y="558"/>
                  </a:lnTo>
                  <a:lnTo>
                    <a:pt x="890" y="549"/>
                  </a:lnTo>
                  <a:lnTo>
                    <a:pt x="901" y="542"/>
                  </a:lnTo>
                  <a:lnTo>
                    <a:pt x="913" y="533"/>
                  </a:lnTo>
                  <a:lnTo>
                    <a:pt x="939" y="517"/>
                  </a:lnTo>
                  <a:lnTo>
                    <a:pt x="953" y="510"/>
                  </a:lnTo>
                  <a:lnTo>
                    <a:pt x="966" y="502"/>
                  </a:lnTo>
                  <a:lnTo>
                    <a:pt x="981" y="497"/>
                  </a:lnTo>
                  <a:lnTo>
                    <a:pt x="994" y="490"/>
                  </a:lnTo>
                  <a:lnTo>
                    <a:pt x="1025" y="479"/>
                  </a:lnTo>
                  <a:lnTo>
                    <a:pt x="1057" y="470"/>
                  </a:lnTo>
                  <a:lnTo>
                    <a:pt x="1073" y="465"/>
                  </a:lnTo>
                  <a:lnTo>
                    <a:pt x="1090" y="461"/>
                  </a:lnTo>
                  <a:lnTo>
                    <a:pt x="1107" y="457"/>
                  </a:lnTo>
                  <a:lnTo>
                    <a:pt x="1125" y="454"/>
                  </a:lnTo>
                  <a:lnTo>
                    <a:pt x="1162" y="449"/>
                  </a:lnTo>
                  <a:lnTo>
                    <a:pt x="1180" y="447"/>
                  </a:lnTo>
                  <a:lnTo>
                    <a:pt x="1199" y="445"/>
                  </a:lnTo>
                  <a:lnTo>
                    <a:pt x="1219" y="444"/>
                  </a:lnTo>
                  <a:lnTo>
                    <a:pt x="1239" y="443"/>
                  </a:lnTo>
                  <a:lnTo>
                    <a:pt x="1260" y="443"/>
                  </a:lnTo>
                  <a:lnTo>
                    <a:pt x="1280" y="443"/>
                  </a:lnTo>
                  <a:lnTo>
                    <a:pt x="1301" y="443"/>
                  </a:lnTo>
                  <a:lnTo>
                    <a:pt x="1321" y="443"/>
                  </a:lnTo>
                  <a:lnTo>
                    <a:pt x="1341" y="444"/>
                  </a:lnTo>
                  <a:lnTo>
                    <a:pt x="1361" y="445"/>
                  </a:lnTo>
                  <a:lnTo>
                    <a:pt x="1398" y="449"/>
                  </a:lnTo>
                  <a:lnTo>
                    <a:pt x="1418" y="452"/>
                  </a:lnTo>
                  <a:lnTo>
                    <a:pt x="1436" y="454"/>
                  </a:lnTo>
                  <a:lnTo>
                    <a:pt x="1453" y="457"/>
                  </a:lnTo>
                  <a:lnTo>
                    <a:pt x="1471" y="461"/>
                  </a:lnTo>
                  <a:lnTo>
                    <a:pt x="1503" y="469"/>
                  </a:lnTo>
                  <a:lnTo>
                    <a:pt x="1535" y="479"/>
                  </a:lnTo>
                  <a:lnTo>
                    <a:pt x="1550" y="484"/>
                  </a:lnTo>
                  <a:lnTo>
                    <a:pt x="1565" y="490"/>
                  </a:lnTo>
                  <a:lnTo>
                    <a:pt x="1580" y="496"/>
                  </a:lnTo>
                  <a:lnTo>
                    <a:pt x="1594" y="502"/>
                  </a:lnTo>
                  <a:lnTo>
                    <a:pt x="1621" y="517"/>
                  </a:lnTo>
                  <a:lnTo>
                    <a:pt x="1634" y="524"/>
                  </a:lnTo>
                  <a:lnTo>
                    <a:pt x="1646" y="533"/>
                  </a:lnTo>
                  <a:lnTo>
                    <a:pt x="1659" y="540"/>
                  </a:lnTo>
                  <a:lnTo>
                    <a:pt x="1670" y="549"/>
                  </a:lnTo>
                  <a:lnTo>
                    <a:pt x="1682" y="558"/>
                  </a:lnTo>
                  <a:lnTo>
                    <a:pt x="1692" y="567"/>
                  </a:lnTo>
                  <a:lnTo>
                    <a:pt x="1704" y="578"/>
                  </a:lnTo>
                  <a:lnTo>
                    <a:pt x="1714" y="588"/>
                  </a:lnTo>
                  <a:lnTo>
                    <a:pt x="1723" y="599"/>
                  </a:lnTo>
                  <a:lnTo>
                    <a:pt x="1733" y="609"/>
                  </a:lnTo>
                  <a:lnTo>
                    <a:pt x="1742" y="620"/>
                  </a:lnTo>
                  <a:lnTo>
                    <a:pt x="1751" y="633"/>
                  </a:lnTo>
                  <a:lnTo>
                    <a:pt x="1767" y="657"/>
                  </a:lnTo>
                  <a:lnTo>
                    <a:pt x="1775" y="670"/>
                  </a:lnTo>
                  <a:lnTo>
                    <a:pt x="1782" y="683"/>
                  </a:lnTo>
                  <a:lnTo>
                    <a:pt x="1796" y="711"/>
                  </a:lnTo>
                  <a:lnTo>
                    <a:pt x="1809" y="740"/>
                  </a:lnTo>
                  <a:lnTo>
                    <a:pt x="1822" y="771"/>
                  </a:lnTo>
                  <a:lnTo>
                    <a:pt x="1827" y="788"/>
                  </a:lnTo>
                  <a:lnTo>
                    <a:pt x="1833" y="803"/>
                  </a:lnTo>
                  <a:lnTo>
                    <a:pt x="1842" y="838"/>
                  </a:lnTo>
                  <a:lnTo>
                    <a:pt x="1851" y="874"/>
                  </a:lnTo>
                  <a:lnTo>
                    <a:pt x="1859" y="911"/>
                  </a:lnTo>
                  <a:lnTo>
                    <a:pt x="1864" y="930"/>
                  </a:lnTo>
                  <a:lnTo>
                    <a:pt x="1867" y="951"/>
                  </a:lnTo>
                  <a:lnTo>
                    <a:pt x="1873" y="991"/>
                  </a:lnTo>
                  <a:lnTo>
                    <a:pt x="1877" y="1033"/>
                  </a:lnTo>
                  <a:lnTo>
                    <a:pt x="1880" y="1076"/>
                  </a:lnTo>
                  <a:lnTo>
                    <a:pt x="1882" y="1099"/>
                  </a:lnTo>
                  <a:lnTo>
                    <a:pt x="1884" y="1123"/>
                  </a:lnTo>
                  <a:lnTo>
                    <a:pt x="1885" y="1170"/>
                  </a:lnTo>
                  <a:lnTo>
                    <a:pt x="1885" y="1218"/>
                  </a:lnTo>
                  <a:lnTo>
                    <a:pt x="1885" y="1250"/>
                  </a:lnTo>
                  <a:lnTo>
                    <a:pt x="1885" y="1281"/>
                  </a:lnTo>
                  <a:lnTo>
                    <a:pt x="1884" y="1312"/>
                  </a:lnTo>
                  <a:lnTo>
                    <a:pt x="1882" y="1342"/>
                  </a:lnTo>
                  <a:lnTo>
                    <a:pt x="1880" y="1371"/>
                  </a:lnTo>
                  <a:lnTo>
                    <a:pt x="1877" y="1399"/>
                  </a:lnTo>
                  <a:lnTo>
                    <a:pt x="1875" y="1427"/>
                  </a:lnTo>
                  <a:lnTo>
                    <a:pt x="1874" y="1441"/>
                  </a:lnTo>
                  <a:lnTo>
                    <a:pt x="1871" y="1454"/>
                  </a:lnTo>
                  <a:lnTo>
                    <a:pt x="1868" y="1480"/>
                  </a:lnTo>
                  <a:lnTo>
                    <a:pt x="1864" y="1505"/>
                  </a:lnTo>
                  <a:lnTo>
                    <a:pt x="1859" y="1529"/>
                  </a:lnTo>
                  <a:lnTo>
                    <a:pt x="1854" y="1553"/>
                  </a:lnTo>
                  <a:lnTo>
                    <a:pt x="1849" y="1575"/>
                  </a:lnTo>
                  <a:lnTo>
                    <a:pt x="1843" y="1598"/>
                  </a:lnTo>
                  <a:lnTo>
                    <a:pt x="1836" y="1619"/>
                  </a:lnTo>
                  <a:lnTo>
                    <a:pt x="1830" y="1639"/>
                  </a:lnTo>
                  <a:lnTo>
                    <a:pt x="1823" y="1659"/>
                  </a:lnTo>
                  <a:lnTo>
                    <a:pt x="1815" y="1679"/>
                  </a:lnTo>
                  <a:lnTo>
                    <a:pt x="1811" y="1688"/>
                  </a:lnTo>
                  <a:lnTo>
                    <a:pt x="1806" y="1697"/>
                  </a:lnTo>
                  <a:lnTo>
                    <a:pt x="1798" y="1715"/>
                  </a:lnTo>
                  <a:lnTo>
                    <a:pt x="1788" y="1733"/>
                  </a:lnTo>
                  <a:lnTo>
                    <a:pt x="1778" y="1750"/>
                  </a:lnTo>
                  <a:lnTo>
                    <a:pt x="1768" y="1765"/>
                  </a:lnTo>
                  <a:lnTo>
                    <a:pt x="1757" y="1781"/>
                  </a:lnTo>
                  <a:lnTo>
                    <a:pt x="1745" y="1796"/>
                  </a:lnTo>
                  <a:lnTo>
                    <a:pt x="1733" y="1810"/>
                  </a:lnTo>
                  <a:lnTo>
                    <a:pt x="1721" y="1825"/>
                  </a:lnTo>
                  <a:lnTo>
                    <a:pt x="1707" y="1837"/>
                  </a:lnTo>
                  <a:lnTo>
                    <a:pt x="1693" y="1851"/>
                  </a:lnTo>
                  <a:lnTo>
                    <a:pt x="1679" y="1862"/>
                  </a:lnTo>
                  <a:lnTo>
                    <a:pt x="1663" y="1874"/>
                  </a:lnTo>
                  <a:lnTo>
                    <a:pt x="1648" y="1884"/>
                  </a:lnTo>
                  <a:lnTo>
                    <a:pt x="1831" y="2178"/>
                  </a:lnTo>
                  <a:lnTo>
                    <a:pt x="1607" y="2282"/>
                  </a:lnTo>
                  <a:lnTo>
                    <a:pt x="1413" y="1965"/>
                  </a:lnTo>
                  <a:lnTo>
                    <a:pt x="1402" y="1969"/>
                  </a:lnTo>
                  <a:lnTo>
                    <a:pt x="1396" y="1970"/>
                  </a:lnTo>
                  <a:lnTo>
                    <a:pt x="1389" y="1971"/>
                  </a:lnTo>
                  <a:lnTo>
                    <a:pt x="1375" y="1973"/>
                  </a:lnTo>
                  <a:lnTo>
                    <a:pt x="1359" y="1975"/>
                  </a:lnTo>
                  <a:lnTo>
                    <a:pt x="1342" y="1977"/>
                  </a:lnTo>
                  <a:lnTo>
                    <a:pt x="1323" y="1978"/>
                  </a:lnTo>
                  <a:lnTo>
                    <a:pt x="1303" y="1978"/>
                  </a:lnTo>
                  <a:lnTo>
                    <a:pt x="1280" y="1978"/>
                  </a:lnTo>
                  <a:close/>
                  <a:moveTo>
                    <a:pt x="3107" y="0"/>
                  </a:moveTo>
                  <a:lnTo>
                    <a:pt x="2987" y="0"/>
                  </a:lnTo>
                  <a:lnTo>
                    <a:pt x="2359" y="0"/>
                  </a:lnTo>
                  <a:lnTo>
                    <a:pt x="1732" y="0"/>
                  </a:lnTo>
                  <a:lnTo>
                    <a:pt x="1103" y="0"/>
                  </a:lnTo>
                  <a:lnTo>
                    <a:pt x="476" y="0"/>
                  </a:lnTo>
                  <a:lnTo>
                    <a:pt x="0" y="475"/>
                  </a:lnTo>
                  <a:lnTo>
                    <a:pt x="0" y="1271"/>
                  </a:lnTo>
                  <a:lnTo>
                    <a:pt x="0" y="2066"/>
                  </a:lnTo>
                  <a:lnTo>
                    <a:pt x="0" y="2197"/>
                  </a:lnTo>
                  <a:lnTo>
                    <a:pt x="0" y="2526"/>
                  </a:lnTo>
                  <a:lnTo>
                    <a:pt x="330" y="2526"/>
                  </a:lnTo>
                  <a:lnTo>
                    <a:pt x="450" y="2526"/>
                  </a:lnTo>
                  <a:lnTo>
                    <a:pt x="1078" y="2526"/>
                  </a:lnTo>
                  <a:lnTo>
                    <a:pt x="1706" y="2526"/>
                  </a:lnTo>
                  <a:lnTo>
                    <a:pt x="2333" y="2526"/>
                  </a:lnTo>
                  <a:lnTo>
                    <a:pt x="2961" y="2526"/>
                  </a:lnTo>
                  <a:lnTo>
                    <a:pt x="3438" y="2051"/>
                  </a:lnTo>
                  <a:lnTo>
                    <a:pt x="3438" y="1255"/>
                  </a:lnTo>
                  <a:lnTo>
                    <a:pt x="3438" y="460"/>
                  </a:lnTo>
                  <a:lnTo>
                    <a:pt x="3438" y="329"/>
                  </a:lnTo>
                  <a:lnTo>
                    <a:pt x="3438" y="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942974298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ighligh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844673"/>
          </a:xfrm>
          <a:custGeom>
            <a:avLst/>
            <a:gdLst/>
            <a:ahLst/>
            <a:cxnLst/>
            <a:rect l="l" t="t" r="r" b="b"/>
            <a:pathLst>
              <a:path w="12192000" h="1844673">
                <a:moveTo>
                  <a:pt x="0" y="0"/>
                </a:moveTo>
                <a:lnTo>
                  <a:pt x="12192000" y="0"/>
                </a:lnTo>
                <a:lnTo>
                  <a:pt x="12192000" y="1412775"/>
                </a:lnTo>
                <a:lnTo>
                  <a:pt x="12192000" y="1412776"/>
                </a:lnTo>
                <a:lnTo>
                  <a:pt x="12191969" y="1412776"/>
                </a:lnTo>
                <a:lnTo>
                  <a:pt x="0" y="1844673"/>
                </a:lnTo>
                <a:lnTo>
                  <a:pt x="0" y="1412776"/>
                </a:lnTo>
                <a:lnTo>
                  <a:pt x="0" y="141277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" name="Rectangle 11"/>
          <p:cNvSpPr/>
          <p:nvPr userDrawn="1"/>
        </p:nvSpPr>
        <p:spPr>
          <a:xfrm>
            <a:off x="5448300" y="0"/>
            <a:ext cx="6743700" cy="6858000"/>
          </a:xfrm>
          <a:custGeom>
            <a:avLst/>
            <a:gdLst/>
            <a:ahLst/>
            <a:cxnLst/>
            <a:rect l="l" t="t" r="r" b="b"/>
            <a:pathLst>
              <a:path w="6743700" h="6858000">
                <a:moveTo>
                  <a:pt x="0" y="0"/>
                </a:moveTo>
                <a:lnTo>
                  <a:pt x="6743700" y="0"/>
                </a:lnTo>
                <a:lnTo>
                  <a:pt x="6743700" y="6858000"/>
                </a:lnTo>
                <a:lnTo>
                  <a:pt x="1295400" y="685800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48300" y="0"/>
            <a:ext cx="6743700" cy="1640690"/>
          </a:xfrm>
          <a:custGeom>
            <a:avLst/>
            <a:gdLst/>
            <a:ahLst/>
            <a:cxnLst/>
            <a:rect l="l" t="t" r="r" b="b"/>
            <a:pathLst>
              <a:path w="6743700" h="1640690">
                <a:moveTo>
                  <a:pt x="0" y="0"/>
                </a:moveTo>
                <a:lnTo>
                  <a:pt x="6743700" y="0"/>
                </a:lnTo>
                <a:lnTo>
                  <a:pt x="6743700" y="1412775"/>
                </a:lnTo>
                <a:lnTo>
                  <a:pt x="6743700" y="1412776"/>
                </a:lnTo>
                <a:lnTo>
                  <a:pt x="6743669" y="1412776"/>
                </a:lnTo>
                <a:lnTo>
                  <a:pt x="309908" y="164069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3" y="692149"/>
            <a:ext cx="4897438" cy="9366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7EF2-4523-4BEE-A7B1-C63194E17AF0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913" y="6381328"/>
            <a:ext cx="8136632" cy="143297"/>
          </a:xfrm>
        </p:spPr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4897437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550863" y="2205038"/>
            <a:ext cx="4897437" cy="3816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sz="half" idx="18"/>
          </p:nvPr>
        </p:nvSpPr>
        <p:spPr>
          <a:xfrm>
            <a:off x="6743700" y="2205038"/>
            <a:ext cx="4897437" cy="3816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6743701" y="476672"/>
            <a:ext cx="1512540" cy="864095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2pPr>
            <a:lvl3pPr marL="182563" indent="-182563"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No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8400256" y="476672"/>
            <a:ext cx="1584176" cy="864095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2pPr>
            <a:lvl3pPr marL="182563" indent="-182563"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No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10128448" y="476672"/>
            <a:ext cx="1512690" cy="864095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2pPr>
            <a:lvl3pPr marL="182563" indent="-182563"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No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27" name="Group 2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51163" y="6165850"/>
            <a:ext cx="489975" cy="360040"/>
            <a:chOff x="11151163" y="6165850"/>
            <a:chExt cx="489975" cy="360040"/>
          </a:xfrm>
        </p:grpSpPr>
        <p:sp>
          <p:nvSpPr>
            <p:cNvPr id="28" name="Snip Diagonal Corner Rectangle 27"/>
            <p:cNvSpPr/>
            <p:nvPr userDrawn="1"/>
          </p:nvSpPr>
          <p:spPr>
            <a:xfrm>
              <a:off x="11151538" y="6165850"/>
              <a:ext cx="489600" cy="360040"/>
            </a:xfrm>
            <a:prstGeom prst="snip2DiagRect">
              <a:avLst>
                <a:gd name="adj1" fmla="val 1960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29" name="Freeform 6"/>
            <p:cNvSpPr>
              <a:spLocks noChangeAspect="1" noEditPoints="1"/>
            </p:cNvSpPr>
            <p:nvPr userDrawn="1"/>
          </p:nvSpPr>
          <p:spPr bwMode="auto">
            <a:xfrm>
              <a:off x="11151163" y="6165850"/>
              <a:ext cx="489975" cy="360000"/>
            </a:xfrm>
            <a:custGeom>
              <a:avLst/>
              <a:gdLst>
                <a:gd name="T0" fmla="*/ 2431 w 3438"/>
                <a:gd name="T1" fmla="*/ 1652 h 2526"/>
                <a:gd name="T2" fmla="*/ 2460 w 3438"/>
                <a:gd name="T3" fmla="*/ 1720 h 2526"/>
                <a:gd name="T4" fmla="*/ 2533 w 3438"/>
                <a:gd name="T5" fmla="*/ 1741 h 2526"/>
                <a:gd name="T6" fmla="*/ 2577 w 3438"/>
                <a:gd name="T7" fmla="*/ 1947 h 2526"/>
                <a:gd name="T8" fmla="*/ 2406 w 3438"/>
                <a:gd name="T9" fmla="*/ 1943 h 2526"/>
                <a:gd name="T10" fmla="*/ 2298 w 3438"/>
                <a:gd name="T11" fmla="*/ 1903 h 2526"/>
                <a:gd name="T12" fmla="*/ 2226 w 3438"/>
                <a:gd name="T13" fmla="*/ 1815 h 2526"/>
                <a:gd name="T14" fmla="*/ 2192 w 3438"/>
                <a:gd name="T15" fmla="*/ 1655 h 2526"/>
                <a:gd name="T16" fmla="*/ 2188 w 3438"/>
                <a:gd name="T17" fmla="*/ 842 h 2526"/>
                <a:gd name="T18" fmla="*/ 1012 w 3438"/>
                <a:gd name="T19" fmla="*/ 1663 h 2526"/>
                <a:gd name="T20" fmla="*/ 1105 w 3438"/>
                <a:gd name="T21" fmla="*/ 1736 h 2526"/>
                <a:gd name="T22" fmla="*/ 1218 w 3438"/>
                <a:gd name="T23" fmla="*/ 1764 h 2526"/>
                <a:gd name="T24" fmla="*/ 1376 w 3438"/>
                <a:gd name="T25" fmla="*/ 1760 h 2526"/>
                <a:gd name="T26" fmla="*/ 1481 w 3438"/>
                <a:gd name="T27" fmla="*/ 1724 h 2526"/>
                <a:gd name="T28" fmla="*/ 1553 w 3438"/>
                <a:gd name="T29" fmla="*/ 1657 h 2526"/>
                <a:gd name="T30" fmla="*/ 1603 w 3438"/>
                <a:gd name="T31" fmla="*/ 1536 h 2526"/>
                <a:gd name="T32" fmla="*/ 1633 w 3438"/>
                <a:gd name="T33" fmla="*/ 1326 h 2526"/>
                <a:gd name="T34" fmla="*/ 1628 w 3438"/>
                <a:gd name="T35" fmla="*/ 1050 h 2526"/>
                <a:gd name="T36" fmla="*/ 1585 w 3438"/>
                <a:gd name="T37" fmla="*/ 844 h 2526"/>
                <a:gd name="T38" fmla="*/ 1514 w 3438"/>
                <a:gd name="T39" fmla="*/ 729 h 2526"/>
                <a:gd name="T40" fmla="*/ 1425 w 3438"/>
                <a:gd name="T41" fmla="*/ 675 h 2526"/>
                <a:gd name="T42" fmla="*/ 1280 w 3438"/>
                <a:gd name="T43" fmla="*/ 653 h 2526"/>
                <a:gd name="T44" fmla="*/ 1154 w 3438"/>
                <a:gd name="T45" fmla="*/ 669 h 2526"/>
                <a:gd name="T46" fmla="*/ 1046 w 3438"/>
                <a:gd name="T47" fmla="*/ 729 h 2526"/>
                <a:gd name="T48" fmla="*/ 985 w 3438"/>
                <a:gd name="T49" fmla="*/ 815 h 2526"/>
                <a:gd name="T50" fmla="*/ 938 w 3438"/>
                <a:gd name="T51" fmla="*/ 990 h 2526"/>
                <a:gd name="T52" fmla="*/ 923 w 3438"/>
                <a:gd name="T53" fmla="*/ 1254 h 2526"/>
                <a:gd name="T54" fmla="*/ 947 w 3438"/>
                <a:gd name="T55" fmla="*/ 1497 h 2526"/>
                <a:gd name="T56" fmla="*/ 998 w 3438"/>
                <a:gd name="T57" fmla="*/ 1641 h 2526"/>
                <a:gd name="T58" fmla="*/ 1142 w 3438"/>
                <a:gd name="T59" fmla="*/ 1970 h 2526"/>
                <a:gd name="T60" fmla="*/ 992 w 3438"/>
                <a:gd name="T61" fmla="*/ 1933 h 2526"/>
                <a:gd name="T62" fmla="*/ 864 w 3438"/>
                <a:gd name="T63" fmla="*/ 1857 h 2526"/>
                <a:gd name="T64" fmla="*/ 798 w 3438"/>
                <a:gd name="T65" fmla="*/ 1784 h 2526"/>
                <a:gd name="T66" fmla="*/ 731 w 3438"/>
                <a:gd name="T67" fmla="*/ 1645 h 2526"/>
                <a:gd name="T68" fmla="*/ 681 w 3438"/>
                <a:gd name="T69" fmla="*/ 1402 h 2526"/>
                <a:gd name="T70" fmla="*/ 674 w 3438"/>
                <a:gd name="T71" fmla="*/ 1124 h 2526"/>
                <a:gd name="T72" fmla="*/ 716 w 3438"/>
                <a:gd name="T73" fmla="*/ 839 h 2526"/>
                <a:gd name="T74" fmla="*/ 777 w 3438"/>
                <a:gd name="T75" fmla="*/ 684 h 2526"/>
                <a:gd name="T76" fmla="*/ 856 w 3438"/>
                <a:gd name="T77" fmla="*/ 579 h 2526"/>
                <a:gd name="T78" fmla="*/ 966 w 3438"/>
                <a:gd name="T79" fmla="*/ 502 h 2526"/>
                <a:gd name="T80" fmla="*/ 1125 w 3438"/>
                <a:gd name="T81" fmla="*/ 454 h 2526"/>
                <a:gd name="T82" fmla="*/ 1301 w 3438"/>
                <a:gd name="T83" fmla="*/ 443 h 2526"/>
                <a:gd name="T84" fmla="*/ 1471 w 3438"/>
                <a:gd name="T85" fmla="*/ 461 h 2526"/>
                <a:gd name="T86" fmla="*/ 1634 w 3438"/>
                <a:gd name="T87" fmla="*/ 524 h 2526"/>
                <a:gd name="T88" fmla="*/ 1723 w 3438"/>
                <a:gd name="T89" fmla="*/ 599 h 2526"/>
                <a:gd name="T90" fmla="*/ 1809 w 3438"/>
                <a:gd name="T91" fmla="*/ 740 h 2526"/>
                <a:gd name="T92" fmla="*/ 1867 w 3438"/>
                <a:gd name="T93" fmla="*/ 951 h 2526"/>
                <a:gd name="T94" fmla="*/ 1885 w 3438"/>
                <a:gd name="T95" fmla="*/ 1250 h 2526"/>
                <a:gd name="T96" fmla="*/ 1871 w 3438"/>
                <a:gd name="T97" fmla="*/ 1454 h 2526"/>
                <a:gd name="T98" fmla="*/ 1830 w 3438"/>
                <a:gd name="T99" fmla="*/ 1639 h 2526"/>
                <a:gd name="T100" fmla="*/ 1768 w 3438"/>
                <a:gd name="T101" fmla="*/ 1765 h 2526"/>
                <a:gd name="T102" fmla="*/ 1663 w 3438"/>
                <a:gd name="T103" fmla="*/ 1874 h 2526"/>
                <a:gd name="T104" fmla="*/ 1375 w 3438"/>
                <a:gd name="T105" fmla="*/ 1973 h 2526"/>
                <a:gd name="T106" fmla="*/ 2359 w 3438"/>
                <a:gd name="T107" fmla="*/ 0 h 2526"/>
                <a:gd name="T108" fmla="*/ 0 w 3438"/>
                <a:gd name="T109" fmla="*/ 2526 h 2526"/>
                <a:gd name="T110" fmla="*/ 3438 w 3438"/>
                <a:gd name="T111" fmla="*/ 1255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8" h="2526">
                  <a:moveTo>
                    <a:pt x="2724" y="1043"/>
                  </a:moveTo>
                  <a:lnTo>
                    <a:pt x="2423" y="1043"/>
                  </a:lnTo>
                  <a:lnTo>
                    <a:pt x="2423" y="1521"/>
                  </a:lnTo>
                  <a:lnTo>
                    <a:pt x="2423" y="1553"/>
                  </a:lnTo>
                  <a:lnTo>
                    <a:pt x="2424" y="1582"/>
                  </a:lnTo>
                  <a:lnTo>
                    <a:pt x="2425" y="1608"/>
                  </a:lnTo>
                  <a:lnTo>
                    <a:pt x="2428" y="1632"/>
                  </a:lnTo>
                  <a:lnTo>
                    <a:pt x="2431" y="1652"/>
                  </a:lnTo>
                  <a:lnTo>
                    <a:pt x="2434" y="1670"/>
                  </a:lnTo>
                  <a:lnTo>
                    <a:pt x="2438" y="1684"/>
                  </a:lnTo>
                  <a:lnTo>
                    <a:pt x="2442" y="1697"/>
                  </a:lnTo>
                  <a:lnTo>
                    <a:pt x="2446" y="1702"/>
                  </a:lnTo>
                  <a:lnTo>
                    <a:pt x="2449" y="1707"/>
                  </a:lnTo>
                  <a:lnTo>
                    <a:pt x="2452" y="1711"/>
                  </a:lnTo>
                  <a:lnTo>
                    <a:pt x="2456" y="1716"/>
                  </a:lnTo>
                  <a:lnTo>
                    <a:pt x="2460" y="1720"/>
                  </a:lnTo>
                  <a:lnTo>
                    <a:pt x="2466" y="1724"/>
                  </a:lnTo>
                  <a:lnTo>
                    <a:pt x="2477" y="1729"/>
                  </a:lnTo>
                  <a:lnTo>
                    <a:pt x="2491" y="1735"/>
                  </a:lnTo>
                  <a:lnTo>
                    <a:pt x="2499" y="1736"/>
                  </a:lnTo>
                  <a:lnTo>
                    <a:pt x="2506" y="1738"/>
                  </a:lnTo>
                  <a:lnTo>
                    <a:pt x="2514" y="1739"/>
                  </a:lnTo>
                  <a:lnTo>
                    <a:pt x="2523" y="1739"/>
                  </a:lnTo>
                  <a:lnTo>
                    <a:pt x="2533" y="1741"/>
                  </a:lnTo>
                  <a:lnTo>
                    <a:pt x="2542" y="1741"/>
                  </a:lnTo>
                  <a:lnTo>
                    <a:pt x="2722" y="1734"/>
                  </a:lnTo>
                  <a:lnTo>
                    <a:pt x="2732" y="1923"/>
                  </a:lnTo>
                  <a:lnTo>
                    <a:pt x="2697" y="1929"/>
                  </a:lnTo>
                  <a:lnTo>
                    <a:pt x="2664" y="1935"/>
                  </a:lnTo>
                  <a:lnTo>
                    <a:pt x="2633" y="1941"/>
                  </a:lnTo>
                  <a:lnTo>
                    <a:pt x="2603" y="1944"/>
                  </a:lnTo>
                  <a:lnTo>
                    <a:pt x="2577" y="1947"/>
                  </a:lnTo>
                  <a:lnTo>
                    <a:pt x="2553" y="1950"/>
                  </a:lnTo>
                  <a:lnTo>
                    <a:pt x="2530" y="1951"/>
                  </a:lnTo>
                  <a:lnTo>
                    <a:pt x="2510" y="1952"/>
                  </a:lnTo>
                  <a:lnTo>
                    <a:pt x="2487" y="1951"/>
                  </a:lnTo>
                  <a:lnTo>
                    <a:pt x="2466" y="1950"/>
                  </a:lnTo>
                  <a:lnTo>
                    <a:pt x="2445" y="1948"/>
                  </a:lnTo>
                  <a:lnTo>
                    <a:pt x="2425" y="1946"/>
                  </a:lnTo>
                  <a:lnTo>
                    <a:pt x="2406" y="1943"/>
                  </a:lnTo>
                  <a:lnTo>
                    <a:pt x="2388" y="1939"/>
                  </a:lnTo>
                  <a:lnTo>
                    <a:pt x="2370" y="1935"/>
                  </a:lnTo>
                  <a:lnTo>
                    <a:pt x="2362" y="1933"/>
                  </a:lnTo>
                  <a:lnTo>
                    <a:pt x="2354" y="1930"/>
                  </a:lnTo>
                  <a:lnTo>
                    <a:pt x="2339" y="1925"/>
                  </a:lnTo>
                  <a:lnTo>
                    <a:pt x="2324" y="1918"/>
                  </a:lnTo>
                  <a:lnTo>
                    <a:pt x="2311" y="1911"/>
                  </a:lnTo>
                  <a:lnTo>
                    <a:pt x="2298" y="1903"/>
                  </a:lnTo>
                  <a:lnTo>
                    <a:pt x="2286" y="1896"/>
                  </a:lnTo>
                  <a:lnTo>
                    <a:pt x="2276" y="1887"/>
                  </a:lnTo>
                  <a:lnTo>
                    <a:pt x="2265" y="1877"/>
                  </a:lnTo>
                  <a:lnTo>
                    <a:pt x="2256" y="1866"/>
                  </a:lnTo>
                  <a:lnTo>
                    <a:pt x="2249" y="1855"/>
                  </a:lnTo>
                  <a:lnTo>
                    <a:pt x="2241" y="1843"/>
                  </a:lnTo>
                  <a:lnTo>
                    <a:pt x="2233" y="1829"/>
                  </a:lnTo>
                  <a:lnTo>
                    <a:pt x="2226" y="1815"/>
                  </a:lnTo>
                  <a:lnTo>
                    <a:pt x="2220" y="1799"/>
                  </a:lnTo>
                  <a:lnTo>
                    <a:pt x="2215" y="1782"/>
                  </a:lnTo>
                  <a:lnTo>
                    <a:pt x="2209" y="1764"/>
                  </a:lnTo>
                  <a:lnTo>
                    <a:pt x="2205" y="1744"/>
                  </a:lnTo>
                  <a:lnTo>
                    <a:pt x="2201" y="1724"/>
                  </a:lnTo>
                  <a:lnTo>
                    <a:pt x="2198" y="1702"/>
                  </a:lnTo>
                  <a:lnTo>
                    <a:pt x="2195" y="1679"/>
                  </a:lnTo>
                  <a:lnTo>
                    <a:pt x="2192" y="1655"/>
                  </a:lnTo>
                  <a:lnTo>
                    <a:pt x="2190" y="1630"/>
                  </a:lnTo>
                  <a:lnTo>
                    <a:pt x="2189" y="1603"/>
                  </a:lnTo>
                  <a:lnTo>
                    <a:pt x="2188" y="1575"/>
                  </a:lnTo>
                  <a:lnTo>
                    <a:pt x="2188" y="1547"/>
                  </a:lnTo>
                  <a:lnTo>
                    <a:pt x="2188" y="1043"/>
                  </a:lnTo>
                  <a:lnTo>
                    <a:pt x="2021" y="1043"/>
                  </a:lnTo>
                  <a:lnTo>
                    <a:pt x="2021" y="842"/>
                  </a:lnTo>
                  <a:lnTo>
                    <a:pt x="2188" y="842"/>
                  </a:lnTo>
                  <a:lnTo>
                    <a:pt x="2188" y="526"/>
                  </a:lnTo>
                  <a:lnTo>
                    <a:pt x="2423" y="526"/>
                  </a:lnTo>
                  <a:lnTo>
                    <a:pt x="2423" y="842"/>
                  </a:lnTo>
                  <a:lnTo>
                    <a:pt x="2724" y="842"/>
                  </a:lnTo>
                  <a:lnTo>
                    <a:pt x="2724" y="1043"/>
                  </a:lnTo>
                  <a:close/>
                  <a:moveTo>
                    <a:pt x="998" y="1641"/>
                  </a:moveTo>
                  <a:lnTo>
                    <a:pt x="1007" y="1656"/>
                  </a:lnTo>
                  <a:lnTo>
                    <a:pt x="1012" y="1663"/>
                  </a:lnTo>
                  <a:lnTo>
                    <a:pt x="1018" y="1670"/>
                  </a:lnTo>
                  <a:lnTo>
                    <a:pt x="1029" y="1683"/>
                  </a:lnTo>
                  <a:lnTo>
                    <a:pt x="1043" y="1696"/>
                  </a:lnTo>
                  <a:lnTo>
                    <a:pt x="1056" y="1707"/>
                  </a:lnTo>
                  <a:lnTo>
                    <a:pt x="1072" y="1718"/>
                  </a:lnTo>
                  <a:lnTo>
                    <a:pt x="1088" y="1727"/>
                  </a:lnTo>
                  <a:lnTo>
                    <a:pt x="1097" y="1732"/>
                  </a:lnTo>
                  <a:lnTo>
                    <a:pt x="1105" y="1736"/>
                  </a:lnTo>
                  <a:lnTo>
                    <a:pt x="1123" y="1743"/>
                  </a:lnTo>
                  <a:lnTo>
                    <a:pt x="1143" y="1750"/>
                  </a:lnTo>
                  <a:lnTo>
                    <a:pt x="1153" y="1753"/>
                  </a:lnTo>
                  <a:lnTo>
                    <a:pt x="1163" y="1755"/>
                  </a:lnTo>
                  <a:lnTo>
                    <a:pt x="1185" y="1760"/>
                  </a:lnTo>
                  <a:lnTo>
                    <a:pt x="1195" y="1762"/>
                  </a:lnTo>
                  <a:lnTo>
                    <a:pt x="1207" y="1763"/>
                  </a:lnTo>
                  <a:lnTo>
                    <a:pt x="1218" y="1764"/>
                  </a:lnTo>
                  <a:lnTo>
                    <a:pt x="1230" y="1765"/>
                  </a:lnTo>
                  <a:lnTo>
                    <a:pt x="1254" y="1768"/>
                  </a:lnTo>
                  <a:lnTo>
                    <a:pt x="1280" y="1768"/>
                  </a:lnTo>
                  <a:lnTo>
                    <a:pt x="1306" y="1768"/>
                  </a:lnTo>
                  <a:lnTo>
                    <a:pt x="1330" y="1765"/>
                  </a:lnTo>
                  <a:lnTo>
                    <a:pt x="1342" y="1764"/>
                  </a:lnTo>
                  <a:lnTo>
                    <a:pt x="1353" y="1763"/>
                  </a:lnTo>
                  <a:lnTo>
                    <a:pt x="1376" y="1760"/>
                  </a:lnTo>
                  <a:lnTo>
                    <a:pt x="1397" y="1755"/>
                  </a:lnTo>
                  <a:lnTo>
                    <a:pt x="1418" y="1750"/>
                  </a:lnTo>
                  <a:lnTo>
                    <a:pt x="1428" y="1747"/>
                  </a:lnTo>
                  <a:lnTo>
                    <a:pt x="1437" y="1744"/>
                  </a:lnTo>
                  <a:lnTo>
                    <a:pt x="1455" y="1736"/>
                  </a:lnTo>
                  <a:lnTo>
                    <a:pt x="1464" y="1733"/>
                  </a:lnTo>
                  <a:lnTo>
                    <a:pt x="1473" y="1728"/>
                  </a:lnTo>
                  <a:lnTo>
                    <a:pt x="1481" y="1724"/>
                  </a:lnTo>
                  <a:lnTo>
                    <a:pt x="1489" y="1719"/>
                  </a:lnTo>
                  <a:lnTo>
                    <a:pt x="1503" y="1708"/>
                  </a:lnTo>
                  <a:lnTo>
                    <a:pt x="1510" y="1703"/>
                  </a:lnTo>
                  <a:lnTo>
                    <a:pt x="1517" y="1697"/>
                  </a:lnTo>
                  <a:lnTo>
                    <a:pt x="1530" y="1685"/>
                  </a:lnTo>
                  <a:lnTo>
                    <a:pt x="1536" y="1679"/>
                  </a:lnTo>
                  <a:lnTo>
                    <a:pt x="1541" y="1672"/>
                  </a:lnTo>
                  <a:lnTo>
                    <a:pt x="1553" y="1657"/>
                  </a:lnTo>
                  <a:lnTo>
                    <a:pt x="1562" y="1643"/>
                  </a:lnTo>
                  <a:lnTo>
                    <a:pt x="1571" y="1626"/>
                  </a:lnTo>
                  <a:lnTo>
                    <a:pt x="1579" y="1609"/>
                  </a:lnTo>
                  <a:lnTo>
                    <a:pt x="1583" y="1599"/>
                  </a:lnTo>
                  <a:lnTo>
                    <a:pt x="1587" y="1590"/>
                  </a:lnTo>
                  <a:lnTo>
                    <a:pt x="1594" y="1570"/>
                  </a:lnTo>
                  <a:lnTo>
                    <a:pt x="1600" y="1547"/>
                  </a:lnTo>
                  <a:lnTo>
                    <a:pt x="1603" y="1536"/>
                  </a:lnTo>
                  <a:lnTo>
                    <a:pt x="1607" y="1525"/>
                  </a:lnTo>
                  <a:lnTo>
                    <a:pt x="1612" y="1500"/>
                  </a:lnTo>
                  <a:lnTo>
                    <a:pt x="1617" y="1474"/>
                  </a:lnTo>
                  <a:lnTo>
                    <a:pt x="1621" y="1447"/>
                  </a:lnTo>
                  <a:lnTo>
                    <a:pt x="1625" y="1419"/>
                  </a:lnTo>
                  <a:lnTo>
                    <a:pt x="1628" y="1389"/>
                  </a:lnTo>
                  <a:lnTo>
                    <a:pt x="1630" y="1359"/>
                  </a:lnTo>
                  <a:lnTo>
                    <a:pt x="1633" y="1326"/>
                  </a:lnTo>
                  <a:lnTo>
                    <a:pt x="1634" y="1292"/>
                  </a:lnTo>
                  <a:lnTo>
                    <a:pt x="1635" y="1256"/>
                  </a:lnTo>
                  <a:lnTo>
                    <a:pt x="1635" y="1220"/>
                  </a:lnTo>
                  <a:lnTo>
                    <a:pt x="1635" y="1183"/>
                  </a:lnTo>
                  <a:lnTo>
                    <a:pt x="1634" y="1148"/>
                  </a:lnTo>
                  <a:lnTo>
                    <a:pt x="1633" y="1115"/>
                  </a:lnTo>
                  <a:lnTo>
                    <a:pt x="1630" y="1081"/>
                  </a:lnTo>
                  <a:lnTo>
                    <a:pt x="1628" y="1050"/>
                  </a:lnTo>
                  <a:lnTo>
                    <a:pt x="1625" y="1020"/>
                  </a:lnTo>
                  <a:lnTo>
                    <a:pt x="1620" y="991"/>
                  </a:lnTo>
                  <a:lnTo>
                    <a:pt x="1616" y="963"/>
                  </a:lnTo>
                  <a:lnTo>
                    <a:pt x="1611" y="937"/>
                  </a:lnTo>
                  <a:lnTo>
                    <a:pt x="1606" y="911"/>
                  </a:lnTo>
                  <a:lnTo>
                    <a:pt x="1600" y="888"/>
                  </a:lnTo>
                  <a:lnTo>
                    <a:pt x="1593" y="865"/>
                  </a:lnTo>
                  <a:lnTo>
                    <a:pt x="1585" y="844"/>
                  </a:lnTo>
                  <a:lnTo>
                    <a:pt x="1578" y="824"/>
                  </a:lnTo>
                  <a:lnTo>
                    <a:pt x="1568" y="806"/>
                  </a:lnTo>
                  <a:lnTo>
                    <a:pt x="1559" y="788"/>
                  </a:lnTo>
                  <a:lnTo>
                    <a:pt x="1550" y="772"/>
                  </a:lnTo>
                  <a:lnTo>
                    <a:pt x="1545" y="764"/>
                  </a:lnTo>
                  <a:lnTo>
                    <a:pt x="1539" y="756"/>
                  </a:lnTo>
                  <a:lnTo>
                    <a:pt x="1527" y="742"/>
                  </a:lnTo>
                  <a:lnTo>
                    <a:pt x="1514" y="729"/>
                  </a:lnTo>
                  <a:lnTo>
                    <a:pt x="1508" y="723"/>
                  </a:lnTo>
                  <a:lnTo>
                    <a:pt x="1500" y="717"/>
                  </a:lnTo>
                  <a:lnTo>
                    <a:pt x="1493" y="711"/>
                  </a:lnTo>
                  <a:lnTo>
                    <a:pt x="1485" y="706"/>
                  </a:lnTo>
                  <a:lnTo>
                    <a:pt x="1469" y="696"/>
                  </a:lnTo>
                  <a:lnTo>
                    <a:pt x="1453" y="687"/>
                  </a:lnTo>
                  <a:lnTo>
                    <a:pt x="1435" y="679"/>
                  </a:lnTo>
                  <a:lnTo>
                    <a:pt x="1425" y="675"/>
                  </a:lnTo>
                  <a:lnTo>
                    <a:pt x="1415" y="672"/>
                  </a:lnTo>
                  <a:lnTo>
                    <a:pt x="1395" y="666"/>
                  </a:lnTo>
                  <a:lnTo>
                    <a:pt x="1375" y="662"/>
                  </a:lnTo>
                  <a:lnTo>
                    <a:pt x="1352" y="657"/>
                  </a:lnTo>
                  <a:lnTo>
                    <a:pt x="1341" y="656"/>
                  </a:lnTo>
                  <a:lnTo>
                    <a:pt x="1330" y="655"/>
                  </a:lnTo>
                  <a:lnTo>
                    <a:pt x="1305" y="654"/>
                  </a:lnTo>
                  <a:lnTo>
                    <a:pt x="1280" y="653"/>
                  </a:lnTo>
                  <a:lnTo>
                    <a:pt x="1255" y="654"/>
                  </a:lnTo>
                  <a:lnTo>
                    <a:pt x="1243" y="654"/>
                  </a:lnTo>
                  <a:lnTo>
                    <a:pt x="1231" y="655"/>
                  </a:lnTo>
                  <a:lnTo>
                    <a:pt x="1219" y="656"/>
                  </a:lnTo>
                  <a:lnTo>
                    <a:pt x="1208" y="657"/>
                  </a:lnTo>
                  <a:lnTo>
                    <a:pt x="1186" y="662"/>
                  </a:lnTo>
                  <a:lnTo>
                    <a:pt x="1165" y="666"/>
                  </a:lnTo>
                  <a:lnTo>
                    <a:pt x="1154" y="669"/>
                  </a:lnTo>
                  <a:lnTo>
                    <a:pt x="1145" y="672"/>
                  </a:lnTo>
                  <a:lnTo>
                    <a:pt x="1126" y="679"/>
                  </a:lnTo>
                  <a:lnTo>
                    <a:pt x="1108" y="687"/>
                  </a:lnTo>
                  <a:lnTo>
                    <a:pt x="1091" y="696"/>
                  </a:lnTo>
                  <a:lnTo>
                    <a:pt x="1082" y="700"/>
                  </a:lnTo>
                  <a:lnTo>
                    <a:pt x="1074" y="706"/>
                  </a:lnTo>
                  <a:lnTo>
                    <a:pt x="1060" y="717"/>
                  </a:lnTo>
                  <a:lnTo>
                    <a:pt x="1046" y="729"/>
                  </a:lnTo>
                  <a:lnTo>
                    <a:pt x="1033" y="742"/>
                  </a:lnTo>
                  <a:lnTo>
                    <a:pt x="1026" y="748"/>
                  </a:lnTo>
                  <a:lnTo>
                    <a:pt x="1020" y="756"/>
                  </a:lnTo>
                  <a:lnTo>
                    <a:pt x="1015" y="764"/>
                  </a:lnTo>
                  <a:lnTo>
                    <a:pt x="1009" y="772"/>
                  </a:lnTo>
                  <a:lnTo>
                    <a:pt x="1000" y="788"/>
                  </a:lnTo>
                  <a:lnTo>
                    <a:pt x="990" y="806"/>
                  </a:lnTo>
                  <a:lnTo>
                    <a:pt x="985" y="815"/>
                  </a:lnTo>
                  <a:lnTo>
                    <a:pt x="982" y="824"/>
                  </a:lnTo>
                  <a:lnTo>
                    <a:pt x="974" y="844"/>
                  </a:lnTo>
                  <a:lnTo>
                    <a:pt x="966" y="865"/>
                  </a:lnTo>
                  <a:lnTo>
                    <a:pt x="959" y="888"/>
                  </a:lnTo>
                  <a:lnTo>
                    <a:pt x="953" y="911"/>
                  </a:lnTo>
                  <a:lnTo>
                    <a:pt x="947" y="936"/>
                  </a:lnTo>
                  <a:lnTo>
                    <a:pt x="942" y="963"/>
                  </a:lnTo>
                  <a:lnTo>
                    <a:pt x="938" y="990"/>
                  </a:lnTo>
                  <a:lnTo>
                    <a:pt x="933" y="1019"/>
                  </a:lnTo>
                  <a:lnTo>
                    <a:pt x="930" y="1048"/>
                  </a:lnTo>
                  <a:lnTo>
                    <a:pt x="928" y="1080"/>
                  </a:lnTo>
                  <a:lnTo>
                    <a:pt x="926" y="1112"/>
                  </a:lnTo>
                  <a:lnTo>
                    <a:pt x="924" y="1146"/>
                  </a:lnTo>
                  <a:lnTo>
                    <a:pt x="923" y="1182"/>
                  </a:lnTo>
                  <a:lnTo>
                    <a:pt x="923" y="1218"/>
                  </a:lnTo>
                  <a:lnTo>
                    <a:pt x="923" y="1254"/>
                  </a:lnTo>
                  <a:lnTo>
                    <a:pt x="924" y="1289"/>
                  </a:lnTo>
                  <a:lnTo>
                    <a:pt x="926" y="1323"/>
                  </a:lnTo>
                  <a:lnTo>
                    <a:pt x="928" y="1355"/>
                  </a:lnTo>
                  <a:lnTo>
                    <a:pt x="930" y="1387"/>
                  </a:lnTo>
                  <a:lnTo>
                    <a:pt x="933" y="1416"/>
                  </a:lnTo>
                  <a:lnTo>
                    <a:pt x="937" y="1444"/>
                  </a:lnTo>
                  <a:lnTo>
                    <a:pt x="941" y="1471"/>
                  </a:lnTo>
                  <a:lnTo>
                    <a:pt x="947" y="1497"/>
                  </a:lnTo>
                  <a:lnTo>
                    <a:pt x="953" y="1521"/>
                  </a:lnTo>
                  <a:lnTo>
                    <a:pt x="958" y="1545"/>
                  </a:lnTo>
                  <a:lnTo>
                    <a:pt x="962" y="1555"/>
                  </a:lnTo>
                  <a:lnTo>
                    <a:pt x="965" y="1566"/>
                  </a:lnTo>
                  <a:lnTo>
                    <a:pt x="972" y="1587"/>
                  </a:lnTo>
                  <a:lnTo>
                    <a:pt x="980" y="1606"/>
                  </a:lnTo>
                  <a:lnTo>
                    <a:pt x="989" y="1624"/>
                  </a:lnTo>
                  <a:lnTo>
                    <a:pt x="998" y="1641"/>
                  </a:lnTo>
                  <a:close/>
                  <a:moveTo>
                    <a:pt x="1280" y="1978"/>
                  </a:moveTo>
                  <a:lnTo>
                    <a:pt x="1259" y="1978"/>
                  </a:lnTo>
                  <a:lnTo>
                    <a:pt x="1239" y="1978"/>
                  </a:lnTo>
                  <a:lnTo>
                    <a:pt x="1218" y="1977"/>
                  </a:lnTo>
                  <a:lnTo>
                    <a:pt x="1198" y="1975"/>
                  </a:lnTo>
                  <a:lnTo>
                    <a:pt x="1179" y="1974"/>
                  </a:lnTo>
                  <a:lnTo>
                    <a:pt x="1160" y="1972"/>
                  </a:lnTo>
                  <a:lnTo>
                    <a:pt x="1142" y="1970"/>
                  </a:lnTo>
                  <a:lnTo>
                    <a:pt x="1124" y="1966"/>
                  </a:lnTo>
                  <a:lnTo>
                    <a:pt x="1106" y="1964"/>
                  </a:lnTo>
                  <a:lnTo>
                    <a:pt x="1088" y="1961"/>
                  </a:lnTo>
                  <a:lnTo>
                    <a:pt x="1071" y="1956"/>
                  </a:lnTo>
                  <a:lnTo>
                    <a:pt x="1054" y="1953"/>
                  </a:lnTo>
                  <a:lnTo>
                    <a:pt x="1038" y="1948"/>
                  </a:lnTo>
                  <a:lnTo>
                    <a:pt x="1022" y="1943"/>
                  </a:lnTo>
                  <a:lnTo>
                    <a:pt x="992" y="1933"/>
                  </a:lnTo>
                  <a:lnTo>
                    <a:pt x="963" y="1920"/>
                  </a:lnTo>
                  <a:lnTo>
                    <a:pt x="949" y="1914"/>
                  </a:lnTo>
                  <a:lnTo>
                    <a:pt x="936" y="1907"/>
                  </a:lnTo>
                  <a:lnTo>
                    <a:pt x="911" y="1892"/>
                  </a:lnTo>
                  <a:lnTo>
                    <a:pt x="899" y="1884"/>
                  </a:lnTo>
                  <a:lnTo>
                    <a:pt x="886" y="1875"/>
                  </a:lnTo>
                  <a:lnTo>
                    <a:pt x="875" y="1866"/>
                  </a:lnTo>
                  <a:lnTo>
                    <a:pt x="864" y="1857"/>
                  </a:lnTo>
                  <a:lnTo>
                    <a:pt x="853" y="1848"/>
                  </a:lnTo>
                  <a:lnTo>
                    <a:pt x="843" y="1838"/>
                  </a:lnTo>
                  <a:lnTo>
                    <a:pt x="833" y="1828"/>
                  </a:lnTo>
                  <a:lnTo>
                    <a:pt x="824" y="1818"/>
                  </a:lnTo>
                  <a:lnTo>
                    <a:pt x="815" y="1807"/>
                  </a:lnTo>
                  <a:lnTo>
                    <a:pt x="811" y="1801"/>
                  </a:lnTo>
                  <a:lnTo>
                    <a:pt x="806" y="1796"/>
                  </a:lnTo>
                  <a:lnTo>
                    <a:pt x="798" y="1784"/>
                  </a:lnTo>
                  <a:lnTo>
                    <a:pt x="790" y="1772"/>
                  </a:lnTo>
                  <a:lnTo>
                    <a:pt x="783" y="1760"/>
                  </a:lnTo>
                  <a:lnTo>
                    <a:pt x="776" y="1747"/>
                  </a:lnTo>
                  <a:lnTo>
                    <a:pt x="761" y="1720"/>
                  </a:lnTo>
                  <a:lnTo>
                    <a:pt x="754" y="1706"/>
                  </a:lnTo>
                  <a:lnTo>
                    <a:pt x="748" y="1691"/>
                  </a:lnTo>
                  <a:lnTo>
                    <a:pt x="736" y="1661"/>
                  </a:lnTo>
                  <a:lnTo>
                    <a:pt x="731" y="1645"/>
                  </a:lnTo>
                  <a:lnTo>
                    <a:pt x="725" y="1629"/>
                  </a:lnTo>
                  <a:lnTo>
                    <a:pt x="715" y="1596"/>
                  </a:lnTo>
                  <a:lnTo>
                    <a:pt x="706" y="1561"/>
                  </a:lnTo>
                  <a:lnTo>
                    <a:pt x="698" y="1524"/>
                  </a:lnTo>
                  <a:lnTo>
                    <a:pt x="695" y="1505"/>
                  </a:lnTo>
                  <a:lnTo>
                    <a:pt x="691" y="1484"/>
                  </a:lnTo>
                  <a:lnTo>
                    <a:pt x="686" y="1445"/>
                  </a:lnTo>
                  <a:lnTo>
                    <a:pt x="681" y="1402"/>
                  </a:lnTo>
                  <a:lnTo>
                    <a:pt x="678" y="1360"/>
                  </a:lnTo>
                  <a:lnTo>
                    <a:pt x="676" y="1337"/>
                  </a:lnTo>
                  <a:lnTo>
                    <a:pt x="674" y="1315"/>
                  </a:lnTo>
                  <a:lnTo>
                    <a:pt x="673" y="1267"/>
                  </a:lnTo>
                  <a:lnTo>
                    <a:pt x="673" y="1219"/>
                  </a:lnTo>
                  <a:lnTo>
                    <a:pt x="673" y="1171"/>
                  </a:lnTo>
                  <a:lnTo>
                    <a:pt x="674" y="1147"/>
                  </a:lnTo>
                  <a:lnTo>
                    <a:pt x="674" y="1124"/>
                  </a:lnTo>
                  <a:lnTo>
                    <a:pt x="678" y="1079"/>
                  </a:lnTo>
                  <a:lnTo>
                    <a:pt x="681" y="1035"/>
                  </a:lnTo>
                  <a:lnTo>
                    <a:pt x="686" y="992"/>
                  </a:lnTo>
                  <a:lnTo>
                    <a:pt x="689" y="972"/>
                  </a:lnTo>
                  <a:lnTo>
                    <a:pt x="692" y="952"/>
                  </a:lnTo>
                  <a:lnTo>
                    <a:pt x="699" y="912"/>
                  </a:lnTo>
                  <a:lnTo>
                    <a:pt x="707" y="875"/>
                  </a:lnTo>
                  <a:lnTo>
                    <a:pt x="716" y="839"/>
                  </a:lnTo>
                  <a:lnTo>
                    <a:pt x="721" y="823"/>
                  </a:lnTo>
                  <a:lnTo>
                    <a:pt x="726" y="806"/>
                  </a:lnTo>
                  <a:lnTo>
                    <a:pt x="738" y="773"/>
                  </a:lnTo>
                  <a:lnTo>
                    <a:pt x="743" y="757"/>
                  </a:lnTo>
                  <a:lnTo>
                    <a:pt x="750" y="742"/>
                  </a:lnTo>
                  <a:lnTo>
                    <a:pt x="762" y="712"/>
                  </a:lnTo>
                  <a:lnTo>
                    <a:pt x="770" y="698"/>
                  </a:lnTo>
                  <a:lnTo>
                    <a:pt x="777" y="684"/>
                  </a:lnTo>
                  <a:lnTo>
                    <a:pt x="793" y="658"/>
                  </a:lnTo>
                  <a:lnTo>
                    <a:pt x="801" y="646"/>
                  </a:lnTo>
                  <a:lnTo>
                    <a:pt x="808" y="634"/>
                  </a:lnTo>
                  <a:lnTo>
                    <a:pt x="817" y="621"/>
                  </a:lnTo>
                  <a:lnTo>
                    <a:pt x="826" y="610"/>
                  </a:lnTo>
                  <a:lnTo>
                    <a:pt x="837" y="599"/>
                  </a:lnTo>
                  <a:lnTo>
                    <a:pt x="846" y="589"/>
                  </a:lnTo>
                  <a:lnTo>
                    <a:pt x="856" y="579"/>
                  </a:lnTo>
                  <a:lnTo>
                    <a:pt x="867" y="569"/>
                  </a:lnTo>
                  <a:lnTo>
                    <a:pt x="878" y="558"/>
                  </a:lnTo>
                  <a:lnTo>
                    <a:pt x="890" y="549"/>
                  </a:lnTo>
                  <a:lnTo>
                    <a:pt x="901" y="542"/>
                  </a:lnTo>
                  <a:lnTo>
                    <a:pt x="913" y="533"/>
                  </a:lnTo>
                  <a:lnTo>
                    <a:pt x="939" y="517"/>
                  </a:lnTo>
                  <a:lnTo>
                    <a:pt x="953" y="510"/>
                  </a:lnTo>
                  <a:lnTo>
                    <a:pt x="966" y="502"/>
                  </a:lnTo>
                  <a:lnTo>
                    <a:pt x="981" y="497"/>
                  </a:lnTo>
                  <a:lnTo>
                    <a:pt x="994" y="490"/>
                  </a:lnTo>
                  <a:lnTo>
                    <a:pt x="1025" y="479"/>
                  </a:lnTo>
                  <a:lnTo>
                    <a:pt x="1057" y="470"/>
                  </a:lnTo>
                  <a:lnTo>
                    <a:pt x="1073" y="465"/>
                  </a:lnTo>
                  <a:lnTo>
                    <a:pt x="1090" y="461"/>
                  </a:lnTo>
                  <a:lnTo>
                    <a:pt x="1107" y="457"/>
                  </a:lnTo>
                  <a:lnTo>
                    <a:pt x="1125" y="454"/>
                  </a:lnTo>
                  <a:lnTo>
                    <a:pt x="1162" y="449"/>
                  </a:lnTo>
                  <a:lnTo>
                    <a:pt x="1180" y="447"/>
                  </a:lnTo>
                  <a:lnTo>
                    <a:pt x="1199" y="445"/>
                  </a:lnTo>
                  <a:lnTo>
                    <a:pt x="1219" y="444"/>
                  </a:lnTo>
                  <a:lnTo>
                    <a:pt x="1239" y="443"/>
                  </a:lnTo>
                  <a:lnTo>
                    <a:pt x="1260" y="443"/>
                  </a:lnTo>
                  <a:lnTo>
                    <a:pt x="1280" y="443"/>
                  </a:lnTo>
                  <a:lnTo>
                    <a:pt x="1301" y="443"/>
                  </a:lnTo>
                  <a:lnTo>
                    <a:pt x="1321" y="443"/>
                  </a:lnTo>
                  <a:lnTo>
                    <a:pt x="1341" y="444"/>
                  </a:lnTo>
                  <a:lnTo>
                    <a:pt x="1361" y="445"/>
                  </a:lnTo>
                  <a:lnTo>
                    <a:pt x="1398" y="449"/>
                  </a:lnTo>
                  <a:lnTo>
                    <a:pt x="1418" y="452"/>
                  </a:lnTo>
                  <a:lnTo>
                    <a:pt x="1436" y="454"/>
                  </a:lnTo>
                  <a:lnTo>
                    <a:pt x="1453" y="457"/>
                  </a:lnTo>
                  <a:lnTo>
                    <a:pt x="1471" y="461"/>
                  </a:lnTo>
                  <a:lnTo>
                    <a:pt x="1503" y="469"/>
                  </a:lnTo>
                  <a:lnTo>
                    <a:pt x="1535" y="479"/>
                  </a:lnTo>
                  <a:lnTo>
                    <a:pt x="1550" y="484"/>
                  </a:lnTo>
                  <a:lnTo>
                    <a:pt x="1565" y="490"/>
                  </a:lnTo>
                  <a:lnTo>
                    <a:pt x="1580" y="496"/>
                  </a:lnTo>
                  <a:lnTo>
                    <a:pt x="1594" y="502"/>
                  </a:lnTo>
                  <a:lnTo>
                    <a:pt x="1621" y="517"/>
                  </a:lnTo>
                  <a:lnTo>
                    <a:pt x="1634" y="524"/>
                  </a:lnTo>
                  <a:lnTo>
                    <a:pt x="1646" y="533"/>
                  </a:lnTo>
                  <a:lnTo>
                    <a:pt x="1659" y="540"/>
                  </a:lnTo>
                  <a:lnTo>
                    <a:pt x="1670" y="549"/>
                  </a:lnTo>
                  <a:lnTo>
                    <a:pt x="1682" y="558"/>
                  </a:lnTo>
                  <a:lnTo>
                    <a:pt x="1692" y="567"/>
                  </a:lnTo>
                  <a:lnTo>
                    <a:pt x="1704" y="578"/>
                  </a:lnTo>
                  <a:lnTo>
                    <a:pt x="1714" y="588"/>
                  </a:lnTo>
                  <a:lnTo>
                    <a:pt x="1723" y="599"/>
                  </a:lnTo>
                  <a:lnTo>
                    <a:pt x="1733" y="609"/>
                  </a:lnTo>
                  <a:lnTo>
                    <a:pt x="1742" y="620"/>
                  </a:lnTo>
                  <a:lnTo>
                    <a:pt x="1751" y="633"/>
                  </a:lnTo>
                  <a:lnTo>
                    <a:pt x="1767" y="657"/>
                  </a:lnTo>
                  <a:lnTo>
                    <a:pt x="1775" y="670"/>
                  </a:lnTo>
                  <a:lnTo>
                    <a:pt x="1782" y="683"/>
                  </a:lnTo>
                  <a:lnTo>
                    <a:pt x="1796" y="711"/>
                  </a:lnTo>
                  <a:lnTo>
                    <a:pt x="1809" y="740"/>
                  </a:lnTo>
                  <a:lnTo>
                    <a:pt x="1822" y="771"/>
                  </a:lnTo>
                  <a:lnTo>
                    <a:pt x="1827" y="788"/>
                  </a:lnTo>
                  <a:lnTo>
                    <a:pt x="1833" y="803"/>
                  </a:lnTo>
                  <a:lnTo>
                    <a:pt x="1842" y="838"/>
                  </a:lnTo>
                  <a:lnTo>
                    <a:pt x="1851" y="874"/>
                  </a:lnTo>
                  <a:lnTo>
                    <a:pt x="1859" y="911"/>
                  </a:lnTo>
                  <a:lnTo>
                    <a:pt x="1864" y="930"/>
                  </a:lnTo>
                  <a:lnTo>
                    <a:pt x="1867" y="951"/>
                  </a:lnTo>
                  <a:lnTo>
                    <a:pt x="1873" y="991"/>
                  </a:lnTo>
                  <a:lnTo>
                    <a:pt x="1877" y="1033"/>
                  </a:lnTo>
                  <a:lnTo>
                    <a:pt x="1880" y="1076"/>
                  </a:lnTo>
                  <a:lnTo>
                    <a:pt x="1882" y="1099"/>
                  </a:lnTo>
                  <a:lnTo>
                    <a:pt x="1884" y="1123"/>
                  </a:lnTo>
                  <a:lnTo>
                    <a:pt x="1885" y="1170"/>
                  </a:lnTo>
                  <a:lnTo>
                    <a:pt x="1885" y="1218"/>
                  </a:lnTo>
                  <a:lnTo>
                    <a:pt x="1885" y="1250"/>
                  </a:lnTo>
                  <a:lnTo>
                    <a:pt x="1885" y="1281"/>
                  </a:lnTo>
                  <a:lnTo>
                    <a:pt x="1884" y="1312"/>
                  </a:lnTo>
                  <a:lnTo>
                    <a:pt x="1882" y="1342"/>
                  </a:lnTo>
                  <a:lnTo>
                    <a:pt x="1880" y="1371"/>
                  </a:lnTo>
                  <a:lnTo>
                    <a:pt x="1877" y="1399"/>
                  </a:lnTo>
                  <a:lnTo>
                    <a:pt x="1875" y="1427"/>
                  </a:lnTo>
                  <a:lnTo>
                    <a:pt x="1874" y="1441"/>
                  </a:lnTo>
                  <a:lnTo>
                    <a:pt x="1871" y="1454"/>
                  </a:lnTo>
                  <a:lnTo>
                    <a:pt x="1868" y="1480"/>
                  </a:lnTo>
                  <a:lnTo>
                    <a:pt x="1864" y="1505"/>
                  </a:lnTo>
                  <a:lnTo>
                    <a:pt x="1859" y="1529"/>
                  </a:lnTo>
                  <a:lnTo>
                    <a:pt x="1854" y="1553"/>
                  </a:lnTo>
                  <a:lnTo>
                    <a:pt x="1849" y="1575"/>
                  </a:lnTo>
                  <a:lnTo>
                    <a:pt x="1843" y="1598"/>
                  </a:lnTo>
                  <a:lnTo>
                    <a:pt x="1836" y="1619"/>
                  </a:lnTo>
                  <a:lnTo>
                    <a:pt x="1830" y="1639"/>
                  </a:lnTo>
                  <a:lnTo>
                    <a:pt x="1823" y="1659"/>
                  </a:lnTo>
                  <a:lnTo>
                    <a:pt x="1815" y="1679"/>
                  </a:lnTo>
                  <a:lnTo>
                    <a:pt x="1811" y="1688"/>
                  </a:lnTo>
                  <a:lnTo>
                    <a:pt x="1806" y="1697"/>
                  </a:lnTo>
                  <a:lnTo>
                    <a:pt x="1798" y="1715"/>
                  </a:lnTo>
                  <a:lnTo>
                    <a:pt x="1788" y="1733"/>
                  </a:lnTo>
                  <a:lnTo>
                    <a:pt x="1778" y="1750"/>
                  </a:lnTo>
                  <a:lnTo>
                    <a:pt x="1768" y="1765"/>
                  </a:lnTo>
                  <a:lnTo>
                    <a:pt x="1757" y="1781"/>
                  </a:lnTo>
                  <a:lnTo>
                    <a:pt x="1745" y="1796"/>
                  </a:lnTo>
                  <a:lnTo>
                    <a:pt x="1733" y="1810"/>
                  </a:lnTo>
                  <a:lnTo>
                    <a:pt x="1721" y="1825"/>
                  </a:lnTo>
                  <a:lnTo>
                    <a:pt x="1707" y="1837"/>
                  </a:lnTo>
                  <a:lnTo>
                    <a:pt x="1693" y="1851"/>
                  </a:lnTo>
                  <a:lnTo>
                    <a:pt x="1679" y="1862"/>
                  </a:lnTo>
                  <a:lnTo>
                    <a:pt x="1663" y="1874"/>
                  </a:lnTo>
                  <a:lnTo>
                    <a:pt x="1648" y="1884"/>
                  </a:lnTo>
                  <a:lnTo>
                    <a:pt x="1831" y="2178"/>
                  </a:lnTo>
                  <a:lnTo>
                    <a:pt x="1607" y="2282"/>
                  </a:lnTo>
                  <a:lnTo>
                    <a:pt x="1413" y="1965"/>
                  </a:lnTo>
                  <a:lnTo>
                    <a:pt x="1402" y="1969"/>
                  </a:lnTo>
                  <a:lnTo>
                    <a:pt x="1396" y="1970"/>
                  </a:lnTo>
                  <a:lnTo>
                    <a:pt x="1389" y="1971"/>
                  </a:lnTo>
                  <a:lnTo>
                    <a:pt x="1375" y="1973"/>
                  </a:lnTo>
                  <a:lnTo>
                    <a:pt x="1359" y="1975"/>
                  </a:lnTo>
                  <a:lnTo>
                    <a:pt x="1342" y="1977"/>
                  </a:lnTo>
                  <a:lnTo>
                    <a:pt x="1323" y="1978"/>
                  </a:lnTo>
                  <a:lnTo>
                    <a:pt x="1303" y="1978"/>
                  </a:lnTo>
                  <a:lnTo>
                    <a:pt x="1280" y="1978"/>
                  </a:lnTo>
                  <a:close/>
                  <a:moveTo>
                    <a:pt x="3107" y="0"/>
                  </a:moveTo>
                  <a:lnTo>
                    <a:pt x="2987" y="0"/>
                  </a:lnTo>
                  <a:lnTo>
                    <a:pt x="2359" y="0"/>
                  </a:lnTo>
                  <a:lnTo>
                    <a:pt x="1732" y="0"/>
                  </a:lnTo>
                  <a:lnTo>
                    <a:pt x="1103" y="0"/>
                  </a:lnTo>
                  <a:lnTo>
                    <a:pt x="476" y="0"/>
                  </a:lnTo>
                  <a:lnTo>
                    <a:pt x="0" y="475"/>
                  </a:lnTo>
                  <a:lnTo>
                    <a:pt x="0" y="1271"/>
                  </a:lnTo>
                  <a:lnTo>
                    <a:pt x="0" y="2066"/>
                  </a:lnTo>
                  <a:lnTo>
                    <a:pt x="0" y="2197"/>
                  </a:lnTo>
                  <a:lnTo>
                    <a:pt x="0" y="2526"/>
                  </a:lnTo>
                  <a:lnTo>
                    <a:pt x="330" y="2526"/>
                  </a:lnTo>
                  <a:lnTo>
                    <a:pt x="450" y="2526"/>
                  </a:lnTo>
                  <a:lnTo>
                    <a:pt x="1078" y="2526"/>
                  </a:lnTo>
                  <a:lnTo>
                    <a:pt x="1706" y="2526"/>
                  </a:lnTo>
                  <a:lnTo>
                    <a:pt x="2333" y="2526"/>
                  </a:lnTo>
                  <a:lnTo>
                    <a:pt x="2961" y="2526"/>
                  </a:lnTo>
                  <a:lnTo>
                    <a:pt x="3438" y="2051"/>
                  </a:lnTo>
                  <a:lnTo>
                    <a:pt x="3438" y="1255"/>
                  </a:lnTo>
                  <a:lnTo>
                    <a:pt x="3438" y="460"/>
                  </a:lnTo>
                  <a:lnTo>
                    <a:pt x="3438" y="329"/>
                  </a:lnTo>
                  <a:lnTo>
                    <a:pt x="3438" y="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54621862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ighligh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436567"/>
            <a:ext cx="12192000" cy="2421433"/>
          </a:xfrm>
          <a:custGeom>
            <a:avLst/>
            <a:gdLst/>
            <a:ahLst/>
            <a:cxnLst/>
            <a:rect l="l" t="t" r="r" b="b"/>
            <a:pathLst>
              <a:path w="12192000" h="2421433">
                <a:moveTo>
                  <a:pt x="12192000" y="0"/>
                </a:moveTo>
                <a:lnTo>
                  <a:pt x="12192000" y="438471"/>
                </a:lnTo>
                <a:lnTo>
                  <a:pt x="12192000" y="438472"/>
                </a:lnTo>
                <a:lnTo>
                  <a:pt x="12192000" y="1512713"/>
                </a:lnTo>
                <a:lnTo>
                  <a:pt x="12192000" y="1872753"/>
                </a:lnTo>
                <a:lnTo>
                  <a:pt x="12192000" y="2421433"/>
                </a:lnTo>
                <a:lnTo>
                  <a:pt x="0" y="2421433"/>
                </a:lnTo>
                <a:lnTo>
                  <a:pt x="0" y="1872753"/>
                </a:lnTo>
                <a:lnTo>
                  <a:pt x="0" y="1512713"/>
                </a:lnTo>
                <a:lnTo>
                  <a:pt x="0" y="438472"/>
                </a:lnTo>
                <a:lnTo>
                  <a:pt x="0" y="438471"/>
                </a:lnTo>
                <a:lnTo>
                  <a:pt x="31" y="43847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8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4744"/>
          </a:xfrm>
          <a:custGeom>
            <a:avLst/>
            <a:gdLst/>
            <a:ahLst/>
            <a:cxnLst/>
            <a:rect l="l" t="t" r="r" b="b"/>
            <a:pathLst>
              <a:path w="12192000" h="1124744">
                <a:moveTo>
                  <a:pt x="0" y="0"/>
                </a:moveTo>
                <a:lnTo>
                  <a:pt x="12192000" y="0"/>
                </a:lnTo>
                <a:lnTo>
                  <a:pt x="12192000" y="692846"/>
                </a:lnTo>
                <a:lnTo>
                  <a:pt x="12192000" y="692847"/>
                </a:lnTo>
                <a:lnTo>
                  <a:pt x="12191969" y="692847"/>
                </a:lnTo>
                <a:lnTo>
                  <a:pt x="0" y="1124744"/>
                </a:lnTo>
                <a:lnTo>
                  <a:pt x="0" y="692847"/>
                </a:lnTo>
                <a:lnTo>
                  <a:pt x="0" y="69284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41EE7EF2-4523-4BEE-A7B1-C63194E17AF0}" type="datetime3">
              <a:rPr lang="en-US" smtClean="0"/>
              <a:pPr/>
              <a:t>21 April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913" y="6381328"/>
            <a:ext cx="8136632" cy="143297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grpSp>
        <p:nvGrpSpPr>
          <p:cNvPr id="22" name="Group 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51163" y="6165850"/>
            <a:ext cx="489975" cy="360040"/>
            <a:chOff x="11151163" y="6165850"/>
            <a:chExt cx="489975" cy="360040"/>
          </a:xfrm>
        </p:grpSpPr>
        <p:sp>
          <p:nvSpPr>
            <p:cNvPr id="21" name="Snip Diagonal Corner Rectangle 20"/>
            <p:cNvSpPr/>
            <p:nvPr userDrawn="1"/>
          </p:nvSpPr>
          <p:spPr>
            <a:xfrm>
              <a:off x="11151538" y="6165850"/>
              <a:ext cx="489600" cy="360040"/>
            </a:xfrm>
            <a:prstGeom prst="snip2DiagRect">
              <a:avLst>
                <a:gd name="adj1" fmla="val 1960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9" name="Freeform 6"/>
            <p:cNvSpPr>
              <a:spLocks noChangeAspect="1" noEditPoints="1"/>
            </p:cNvSpPr>
            <p:nvPr userDrawn="1"/>
          </p:nvSpPr>
          <p:spPr bwMode="auto">
            <a:xfrm>
              <a:off x="11151163" y="6165850"/>
              <a:ext cx="489975" cy="360000"/>
            </a:xfrm>
            <a:custGeom>
              <a:avLst/>
              <a:gdLst>
                <a:gd name="T0" fmla="*/ 2431 w 3438"/>
                <a:gd name="T1" fmla="*/ 1652 h 2526"/>
                <a:gd name="T2" fmla="*/ 2460 w 3438"/>
                <a:gd name="T3" fmla="*/ 1720 h 2526"/>
                <a:gd name="T4" fmla="*/ 2533 w 3438"/>
                <a:gd name="T5" fmla="*/ 1741 h 2526"/>
                <a:gd name="T6" fmla="*/ 2577 w 3438"/>
                <a:gd name="T7" fmla="*/ 1947 h 2526"/>
                <a:gd name="T8" fmla="*/ 2406 w 3438"/>
                <a:gd name="T9" fmla="*/ 1943 h 2526"/>
                <a:gd name="T10" fmla="*/ 2298 w 3438"/>
                <a:gd name="T11" fmla="*/ 1903 h 2526"/>
                <a:gd name="T12" fmla="*/ 2226 w 3438"/>
                <a:gd name="T13" fmla="*/ 1815 h 2526"/>
                <a:gd name="T14" fmla="*/ 2192 w 3438"/>
                <a:gd name="T15" fmla="*/ 1655 h 2526"/>
                <a:gd name="T16" fmla="*/ 2188 w 3438"/>
                <a:gd name="T17" fmla="*/ 842 h 2526"/>
                <a:gd name="T18" fmla="*/ 1012 w 3438"/>
                <a:gd name="T19" fmla="*/ 1663 h 2526"/>
                <a:gd name="T20" fmla="*/ 1105 w 3438"/>
                <a:gd name="T21" fmla="*/ 1736 h 2526"/>
                <a:gd name="T22" fmla="*/ 1218 w 3438"/>
                <a:gd name="T23" fmla="*/ 1764 h 2526"/>
                <a:gd name="T24" fmla="*/ 1376 w 3438"/>
                <a:gd name="T25" fmla="*/ 1760 h 2526"/>
                <a:gd name="T26" fmla="*/ 1481 w 3438"/>
                <a:gd name="T27" fmla="*/ 1724 h 2526"/>
                <a:gd name="T28" fmla="*/ 1553 w 3438"/>
                <a:gd name="T29" fmla="*/ 1657 h 2526"/>
                <a:gd name="T30" fmla="*/ 1603 w 3438"/>
                <a:gd name="T31" fmla="*/ 1536 h 2526"/>
                <a:gd name="T32" fmla="*/ 1633 w 3438"/>
                <a:gd name="T33" fmla="*/ 1326 h 2526"/>
                <a:gd name="T34" fmla="*/ 1628 w 3438"/>
                <a:gd name="T35" fmla="*/ 1050 h 2526"/>
                <a:gd name="T36" fmla="*/ 1585 w 3438"/>
                <a:gd name="T37" fmla="*/ 844 h 2526"/>
                <a:gd name="T38" fmla="*/ 1514 w 3438"/>
                <a:gd name="T39" fmla="*/ 729 h 2526"/>
                <a:gd name="T40" fmla="*/ 1425 w 3438"/>
                <a:gd name="T41" fmla="*/ 675 h 2526"/>
                <a:gd name="T42" fmla="*/ 1280 w 3438"/>
                <a:gd name="T43" fmla="*/ 653 h 2526"/>
                <a:gd name="T44" fmla="*/ 1154 w 3438"/>
                <a:gd name="T45" fmla="*/ 669 h 2526"/>
                <a:gd name="T46" fmla="*/ 1046 w 3438"/>
                <a:gd name="T47" fmla="*/ 729 h 2526"/>
                <a:gd name="T48" fmla="*/ 985 w 3438"/>
                <a:gd name="T49" fmla="*/ 815 h 2526"/>
                <a:gd name="T50" fmla="*/ 938 w 3438"/>
                <a:gd name="T51" fmla="*/ 990 h 2526"/>
                <a:gd name="T52" fmla="*/ 923 w 3438"/>
                <a:gd name="T53" fmla="*/ 1254 h 2526"/>
                <a:gd name="T54" fmla="*/ 947 w 3438"/>
                <a:gd name="T55" fmla="*/ 1497 h 2526"/>
                <a:gd name="T56" fmla="*/ 998 w 3438"/>
                <a:gd name="T57" fmla="*/ 1641 h 2526"/>
                <a:gd name="T58" fmla="*/ 1142 w 3438"/>
                <a:gd name="T59" fmla="*/ 1970 h 2526"/>
                <a:gd name="T60" fmla="*/ 992 w 3438"/>
                <a:gd name="T61" fmla="*/ 1933 h 2526"/>
                <a:gd name="T62" fmla="*/ 864 w 3438"/>
                <a:gd name="T63" fmla="*/ 1857 h 2526"/>
                <a:gd name="T64" fmla="*/ 798 w 3438"/>
                <a:gd name="T65" fmla="*/ 1784 h 2526"/>
                <a:gd name="T66" fmla="*/ 731 w 3438"/>
                <a:gd name="T67" fmla="*/ 1645 h 2526"/>
                <a:gd name="T68" fmla="*/ 681 w 3438"/>
                <a:gd name="T69" fmla="*/ 1402 h 2526"/>
                <a:gd name="T70" fmla="*/ 674 w 3438"/>
                <a:gd name="T71" fmla="*/ 1124 h 2526"/>
                <a:gd name="T72" fmla="*/ 716 w 3438"/>
                <a:gd name="T73" fmla="*/ 839 h 2526"/>
                <a:gd name="T74" fmla="*/ 777 w 3438"/>
                <a:gd name="T75" fmla="*/ 684 h 2526"/>
                <a:gd name="T76" fmla="*/ 856 w 3438"/>
                <a:gd name="T77" fmla="*/ 579 h 2526"/>
                <a:gd name="T78" fmla="*/ 966 w 3438"/>
                <a:gd name="T79" fmla="*/ 502 h 2526"/>
                <a:gd name="T80" fmla="*/ 1125 w 3438"/>
                <a:gd name="T81" fmla="*/ 454 h 2526"/>
                <a:gd name="T82" fmla="*/ 1301 w 3438"/>
                <a:gd name="T83" fmla="*/ 443 h 2526"/>
                <a:gd name="T84" fmla="*/ 1471 w 3438"/>
                <a:gd name="T85" fmla="*/ 461 h 2526"/>
                <a:gd name="T86" fmla="*/ 1634 w 3438"/>
                <a:gd name="T87" fmla="*/ 524 h 2526"/>
                <a:gd name="T88" fmla="*/ 1723 w 3438"/>
                <a:gd name="T89" fmla="*/ 599 h 2526"/>
                <a:gd name="T90" fmla="*/ 1809 w 3438"/>
                <a:gd name="T91" fmla="*/ 740 h 2526"/>
                <a:gd name="T92" fmla="*/ 1867 w 3438"/>
                <a:gd name="T93" fmla="*/ 951 h 2526"/>
                <a:gd name="T94" fmla="*/ 1885 w 3438"/>
                <a:gd name="T95" fmla="*/ 1250 h 2526"/>
                <a:gd name="T96" fmla="*/ 1871 w 3438"/>
                <a:gd name="T97" fmla="*/ 1454 h 2526"/>
                <a:gd name="T98" fmla="*/ 1830 w 3438"/>
                <a:gd name="T99" fmla="*/ 1639 h 2526"/>
                <a:gd name="T100" fmla="*/ 1768 w 3438"/>
                <a:gd name="T101" fmla="*/ 1765 h 2526"/>
                <a:gd name="T102" fmla="*/ 1663 w 3438"/>
                <a:gd name="T103" fmla="*/ 1874 h 2526"/>
                <a:gd name="T104" fmla="*/ 1375 w 3438"/>
                <a:gd name="T105" fmla="*/ 1973 h 2526"/>
                <a:gd name="T106" fmla="*/ 2359 w 3438"/>
                <a:gd name="T107" fmla="*/ 0 h 2526"/>
                <a:gd name="T108" fmla="*/ 0 w 3438"/>
                <a:gd name="T109" fmla="*/ 2526 h 2526"/>
                <a:gd name="T110" fmla="*/ 3438 w 3438"/>
                <a:gd name="T111" fmla="*/ 1255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8" h="2526">
                  <a:moveTo>
                    <a:pt x="2724" y="1043"/>
                  </a:moveTo>
                  <a:lnTo>
                    <a:pt x="2423" y="1043"/>
                  </a:lnTo>
                  <a:lnTo>
                    <a:pt x="2423" y="1521"/>
                  </a:lnTo>
                  <a:lnTo>
                    <a:pt x="2423" y="1553"/>
                  </a:lnTo>
                  <a:lnTo>
                    <a:pt x="2424" y="1582"/>
                  </a:lnTo>
                  <a:lnTo>
                    <a:pt x="2425" y="1608"/>
                  </a:lnTo>
                  <a:lnTo>
                    <a:pt x="2428" y="1632"/>
                  </a:lnTo>
                  <a:lnTo>
                    <a:pt x="2431" y="1652"/>
                  </a:lnTo>
                  <a:lnTo>
                    <a:pt x="2434" y="1670"/>
                  </a:lnTo>
                  <a:lnTo>
                    <a:pt x="2438" y="1684"/>
                  </a:lnTo>
                  <a:lnTo>
                    <a:pt x="2442" y="1697"/>
                  </a:lnTo>
                  <a:lnTo>
                    <a:pt x="2446" y="1702"/>
                  </a:lnTo>
                  <a:lnTo>
                    <a:pt x="2449" y="1707"/>
                  </a:lnTo>
                  <a:lnTo>
                    <a:pt x="2452" y="1711"/>
                  </a:lnTo>
                  <a:lnTo>
                    <a:pt x="2456" y="1716"/>
                  </a:lnTo>
                  <a:lnTo>
                    <a:pt x="2460" y="1720"/>
                  </a:lnTo>
                  <a:lnTo>
                    <a:pt x="2466" y="1724"/>
                  </a:lnTo>
                  <a:lnTo>
                    <a:pt x="2477" y="1729"/>
                  </a:lnTo>
                  <a:lnTo>
                    <a:pt x="2491" y="1735"/>
                  </a:lnTo>
                  <a:lnTo>
                    <a:pt x="2499" y="1736"/>
                  </a:lnTo>
                  <a:lnTo>
                    <a:pt x="2506" y="1738"/>
                  </a:lnTo>
                  <a:lnTo>
                    <a:pt x="2514" y="1739"/>
                  </a:lnTo>
                  <a:lnTo>
                    <a:pt x="2523" y="1739"/>
                  </a:lnTo>
                  <a:lnTo>
                    <a:pt x="2533" y="1741"/>
                  </a:lnTo>
                  <a:lnTo>
                    <a:pt x="2542" y="1741"/>
                  </a:lnTo>
                  <a:lnTo>
                    <a:pt x="2722" y="1734"/>
                  </a:lnTo>
                  <a:lnTo>
                    <a:pt x="2732" y="1923"/>
                  </a:lnTo>
                  <a:lnTo>
                    <a:pt x="2697" y="1929"/>
                  </a:lnTo>
                  <a:lnTo>
                    <a:pt x="2664" y="1935"/>
                  </a:lnTo>
                  <a:lnTo>
                    <a:pt x="2633" y="1941"/>
                  </a:lnTo>
                  <a:lnTo>
                    <a:pt x="2603" y="1944"/>
                  </a:lnTo>
                  <a:lnTo>
                    <a:pt x="2577" y="1947"/>
                  </a:lnTo>
                  <a:lnTo>
                    <a:pt x="2553" y="1950"/>
                  </a:lnTo>
                  <a:lnTo>
                    <a:pt x="2530" y="1951"/>
                  </a:lnTo>
                  <a:lnTo>
                    <a:pt x="2510" y="1952"/>
                  </a:lnTo>
                  <a:lnTo>
                    <a:pt x="2487" y="1951"/>
                  </a:lnTo>
                  <a:lnTo>
                    <a:pt x="2466" y="1950"/>
                  </a:lnTo>
                  <a:lnTo>
                    <a:pt x="2445" y="1948"/>
                  </a:lnTo>
                  <a:lnTo>
                    <a:pt x="2425" y="1946"/>
                  </a:lnTo>
                  <a:lnTo>
                    <a:pt x="2406" y="1943"/>
                  </a:lnTo>
                  <a:lnTo>
                    <a:pt x="2388" y="1939"/>
                  </a:lnTo>
                  <a:lnTo>
                    <a:pt x="2370" y="1935"/>
                  </a:lnTo>
                  <a:lnTo>
                    <a:pt x="2362" y="1933"/>
                  </a:lnTo>
                  <a:lnTo>
                    <a:pt x="2354" y="1930"/>
                  </a:lnTo>
                  <a:lnTo>
                    <a:pt x="2339" y="1925"/>
                  </a:lnTo>
                  <a:lnTo>
                    <a:pt x="2324" y="1918"/>
                  </a:lnTo>
                  <a:lnTo>
                    <a:pt x="2311" y="1911"/>
                  </a:lnTo>
                  <a:lnTo>
                    <a:pt x="2298" y="1903"/>
                  </a:lnTo>
                  <a:lnTo>
                    <a:pt x="2286" y="1896"/>
                  </a:lnTo>
                  <a:lnTo>
                    <a:pt x="2276" y="1887"/>
                  </a:lnTo>
                  <a:lnTo>
                    <a:pt x="2265" y="1877"/>
                  </a:lnTo>
                  <a:lnTo>
                    <a:pt x="2256" y="1866"/>
                  </a:lnTo>
                  <a:lnTo>
                    <a:pt x="2249" y="1855"/>
                  </a:lnTo>
                  <a:lnTo>
                    <a:pt x="2241" y="1843"/>
                  </a:lnTo>
                  <a:lnTo>
                    <a:pt x="2233" y="1829"/>
                  </a:lnTo>
                  <a:lnTo>
                    <a:pt x="2226" y="1815"/>
                  </a:lnTo>
                  <a:lnTo>
                    <a:pt x="2220" y="1799"/>
                  </a:lnTo>
                  <a:lnTo>
                    <a:pt x="2215" y="1782"/>
                  </a:lnTo>
                  <a:lnTo>
                    <a:pt x="2209" y="1764"/>
                  </a:lnTo>
                  <a:lnTo>
                    <a:pt x="2205" y="1744"/>
                  </a:lnTo>
                  <a:lnTo>
                    <a:pt x="2201" y="1724"/>
                  </a:lnTo>
                  <a:lnTo>
                    <a:pt x="2198" y="1702"/>
                  </a:lnTo>
                  <a:lnTo>
                    <a:pt x="2195" y="1679"/>
                  </a:lnTo>
                  <a:lnTo>
                    <a:pt x="2192" y="1655"/>
                  </a:lnTo>
                  <a:lnTo>
                    <a:pt x="2190" y="1630"/>
                  </a:lnTo>
                  <a:lnTo>
                    <a:pt x="2189" y="1603"/>
                  </a:lnTo>
                  <a:lnTo>
                    <a:pt x="2188" y="1575"/>
                  </a:lnTo>
                  <a:lnTo>
                    <a:pt x="2188" y="1547"/>
                  </a:lnTo>
                  <a:lnTo>
                    <a:pt x="2188" y="1043"/>
                  </a:lnTo>
                  <a:lnTo>
                    <a:pt x="2021" y="1043"/>
                  </a:lnTo>
                  <a:lnTo>
                    <a:pt x="2021" y="842"/>
                  </a:lnTo>
                  <a:lnTo>
                    <a:pt x="2188" y="842"/>
                  </a:lnTo>
                  <a:lnTo>
                    <a:pt x="2188" y="526"/>
                  </a:lnTo>
                  <a:lnTo>
                    <a:pt x="2423" y="526"/>
                  </a:lnTo>
                  <a:lnTo>
                    <a:pt x="2423" y="842"/>
                  </a:lnTo>
                  <a:lnTo>
                    <a:pt x="2724" y="842"/>
                  </a:lnTo>
                  <a:lnTo>
                    <a:pt x="2724" y="1043"/>
                  </a:lnTo>
                  <a:close/>
                  <a:moveTo>
                    <a:pt x="998" y="1641"/>
                  </a:moveTo>
                  <a:lnTo>
                    <a:pt x="1007" y="1656"/>
                  </a:lnTo>
                  <a:lnTo>
                    <a:pt x="1012" y="1663"/>
                  </a:lnTo>
                  <a:lnTo>
                    <a:pt x="1018" y="1670"/>
                  </a:lnTo>
                  <a:lnTo>
                    <a:pt x="1029" y="1683"/>
                  </a:lnTo>
                  <a:lnTo>
                    <a:pt x="1043" y="1696"/>
                  </a:lnTo>
                  <a:lnTo>
                    <a:pt x="1056" y="1707"/>
                  </a:lnTo>
                  <a:lnTo>
                    <a:pt x="1072" y="1718"/>
                  </a:lnTo>
                  <a:lnTo>
                    <a:pt x="1088" y="1727"/>
                  </a:lnTo>
                  <a:lnTo>
                    <a:pt x="1097" y="1732"/>
                  </a:lnTo>
                  <a:lnTo>
                    <a:pt x="1105" y="1736"/>
                  </a:lnTo>
                  <a:lnTo>
                    <a:pt x="1123" y="1743"/>
                  </a:lnTo>
                  <a:lnTo>
                    <a:pt x="1143" y="1750"/>
                  </a:lnTo>
                  <a:lnTo>
                    <a:pt x="1153" y="1753"/>
                  </a:lnTo>
                  <a:lnTo>
                    <a:pt x="1163" y="1755"/>
                  </a:lnTo>
                  <a:lnTo>
                    <a:pt x="1185" y="1760"/>
                  </a:lnTo>
                  <a:lnTo>
                    <a:pt x="1195" y="1762"/>
                  </a:lnTo>
                  <a:lnTo>
                    <a:pt x="1207" y="1763"/>
                  </a:lnTo>
                  <a:lnTo>
                    <a:pt x="1218" y="1764"/>
                  </a:lnTo>
                  <a:lnTo>
                    <a:pt x="1230" y="1765"/>
                  </a:lnTo>
                  <a:lnTo>
                    <a:pt x="1254" y="1768"/>
                  </a:lnTo>
                  <a:lnTo>
                    <a:pt x="1280" y="1768"/>
                  </a:lnTo>
                  <a:lnTo>
                    <a:pt x="1306" y="1768"/>
                  </a:lnTo>
                  <a:lnTo>
                    <a:pt x="1330" y="1765"/>
                  </a:lnTo>
                  <a:lnTo>
                    <a:pt x="1342" y="1764"/>
                  </a:lnTo>
                  <a:lnTo>
                    <a:pt x="1353" y="1763"/>
                  </a:lnTo>
                  <a:lnTo>
                    <a:pt x="1376" y="1760"/>
                  </a:lnTo>
                  <a:lnTo>
                    <a:pt x="1397" y="1755"/>
                  </a:lnTo>
                  <a:lnTo>
                    <a:pt x="1418" y="1750"/>
                  </a:lnTo>
                  <a:lnTo>
                    <a:pt x="1428" y="1747"/>
                  </a:lnTo>
                  <a:lnTo>
                    <a:pt x="1437" y="1744"/>
                  </a:lnTo>
                  <a:lnTo>
                    <a:pt x="1455" y="1736"/>
                  </a:lnTo>
                  <a:lnTo>
                    <a:pt x="1464" y="1733"/>
                  </a:lnTo>
                  <a:lnTo>
                    <a:pt x="1473" y="1728"/>
                  </a:lnTo>
                  <a:lnTo>
                    <a:pt x="1481" y="1724"/>
                  </a:lnTo>
                  <a:lnTo>
                    <a:pt x="1489" y="1719"/>
                  </a:lnTo>
                  <a:lnTo>
                    <a:pt x="1503" y="1708"/>
                  </a:lnTo>
                  <a:lnTo>
                    <a:pt x="1510" y="1703"/>
                  </a:lnTo>
                  <a:lnTo>
                    <a:pt x="1517" y="1697"/>
                  </a:lnTo>
                  <a:lnTo>
                    <a:pt x="1530" y="1685"/>
                  </a:lnTo>
                  <a:lnTo>
                    <a:pt x="1536" y="1679"/>
                  </a:lnTo>
                  <a:lnTo>
                    <a:pt x="1541" y="1672"/>
                  </a:lnTo>
                  <a:lnTo>
                    <a:pt x="1553" y="1657"/>
                  </a:lnTo>
                  <a:lnTo>
                    <a:pt x="1562" y="1643"/>
                  </a:lnTo>
                  <a:lnTo>
                    <a:pt x="1571" y="1626"/>
                  </a:lnTo>
                  <a:lnTo>
                    <a:pt x="1579" y="1609"/>
                  </a:lnTo>
                  <a:lnTo>
                    <a:pt x="1583" y="1599"/>
                  </a:lnTo>
                  <a:lnTo>
                    <a:pt x="1587" y="1590"/>
                  </a:lnTo>
                  <a:lnTo>
                    <a:pt x="1594" y="1570"/>
                  </a:lnTo>
                  <a:lnTo>
                    <a:pt x="1600" y="1547"/>
                  </a:lnTo>
                  <a:lnTo>
                    <a:pt x="1603" y="1536"/>
                  </a:lnTo>
                  <a:lnTo>
                    <a:pt x="1607" y="1525"/>
                  </a:lnTo>
                  <a:lnTo>
                    <a:pt x="1612" y="1500"/>
                  </a:lnTo>
                  <a:lnTo>
                    <a:pt x="1617" y="1474"/>
                  </a:lnTo>
                  <a:lnTo>
                    <a:pt x="1621" y="1447"/>
                  </a:lnTo>
                  <a:lnTo>
                    <a:pt x="1625" y="1419"/>
                  </a:lnTo>
                  <a:lnTo>
                    <a:pt x="1628" y="1389"/>
                  </a:lnTo>
                  <a:lnTo>
                    <a:pt x="1630" y="1359"/>
                  </a:lnTo>
                  <a:lnTo>
                    <a:pt x="1633" y="1326"/>
                  </a:lnTo>
                  <a:lnTo>
                    <a:pt x="1634" y="1292"/>
                  </a:lnTo>
                  <a:lnTo>
                    <a:pt x="1635" y="1256"/>
                  </a:lnTo>
                  <a:lnTo>
                    <a:pt x="1635" y="1220"/>
                  </a:lnTo>
                  <a:lnTo>
                    <a:pt x="1635" y="1183"/>
                  </a:lnTo>
                  <a:lnTo>
                    <a:pt x="1634" y="1148"/>
                  </a:lnTo>
                  <a:lnTo>
                    <a:pt x="1633" y="1115"/>
                  </a:lnTo>
                  <a:lnTo>
                    <a:pt x="1630" y="1081"/>
                  </a:lnTo>
                  <a:lnTo>
                    <a:pt x="1628" y="1050"/>
                  </a:lnTo>
                  <a:lnTo>
                    <a:pt x="1625" y="1020"/>
                  </a:lnTo>
                  <a:lnTo>
                    <a:pt x="1620" y="991"/>
                  </a:lnTo>
                  <a:lnTo>
                    <a:pt x="1616" y="963"/>
                  </a:lnTo>
                  <a:lnTo>
                    <a:pt x="1611" y="937"/>
                  </a:lnTo>
                  <a:lnTo>
                    <a:pt x="1606" y="911"/>
                  </a:lnTo>
                  <a:lnTo>
                    <a:pt x="1600" y="888"/>
                  </a:lnTo>
                  <a:lnTo>
                    <a:pt x="1593" y="865"/>
                  </a:lnTo>
                  <a:lnTo>
                    <a:pt x="1585" y="844"/>
                  </a:lnTo>
                  <a:lnTo>
                    <a:pt x="1578" y="824"/>
                  </a:lnTo>
                  <a:lnTo>
                    <a:pt x="1568" y="806"/>
                  </a:lnTo>
                  <a:lnTo>
                    <a:pt x="1559" y="788"/>
                  </a:lnTo>
                  <a:lnTo>
                    <a:pt x="1550" y="772"/>
                  </a:lnTo>
                  <a:lnTo>
                    <a:pt x="1545" y="764"/>
                  </a:lnTo>
                  <a:lnTo>
                    <a:pt x="1539" y="756"/>
                  </a:lnTo>
                  <a:lnTo>
                    <a:pt x="1527" y="742"/>
                  </a:lnTo>
                  <a:lnTo>
                    <a:pt x="1514" y="729"/>
                  </a:lnTo>
                  <a:lnTo>
                    <a:pt x="1508" y="723"/>
                  </a:lnTo>
                  <a:lnTo>
                    <a:pt x="1500" y="717"/>
                  </a:lnTo>
                  <a:lnTo>
                    <a:pt x="1493" y="711"/>
                  </a:lnTo>
                  <a:lnTo>
                    <a:pt x="1485" y="706"/>
                  </a:lnTo>
                  <a:lnTo>
                    <a:pt x="1469" y="696"/>
                  </a:lnTo>
                  <a:lnTo>
                    <a:pt x="1453" y="687"/>
                  </a:lnTo>
                  <a:lnTo>
                    <a:pt x="1435" y="679"/>
                  </a:lnTo>
                  <a:lnTo>
                    <a:pt x="1425" y="675"/>
                  </a:lnTo>
                  <a:lnTo>
                    <a:pt x="1415" y="672"/>
                  </a:lnTo>
                  <a:lnTo>
                    <a:pt x="1395" y="666"/>
                  </a:lnTo>
                  <a:lnTo>
                    <a:pt x="1375" y="662"/>
                  </a:lnTo>
                  <a:lnTo>
                    <a:pt x="1352" y="657"/>
                  </a:lnTo>
                  <a:lnTo>
                    <a:pt x="1341" y="656"/>
                  </a:lnTo>
                  <a:lnTo>
                    <a:pt x="1330" y="655"/>
                  </a:lnTo>
                  <a:lnTo>
                    <a:pt x="1305" y="654"/>
                  </a:lnTo>
                  <a:lnTo>
                    <a:pt x="1280" y="653"/>
                  </a:lnTo>
                  <a:lnTo>
                    <a:pt x="1255" y="654"/>
                  </a:lnTo>
                  <a:lnTo>
                    <a:pt x="1243" y="654"/>
                  </a:lnTo>
                  <a:lnTo>
                    <a:pt x="1231" y="655"/>
                  </a:lnTo>
                  <a:lnTo>
                    <a:pt x="1219" y="656"/>
                  </a:lnTo>
                  <a:lnTo>
                    <a:pt x="1208" y="657"/>
                  </a:lnTo>
                  <a:lnTo>
                    <a:pt x="1186" y="662"/>
                  </a:lnTo>
                  <a:lnTo>
                    <a:pt x="1165" y="666"/>
                  </a:lnTo>
                  <a:lnTo>
                    <a:pt x="1154" y="669"/>
                  </a:lnTo>
                  <a:lnTo>
                    <a:pt x="1145" y="672"/>
                  </a:lnTo>
                  <a:lnTo>
                    <a:pt x="1126" y="679"/>
                  </a:lnTo>
                  <a:lnTo>
                    <a:pt x="1108" y="687"/>
                  </a:lnTo>
                  <a:lnTo>
                    <a:pt x="1091" y="696"/>
                  </a:lnTo>
                  <a:lnTo>
                    <a:pt x="1082" y="700"/>
                  </a:lnTo>
                  <a:lnTo>
                    <a:pt x="1074" y="706"/>
                  </a:lnTo>
                  <a:lnTo>
                    <a:pt x="1060" y="717"/>
                  </a:lnTo>
                  <a:lnTo>
                    <a:pt x="1046" y="729"/>
                  </a:lnTo>
                  <a:lnTo>
                    <a:pt x="1033" y="742"/>
                  </a:lnTo>
                  <a:lnTo>
                    <a:pt x="1026" y="748"/>
                  </a:lnTo>
                  <a:lnTo>
                    <a:pt x="1020" y="756"/>
                  </a:lnTo>
                  <a:lnTo>
                    <a:pt x="1015" y="764"/>
                  </a:lnTo>
                  <a:lnTo>
                    <a:pt x="1009" y="772"/>
                  </a:lnTo>
                  <a:lnTo>
                    <a:pt x="1000" y="788"/>
                  </a:lnTo>
                  <a:lnTo>
                    <a:pt x="990" y="806"/>
                  </a:lnTo>
                  <a:lnTo>
                    <a:pt x="985" y="815"/>
                  </a:lnTo>
                  <a:lnTo>
                    <a:pt x="982" y="824"/>
                  </a:lnTo>
                  <a:lnTo>
                    <a:pt x="974" y="844"/>
                  </a:lnTo>
                  <a:lnTo>
                    <a:pt x="966" y="865"/>
                  </a:lnTo>
                  <a:lnTo>
                    <a:pt x="959" y="888"/>
                  </a:lnTo>
                  <a:lnTo>
                    <a:pt x="953" y="911"/>
                  </a:lnTo>
                  <a:lnTo>
                    <a:pt x="947" y="936"/>
                  </a:lnTo>
                  <a:lnTo>
                    <a:pt x="942" y="963"/>
                  </a:lnTo>
                  <a:lnTo>
                    <a:pt x="938" y="990"/>
                  </a:lnTo>
                  <a:lnTo>
                    <a:pt x="933" y="1019"/>
                  </a:lnTo>
                  <a:lnTo>
                    <a:pt x="930" y="1048"/>
                  </a:lnTo>
                  <a:lnTo>
                    <a:pt x="928" y="1080"/>
                  </a:lnTo>
                  <a:lnTo>
                    <a:pt x="926" y="1112"/>
                  </a:lnTo>
                  <a:lnTo>
                    <a:pt x="924" y="1146"/>
                  </a:lnTo>
                  <a:lnTo>
                    <a:pt x="923" y="1182"/>
                  </a:lnTo>
                  <a:lnTo>
                    <a:pt x="923" y="1218"/>
                  </a:lnTo>
                  <a:lnTo>
                    <a:pt x="923" y="1254"/>
                  </a:lnTo>
                  <a:lnTo>
                    <a:pt x="924" y="1289"/>
                  </a:lnTo>
                  <a:lnTo>
                    <a:pt x="926" y="1323"/>
                  </a:lnTo>
                  <a:lnTo>
                    <a:pt x="928" y="1355"/>
                  </a:lnTo>
                  <a:lnTo>
                    <a:pt x="930" y="1387"/>
                  </a:lnTo>
                  <a:lnTo>
                    <a:pt x="933" y="1416"/>
                  </a:lnTo>
                  <a:lnTo>
                    <a:pt x="937" y="1444"/>
                  </a:lnTo>
                  <a:lnTo>
                    <a:pt x="941" y="1471"/>
                  </a:lnTo>
                  <a:lnTo>
                    <a:pt x="947" y="1497"/>
                  </a:lnTo>
                  <a:lnTo>
                    <a:pt x="953" y="1521"/>
                  </a:lnTo>
                  <a:lnTo>
                    <a:pt x="958" y="1545"/>
                  </a:lnTo>
                  <a:lnTo>
                    <a:pt x="962" y="1555"/>
                  </a:lnTo>
                  <a:lnTo>
                    <a:pt x="965" y="1566"/>
                  </a:lnTo>
                  <a:lnTo>
                    <a:pt x="972" y="1587"/>
                  </a:lnTo>
                  <a:lnTo>
                    <a:pt x="980" y="1606"/>
                  </a:lnTo>
                  <a:lnTo>
                    <a:pt x="989" y="1624"/>
                  </a:lnTo>
                  <a:lnTo>
                    <a:pt x="998" y="1641"/>
                  </a:lnTo>
                  <a:close/>
                  <a:moveTo>
                    <a:pt x="1280" y="1978"/>
                  </a:moveTo>
                  <a:lnTo>
                    <a:pt x="1259" y="1978"/>
                  </a:lnTo>
                  <a:lnTo>
                    <a:pt x="1239" y="1978"/>
                  </a:lnTo>
                  <a:lnTo>
                    <a:pt x="1218" y="1977"/>
                  </a:lnTo>
                  <a:lnTo>
                    <a:pt x="1198" y="1975"/>
                  </a:lnTo>
                  <a:lnTo>
                    <a:pt x="1179" y="1974"/>
                  </a:lnTo>
                  <a:lnTo>
                    <a:pt x="1160" y="1972"/>
                  </a:lnTo>
                  <a:lnTo>
                    <a:pt x="1142" y="1970"/>
                  </a:lnTo>
                  <a:lnTo>
                    <a:pt x="1124" y="1966"/>
                  </a:lnTo>
                  <a:lnTo>
                    <a:pt x="1106" y="1964"/>
                  </a:lnTo>
                  <a:lnTo>
                    <a:pt x="1088" y="1961"/>
                  </a:lnTo>
                  <a:lnTo>
                    <a:pt x="1071" y="1956"/>
                  </a:lnTo>
                  <a:lnTo>
                    <a:pt x="1054" y="1953"/>
                  </a:lnTo>
                  <a:lnTo>
                    <a:pt x="1038" y="1948"/>
                  </a:lnTo>
                  <a:lnTo>
                    <a:pt x="1022" y="1943"/>
                  </a:lnTo>
                  <a:lnTo>
                    <a:pt x="992" y="1933"/>
                  </a:lnTo>
                  <a:lnTo>
                    <a:pt x="963" y="1920"/>
                  </a:lnTo>
                  <a:lnTo>
                    <a:pt x="949" y="1914"/>
                  </a:lnTo>
                  <a:lnTo>
                    <a:pt x="936" y="1907"/>
                  </a:lnTo>
                  <a:lnTo>
                    <a:pt x="911" y="1892"/>
                  </a:lnTo>
                  <a:lnTo>
                    <a:pt x="899" y="1884"/>
                  </a:lnTo>
                  <a:lnTo>
                    <a:pt x="886" y="1875"/>
                  </a:lnTo>
                  <a:lnTo>
                    <a:pt x="875" y="1866"/>
                  </a:lnTo>
                  <a:lnTo>
                    <a:pt x="864" y="1857"/>
                  </a:lnTo>
                  <a:lnTo>
                    <a:pt x="853" y="1848"/>
                  </a:lnTo>
                  <a:lnTo>
                    <a:pt x="843" y="1838"/>
                  </a:lnTo>
                  <a:lnTo>
                    <a:pt x="833" y="1828"/>
                  </a:lnTo>
                  <a:lnTo>
                    <a:pt x="824" y="1818"/>
                  </a:lnTo>
                  <a:lnTo>
                    <a:pt x="815" y="1807"/>
                  </a:lnTo>
                  <a:lnTo>
                    <a:pt x="811" y="1801"/>
                  </a:lnTo>
                  <a:lnTo>
                    <a:pt x="806" y="1796"/>
                  </a:lnTo>
                  <a:lnTo>
                    <a:pt x="798" y="1784"/>
                  </a:lnTo>
                  <a:lnTo>
                    <a:pt x="790" y="1772"/>
                  </a:lnTo>
                  <a:lnTo>
                    <a:pt x="783" y="1760"/>
                  </a:lnTo>
                  <a:lnTo>
                    <a:pt x="776" y="1747"/>
                  </a:lnTo>
                  <a:lnTo>
                    <a:pt x="761" y="1720"/>
                  </a:lnTo>
                  <a:lnTo>
                    <a:pt x="754" y="1706"/>
                  </a:lnTo>
                  <a:lnTo>
                    <a:pt x="748" y="1691"/>
                  </a:lnTo>
                  <a:lnTo>
                    <a:pt x="736" y="1661"/>
                  </a:lnTo>
                  <a:lnTo>
                    <a:pt x="731" y="1645"/>
                  </a:lnTo>
                  <a:lnTo>
                    <a:pt x="725" y="1629"/>
                  </a:lnTo>
                  <a:lnTo>
                    <a:pt x="715" y="1596"/>
                  </a:lnTo>
                  <a:lnTo>
                    <a:pt x="706" y="1561"/>
                  </a:lnTo>
                  <a:lnTo>
                    <a:pt x="698" y="1524"/>
                  </a:lnTo>
                  <a:lnTo>
                    <a:pt x="695" y="1505"/>
                  </a:lnTo>
                  <a:lnTo>
                    <a:pt x="691" y="1484"/>
                  </a:lnTo>
                  <a:lnTo>
                    <a:pt x="686" y="1445"/>
                  </a:lnTo>
                  <a:lnTo>
                    <a:pt x="681" y="1402"/>
                  </a:lnTo>
                  <a:lnTo>
                    <a:pt x="678" y="1360"/>
                  </a:lnTo>
                  <a:lnTo>
                    <a:pt x="676" y="1337"/>
                  </a:lnTo>
                  <a:lnTo>
                    <a:pt x="674" y="1315"/>
                  </a:lnTo>
                  <a:lnTo>
                    <a:pt x="673" y="1267"/>
                  </a:lnTo>
                  <a:lnTo>
                    <a:pt x="673" y="1219"/>
                  </a:lnTo>
                  <a:lnTo>
                    <a:pt x="673" y="1171"/>
                  </a:lnTo>
                  <a:lnTo>
                    <a:pt x="674" y="1147"/>
                  </a:lnTo>
                  <a:lnTo>
                    <a:pt x="674" y="1124"/>
                  </a:lnTo>
                  <a:lnTo>
                    <a:pt x="678" y="1079"/>
                  </a:lnTo>
                  <a:lnTo>
                    <a:pt x="681" y="1035"/>
                  </a:lnTo>
                  <a:lnTo>
                    <a:pt x="686" y="992"/>
                  </a:lnTo>
                  <a:lnTo>
                    <a:pt x="689" y="972"/>
                  </a:lnTo>
                  <a:lnTo>
                    <a:pt x="692" y="952"/>
                  </a:lnTo>
                  <a:lnTo>
                    <a:pt x="699" y="912"/>
                  </a:lnTo>
                  <a:lnTo>
                    <a:pt x="707" y="875"/>
                  </a:lnTo>
                  <a:lnTo>
                    <a:pt x="716" y="839"/>
                  </a:lnTo>
                  <a:lnTo>
                    <a:pt x="721" y="823"/>
                  </a:lnTo>
                  <a:lnTo>
                    <a:pt x="726" y="806"/>
                  </a:lnTo>
                  <a:lnTo>
                    <a:pt x="738" y="773"/>
                  </a:lnTo>
                  <a:lnTo>
                    <a:pt x="743" y="757"/>
                  </a:lnTo>
                  <a:lnTo>
                    <a:pt x="750" y="742"/>
                  </a:lnTo>
                  <a:lnTo>
                    <a:pt x="762" y="712"/>
                  </a:lnTo>
                  <a:lnTo>
                    <a:pt x="770" y="698"/>
                  </a:lnTo>
                  <a:lnTo>
                    <a:pt x="777" y="684"/>
                  </a:lnTo>
                  <a:lnTo>
                    <a:pt x="793" y="658"/>
                  </a:lnTo>
                  <a:lnTo>
                    <a:pt x="801" y="646"/>
                  </a:lnTo>
                  <a:lnTo>
                    <a:pt x="808" y="634"/>
                  </a:lnTo>
                  <a:lnTo>
                    <a:pt x="817" y="621"/>
                  </a:lnTo>
                  <a:lnTo>
                    <a:pt x="826" y="610"/>
                  </a:lnTo>
                  <a:lnTo>
                    <a:pt x="837" y="599"/>
                  </a:lnTo>
                  <a:lnTo>
                    <a:pt x="846" y="589"/>
                  </a:lnTo>
                  <a:lnTo>
                    <a:pt x="856" y="579"/>
                  </a:lnTo>
                  <a:lnTo>
                    <a:pt x="867" y="569"/>
                  </a:lnTo>
                  <a:lnTo>
                    <a:pt x="878" y="558"/>
                  </a:lnTo>
                  <a:lnTo>
                    <a:pt x="890" y="549"/>
                  </a:lnTo>
                  <a:lnTo>
                    <a:pt x="901" y="542"/>
                  </a:lnTo>
                  <a:lnTo>
                    <a:pt x="913" y="533"/>
                  </a:lnTo>
                  <a:lnTo>
                    <a:pt x="939" y="517"/>
                  </a:lnTo>
                  <a:lnTo>
                    <a:pt x="953" y="510"/>
                  </a:lnTo>
                  <a:lnTo>
                    <a:pt x="966" y="502"/>
                  </a:lnTo>
                  <a:lnTo>
                    <a:pt x="981" y="497"/>
                  </a:lnTo>
                  <a:lnTo>
                    <a:pt x="994" y="490"/>
                  </a:lnTo>
                  <a:lnTo>
                    <a:pt x="1025" y="479"/>
                  </a:lnTo>
                  <a:lnTo>
                    <a:pt x="1057" y="470"/>
                  </a:lnTo>
                  <a:lnTo>
                    <a:pt x="1073" y="465"/>
                  </a:lnTo>
                  <a:lnTo>
                    <a:pt x="1090" y="461"/>
                  </a:lnTo>
                  <a:lnTo>
                    <a:pt x="1107" y="457"/>
                  </a:lnTo>
                  <a:lnTo>
                    <a:pt x="1125" y="454"/>
                  </a:lnTo>
                  <a:lnTo>
                    <a:pt x="1162" y="449"/>
                  </a:lnTo>
                  <a:lnTo>
                    <a:pt x="1180" y="447"/>
                  </a:lnTo>
                  <a:lnTo>
                    <a:pt x="1199" y="445"/>
                  </a:lnTo>
                  <a:lnTo>
                    <a:pt x="1219" y="444"/>
                  </a:lnTo>
                  <a:lnTo>
                    <a:pt x="1239" y="443"/>
                  </a:lnTo>
                  <a:lnTo>
                    <a:pt x="1260" y="443"/>
                  </a:lnTo>
                  <a:lnTo>
                    <a:pt x="1280" y="443"/>
                  </a:lnTo>
                  <a:lnTo>
                    <a:pt x="1301" y="443"/>
                  </a:lnTo>
                  <a:lnTo>
                    <a:pt x="1321" y="443"/>
                  </a:lnTo>
                  <a:lnTo>
                    <a:pt x="1341" y="444"/>
                  </a:lnTo>
                  <a:lnTo>
                    <a:pt x="1361" y="445"/>
                  </a:lnTo>
                  <a:lnTo>
                    <a:pt x="1398" y="449"/>
                  </a:lnTo>
                  <a:lnTo>
                    <a:pt x="1418" y="452"/>
                  </a:lnTo>
                  <a:lnTo>
                    <a:pt x="1436" y="454"/>
                  </a:lnTo>
                  <a:lnTo>
                    <a:pt x="1453" y="457"/>
                  </a:lnTo>
                  <a:lnTo>
                    <a:pt x="1471" y="461"/>
                  </a:lnTo>
                  <a:lnTo>
                    <a:pt x="1503" y="469"/>
                  </a:lnTo>
                  <a:lnTo>
                    <a:pt x="1535" y="479"/>
                  </a:lnTo>
                  <a:lnTo>
                    <a:pt x="1550" y="484"/>
                  </a:lnTo>
                  <a:lnTo>
                    <a:pt x="1565" y="490"/>
                  </a:lnTo>
                  <a:lnTo>
                    <a:pt x="1580" y="496"/>
                  </a:lnTo>
                  <a:lnTo>
                    <a:pt x="1594" y="502"/>
                  </a:lnTo>
                  <a:lnTo>
                    <a:pt x="1621" y="517"/>
                  </a:lnTo>
                  <a:lnTo>
                    <a:pt x="1634" y="524"/>
                  </a:lnTo>
                  <a:lnTo>
                    <a:pt x="1646" y="533"/>
                  </a:lnTo>
                  <a:lnTo>
                    <a:pt x="1659" y="540"/>
                  </a:lnTo>
                  <a:lnTo>
                    <a:pt x="1670" y="549"/>
                  </a:lnTo>
                  <a:lnTo>
                    <a:pt x="1682" y="558"/>
                  </a:lnTo>
                  <a:lnTo>
                    <a:pt x="1692" y="567"/>
                  </a:lnTo>
                  <a:lnTo>
                    <a:pt x="1704" y="578"/>
                  </a:lnTo>
                  <a:lnTo>
                    <a:pt x="1714" y="588"/>
                  </a:lnTo>
                  <a:lnTo>
                    <a:pt x="1723" y="599"/>
                  </a:lnTo>
                  <a:lnTo>
                    <a:pt x="1733" y="609"/>
                  </a:lnTo>
                  <a:lnTo>
                    <a:pt x="1742" y="620"/>
                  </a:lnTo>
                  <a:lnTo>
                    <a:pt x="1751" y="633"/>
                  </a:lnTo>
                  <a:lnTo>
                    <a:pt x="1767" y="657"/>
                  </a:lnTo>
                  <a:lnTo>
                    <a:pt x="1775" y="670"/>
                  </a:lnTo>
                  <a:lnTo>
                    <a:pt x="1782" y="683"/>
                  </a:lnTo>
                  <a:lnTo>
                    <a:pt x="1796" y="711"/>
                  </a:lnTo>
                  <a:lnTo>
                    <a:pt x="1809" y="740"/>
                  </a:lnTo>
                  <a:lnTo>
                    <a:pt x="1822" y="771"/>
                  </a:lnTo>
                  <a:lnTo>
                    <a:pt x="1827" y="788"/>
                  </a:lnTo>
                  <a:lnTo>
                    <a:pt x="1833" y="803"/>
                  </a:lnTo>
                  <a:lnTo>
                    <a:pt x="1842" y="838"/>
                  </a:lnTo>
                  <a:lnTo>
                    <a:pt x="1851" y="874"/>
                  </a:lnTo>
                  <a:lnTo>
                    <a:pt x="1859" y="911"/>
                  </a:lnTo>
                  <a:lnTo>
                    <a:pt x="1864" y="930"/>
                  </a:lnTo>
                  <a:lnTo>
                    <a:pt x="1867" y="951"/>
                  </a:lnTo>
                  <a:lnTo>
                    <a:pt x="1873" y="991"/>
                  </a:lnTo>
                  <a:lnTo>
                    <a:pt x="1877" y="1033"/>
                  </a:lnTo>
                  <a:lnTo>
                    <a:pt x="1880" y="1076"/>
                  </a:lnTo>
                  <a:lnTo>
                    <a:pt x="1882" y="1099"/>
                  </a:lnTo>
                  <a:lnTo>
                    <a:pt x="1884" y="1123"/>
                  </a:lnTo>
                  <a:lnTo>
                    <a:pt x="1885" y="1170"/>
                  </a:lnTo>
                  <a:lnTo>
                    <a:pt x="1885" y="1218"/>
                  </a:lnTo>
                  <a:lnTo>
                    <a:pt x="1885" y="1250"/>
                  </a:lnTo>
                  <a:lnTo>
                    <a:pt x="1885" y="1281"/>
                  </a:lnTo>
                  <a:lnTo>
                    <a:pt x="1884" y="1312"/>
                  </a:lnTo>
                  <a:lnTo>
                    <a:pt x="1882" y="1342"/>
                  </a:lnTo>
                  <a:lnTo>
                    <a:pt x="1880" y="1371"/>
                  </a:lnTo>
                  <a:lnTo>
                    <a:pt x="1877" y="1399"/>
                  </a:lnTo>
                  <a:lnTo>
                    <a:pt x="1875" y="1427"/>
                  </a:lnTo>
                  <a:lnTo>
                    <a:pt x="1874" y="1441"/>
                  </a:lnTo>
                  <a:lnTo>
                    <a:pt x="1871" y="1454"/>
                  </a:lnTo>
                  <a:lnTo>
                    <a:pt x="1868" y="1480"/>
                  </a:lnTo>
                  <a:lnTo>
                    <a:pt x="1864" y="1505"/>
                  </a:lnTo>
                  <a:lnTo>
                    <a:pt x="1859" y="1529"/>
                  </a:lnTo>
                  <a:lnTo>
                    <a:pt x="1854" y="1553"/>
                  </a:lnTo>
                  <a:lnTo>
                    <a:pt x="1849" y="1575"/>
                  </a:lnTo>
                  <a:lnTo>
                    <a:pt x="1843" y="1598"/>
                  </a:lnTo>
                  <a:lnTo>
                    <a:pt x="1836" y="1619"/>
                  </a:lnTo>
                  <a:lnTo>
                    <a:pt x="1830" y="1639"/>
                  </a:lnTo>
                  <a:lnTo>
                    <a:pt x="1823" y="1659"/>
                  </a:lnTo>
                  <a:lnTo>
                    <a:pt x="1815" y="1679"/>
                  </a:lnTo>
                  <a:lnTo>
                    <a:pt x="1811" y="1688"/>
                  </a:lnTo>
                  <a:lnTo>
                    <a:pt x="1806" y="1697"/>
                  </a:lnTo>
                  <a:lnTo>
                    <a:pt x="1798" y="1715"/>
                  </a:lnTo>
                  <a:lnTo>
                    <a:pt x="1788" y="1733"/>
                  </a:lnTo>
                  <a:lnTo>
                    <a:pt x="1778" y="1750"/>
                  </a:lnTo>
                  <a:lnTo>
                    <a:pt x="1768" y="1765"/>
                  </a:lnTo>
                  <a:lnTo>
                    <a:pt x="1757" y="1781"/>
                  </a:lnTo>
                  <a:lnTo>
                    <a:pt x="1745" y="1796"/>
                  </a:lnTo>
                  <a:lnTo>
                    <a:pt x="1733" y="1810"/>
                  </a:lnTo>
                  <a:lnTo>
                    <a:pt x="1721" y="1825"/>
                  </a:lnTo>
                  <a:lnTo>
                    <a:pt x="1707" y="1837"/>
                  </a:lnTo>
                  <a:lnTo>
                    <a:pt x="1693" y="1851"/>
                  </a:lnTo>
                  <a:lnTo>
                    <a:pt x="1679" y="1862"/>
                  </a:lnTo>
                  <a:lnTo>
                    <a:pt x="1663" y="1874"/>
                  </a:lnTo>
                  <a:lnTo>
                    <a:pt x="1648" y="1884"/>
                  </a:lnTo>
                  <a:lnTo>
                    <a:pt x="1831" y="2178"/>
                  </a:lnTo>
                  <a:lnTo>
                    <a:pt x="1607" y="2282"/>
                  </a:lnTo>
                  <a:lnTo>
                    <a:pt x="1413" y="1965"/>
                  </a:lnTo>
                  <a:lnTo>
                    <a:pt x="1402" y="1969"/>
                  </a:lnTo>
                  <a:lnTo>
                    <a:pt x="1396" y="1970"/>
                  </a:lnTo>
                  <a:lnTo>
                    <a:pt x="1389" y="1971"/>
                  </a:lnTo>
                  <a:lnTo>
                    <a:pt x="1375" y="1973"/>
                  </a:lnTo>
                  <a:lnTo>
                    <a:pt x="1359" y="1975"/>
                  </a:lnTo>
                  <a:lnTo>
                    <a:pt x="1342" y="1977"/>
                  </a:lnTo>
                  <a:lnTo>
                    <a:pt x="1323" y="1978"/>
                  </a:lnTo>
                  <a:lnTo>
                    <a:pt x="1303" y="1978"/>
                  </a:lnTo>
                  <a:lnTo>
                    <a:pt x="1280" y="1978"/>
                  </a:lnTo>
                  <a:close/>
                  <a:moveTo>
                    <a:pt x="3107" y="0"/>
                  </a:moveTo>
                  <a:lnTo>
                    <a:pt x="2987" y="0"/>
                  </a:lnTo>
                  <a:lnTo>
                    <a:pt x="2359" y="0"/>
                  </a:lnTo>
                  <a:lnTo>
                    <a:pt x="1732" y="0"/>
                  </a:lnTo>
                  <a:lnTo>
                    <a:pt x="1103" y="0"/>
                  </a:lnTo>
                  <a:lnTo>
                    <a:pt x="476" y="0"/>
                  </a:lnTo>
                  <a:lnTo>
                    <a:pt x="0" y="475"/>
                  </a:lnTo>
                  <a:lnTo>
                    <a:pt x="0" y="1271"/>
                  </a:lnTo>
                  <a:lnTo>
                    <a:pt x="0" y="2066"/>
                  </a:lnTo>
                  <a:lnTo>
                    <a:pt x="0" y="2197"/>
                  </a:lnTo>
                  <a:lnTo>
                    <a:pt x="0" y="2526"/>
                  </a:lnTo>
                  <a:lnTo>
                    <a:pt x="330" y="2526"/>
                  </a:lnTo>
                  <a:lnTo>
                    <a:pt x="450" y="2526"/>
                  </a:lnTo>
                  <a:lnTo>
                    <a:pt x="1078" y="2526"/>
                  </a:lnTo>
                  <a:lnTo>
                    <a:pt x="1706" y="2526"/>
                  </a:lnTo>
                  <a:lnTo>
                    <a:pt x="2333" y="2526"/>
                  </a:lnTo>
                  <a:lnTo>
                    <a:pt x="2961" y="2526"/>
                  </a:lnTo>
                  <a:lnTo>
                    <a:pt x="3438" y="2051"/>
                  </a:lnTo>
                  <a:lnTo>
                    <a:pt x="3438" y="1255"/>
                  </a:lnTo>
                  <a:lnTo>
                    <a:pt x="3438" y="460"/>
                  </a:lnTo>
                  <a:lnTo>
                    <a:pt x="3438" y="329"/>
                  </a:lnTo>
                  <a:lnTo>
                    <a:pt x="3438" y="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14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2" y="5157787"/>
            <a:ext cx="3528914" cy="86350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3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2pPr>
            <a:lvl3pPr marL="182563" indent="-182563"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No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4367808" y="5157787"/>
            <a:ext cx="3456383" cy="86350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3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2pPr>
            <a:lvl3pPr marL="182563" indent="-182563"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No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112224" y="5157787"/>
            <a:ext cx="3528913" cy="86350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3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2pPr>
            <a:lvl3pPr marL="182563" indent="-182563"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No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03068155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/ Client Mosa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2A315-51A6-420B-B374-DD5CD2EE0B02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18"/>
          <p:cNvSpPr>
            <a:spLocks noGrp="1"/>
          </p:cNvSpPr>
          <p:nvPr>
            <p:ph type="pic" sz="quarter" idx="13" hasCustomPrompt="1"/>
          </p:nvPr>
        </p:nvSpPr>
        <p:spPr>
          <a:xfrm>
            <a:off x="550863" y="1844675"/>
            <a:ext cx="2665412" cy="1368295"/>
          </a:xfrm>
          <a:prstGeom prst="snip2DiagRect">
            <a:avLst>
              <a:gd name="adj1" fmla="val 9112"/>
              <a:gd name="adj2" fmla="val 0"/>
            </a:avLst>
          </a:prstGeom>
          <a:noFill/>
        </p:spPr>
        <p:txBody>
          <a:bodyPr/>
          <a:lstStyle>
            <a:lvl1pPr marL="0" indent="0">
              <a:buFontTx/>
              <a:buNone/>
              <a:defRPr sz="1200" baseline="0"/>
            </a:lvl1pPr>
          </a:lstStyle>
          <a:p>
            <a:r>
              <a:rPr lang="fi-FI" dirty="0"/>
              <a:t>Click icon to add Picture</a:t>
            </a:r>
          </a:p>
        </p:txBody>
      </p:sp>
      <p:sp>
        <p:nvSpPr>
          <p:cNvPr id="7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550863" y="3356990"/>
            <a:ext cx="2665412" cy="1368190"/>
          </a:xfrm>
          <a:prstGeom prst="snip2DiagRect">
            <a:avLst>
              <a:gd name="adj1" fmla="val 9112"/>
              <a:gd name="adj2" fmla="val 0"/>
            </a:avLst>
          </a:prstGeom>
          <a:noFill/>
        </p:spPr>
        <p:txBody>
          <a:bodyPr/>
          <a:lstStyle>
            <a:lvl1pPr marL="0" indent="0">
              <a:buFontTx/>
              <a:buNone/>
              <a:defRPr sz="1200" baseline="0"/>
            </a:lvl1pPr>
          </a:lstStyle>
          <a:p>
            <a:r>
              <a:rPr lang="fi-FI" dirty="0"/>
              <a:t>Click icon to add Picture</a:t>
            </a:r>
          </a:p>
        </p:txBody>
      </p:sp>
      <p:sp>
        <p:nvSpPr>
          <p:cNvPr id="8" name="Picture Placeholder 18"/>
          <p:cNvSpPr>
            <a:spLocks noGrp="1"/>
          </p:cNvSpPr>
          <p:nvPr>
            <p:ph type="pic" sz="quarter" idx="15" hasCustomPrompt="1"/>
          </p:nvPr>
        </p:nvSpPr>
        <p:spPr>
          <a:xfrm>
            <a:off x="550863" y="4869200"/>
            <a:ext cx="2665412" cy="1296650"/>
          </a:xfrm>
          <a:prstGeom prst="snip2DiagRect">
            <a:avLst>
              <a:gd name="adj1" fmla="val 9112"/>
              <a:gd name="adj2" fmla="val 0"/>
            </a:avLst>
          </a:prstGeom>
          <a:noFill/>
        </p:spPr>
        <p:txBody>
          <a:bodyPr/>
          <a:lstStyle>
            <a:lvl1pPr marL="0" indent="0">
              <a:buFontTx/>
              <a:buNone/>
              <a:defRPr sz="1200" baseline="0"/>
            </a:lvl1pPr>
          </a:lstStyle>
          <a:p>
            <a:r>
              <a:rPr lang="fi-FI" dirty="0"/>
              <a:t>Click icon to add Picture</a:t>
            </a:r>
          </a:p>
        </p:txBody>
      </p:sp>
      <p:sp>
        <p:nvSpPr>
          <p:cNvPr id="9" name="Picture Placeholder 18"/>
          <p:cNvSpPr>
            <a:spLocks noGrp="1"/>
          </p:cNvSpPr>
          <p:nvPr>
            <p:ph type="pic" sz="quarter" idx="16" hasCustomPrompt="1"/>
          </p:nvPr>
        </p:nvSpPr>
        <p:spPr>
          <a:xfrm>
            <a:off x="3359620" y="1844675"/>
            <a:ext cx="2664370" cy="1368295"/>
          </a:xfrm>
          <a:prstGeom prst="snip2DiagRect">
            <a:avLst>
              <a:gd name="adj1" fmla="val 9112"/>
              <a:gd name="adj2" fmla="val 0"/>
            </a:avLst>
          </a:prstGeom>
          <a:noFill/>
        </p:spPr>
        <p:txBody>
          <a:bodyPr/>
          <a:lstStyle>
            <a:lvl1pPr marL="0" indent="0">
              <a:buFontTx/>
              <a:buNone/>
              <a:defRPr sz="1200" baseline="0"/>
            </a:lvl1pPr>
          </a:lstStyle>
          <a:p>
            <a:r>
              <a:rPr lang="fi-FI" dirty="0"/>
              <a:t>Click icon to add Picture</a:t>
            </a:r>
          </a:p>
        </p:txBody>
      </p:sp>
      <p:sp>
        <p:nvSpPr>
          <p:cNvPr id="10" name="Picture Placeholder 18"/>
          <p:cNvSpPr>
            <a:spLocks noGrp="1"/>
          </p:cNvSpPr>
          <p:nvPr>
            <p:ph type="pic" sz="quarter" idx="17" hasCustomPrompt="1"/>
          </p:nvPr>
        </p:nvSpPr>
        <p:spPr>
          <a:xfrm>
            <a:off x="3359620" y="3356990"/>
            <a:ext cx="2664370" cy="1368190"/>
          </a:xfrm>
          <a:prstGeom prst="snip2DiagRect">
            <a:avLst>
              <a:gd name="adj1" fmla="val 9112"/>
              <a:gd name="adj2" fmla="val 0"/>
            </a:avLst>
          </a:prstGeom>
          <a:noFill/>
        </p:spPr>
        <p:txBody>
          <a:bodyPr/>
          <a:lstStyle>
            <a:lvl1pPr marL="0" indent="0">
              <a:buFontTx/>
              <a:buNone/>
              <a:defRPr sz="1200" baseline="0"/>
            </a:lvl1pPr>
          </a:lstStyle>
          <a:p>
            <a:r>
              <a:rPr lang="fi-FI" dirty="0"/>
              <a:t>Click icon to add Picture</a:t>
            </a:r>
          </a:p>
        </p:txBody>
      </p:sp>
      <p:sp>
        <p:nvSpPr>
          <p:cNvPr id="11" name="Picture Placeholder 18"/>
          <p:cNvSpPr>
            <a:spLocks noGrp="1"/>
          </p:cNvSpPr>
          <p:nvPr>
            <p:ph type="pic" sz="quarter" idx="18" hasCustomPrompt="1"/>
          </p:nvPr>
        </p:nvSpPr>
        <p:spPr>
          <a:xfrm>
            <a:off x="3359620" y="4869200"/>
            <a:ext cx="2664370" cy="1296650"/>
          </a:xfrm>
          <a:prstGeom prst="snip2DiagRect">
            <a:avLst>
              <a:gd name="adj1" fmla="val 9112"/>
              <a:gd name="adj2" fmla="val 0"/>
            </a:avLst>
          </a:prstGeom>
          <a:noFill/>
        </p:spPr>
        <p:txBody>
          <a:bodyPr/>
          <a:lstStyle>
            <a:lvl1pPr marL="0" indent="0">
              <a:buFontTx/>
              <a:buNone/>
              <a:defRPr sz="1200" baseline="0"/>
            </a:lvl1pPr>
          </a:lstStyle>
          <a:p>
            <a:r>
              <a:rPr lang="fi-FI" dirty="0"/>
              <a:t>Click icon to add Picture</a:t>
            </a:r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9" hasCustomPrompt="1"/>
          </p:nvPr>
        </p:nvSpPr>
        <p:spPr>
          <a:xfrm>
            <a:off x="6168010" y="1844675"/>
            <a:ext cx="2664370" cy="1368295"/>
          </a:xfrm>
          <a:prstGeom prst="snip2DiagRect">
            <a:avLst>
              <a:gd name="adj1" fmla="val 9112"/>
              <a:gd name="adj2" fmla="val 0"/>
            </a:avLst>
          </a:prstGeom>
          <a:noFill/>
        </p:spPr>
        <p:txBody>
          <a:bodyPr/>
          <a:lstStyle>
            <a:lvl1pPr marL="0" indent="0">
              <a:buFontTx/>
              <a:buNone/>
              <a:defRPr sz="1200" baseline="0"/>
            </a:lvl1pPr>
          </a:lstStyle>
          <a:p>
            <a:r>
              <a:rPr lang="fi-FI" dirty="0"/>
              <a:t>Click icon to add Picture</a:t>
            </a: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20" hasCustomPrompt="1"/>
          </p:nvPr>
        </p:nvSpPr>
        <p:spPr>
          <a:xfrm>
            <a:off x="6168010" y="3356990"/>
            <a:ext cx="2664370" cy="1368190"/>
          </a:xfrm>
          <a:prstGeom prst="snip2DiagRect">
            <a:avLst>
              <a:gd name="adj1" fmla="val 9112"/>
              <a:gd name="adj2" fmla="val 0"/>
            </a:avLst>
          </a:prstGeom>
          <a:noFill/>
        </p:spPr>
        <p:txBody>
          <a:bodyPr/>
          <a:lstStyle>
            <a:lvl1pPr marL="0" indent="0">
              <a:buFontTx/>
              <a:buNone/>
              <a:defRPr sz="1200" baseline="0"/>
            </a:lvl1pPr>
          </a:lstStyle>
          <a:p>
            <a:r>
              <a:rPr lang="fi-FI" dirty="0"/>
              <a:t>Click icon to add Picture</a:t>
            </a:r>
          </a:p>
        </p:txBody>
      </p:sp>
      <p:sp>
        <p:nvSpPr>
          <p:cNvPr id="14" name="Picture Placeholder 18"/>
          <p:cNvSpPr>
            <a:spLocks noGrp="1"/>
          </p:cNvSpPr>
          <p:nvPr>
            <p:ph type="pic" sz="quarter" idx="21" hasCustomPrompt="1"/>
          </p:nvPr>
        </p:nvSpPr>
        <p:spPr>
          <a:xfrm>
            <a:off x="6168010" y="4869200"/>
            <a:ext cx="2664370" cy="1296650"/>
          </a:xfrm>
          <a:prstGeom prst="snip2DiagRect">
            <a:avLst>
              <a:gd name="adj1" fmla="val 9112"/>
              <a:gd name="adj2" fmla="val 0"/>
            </a:avLst>
          </a:prstGeom>
          <a:noFill/>
        </p:spPr>
        <p:txBody>
          <a:bodyPr/>
          <a:lstStyle>
            <a:lvl1pPr marL="0" indent="0">
              <a:buFontTx/>
              <a:buNone/>
              <a:defRPr sz="1200" baseline="0"/>
            </a:lvl1pPr>
          </a:lstStyle>
          <a:p>
            <a:r>
              <a:rPr lang="fi-FI" dirty="0"/>
              <a:t>Click icon to add Picture</a:t>
            </a:r>
          </a:p>
        </p:txBody>
      </p:sp>
      <p:sp>
        <p:nvSpPr>
          <p:cNvPr id="15" name="Picture Placeholder 18"/>
          <p:cNvSpPr>
            <a:spLocks noGrp="1"/>
          </p:cNvSpPr>
          <p:nvPr>
            <p:ph type="pic" sz="quarter" idx="22" hasCustomPrompt="1"/>
          </p:nvPr>
        </p:nvSpPr>
        <p:spPr>
          <a:xfrm>
            <a:off x="8975725" y="1844675"/>
            <a:ext cx="2665413" cy="1368295"/>
          </a:xfrm>
          <a:prstGeom prst="snip2DiagRect">
            <a:avLst>
              <a:gd name="adj1" fmla="val 9112"/>
              <a:gd name="adj2" fmla="val 0"/>
            </a:avLst>
          </a:prstGeom>
          <a:noFill/>
        </p:spPr>
        <p:txBody>
          <a:bodyPr/>
          <a:lstStyle>
            <a:lvl1pPr marL="0" indent="0">
              <a:buFontTx/>
              <a:buNone/>
              <a:defRPr sz="1200" baseline="0"/>
            </a:lvl1pPr>
          </a:lstStyle>
          <a:p>
            <a:r>
              <a:rPr lang="fi-FI" dirty="0"/>
              <a:t>Click icon to add Picture</a:t>
            </a:r>
          </a:p>
        </p:txBody>
      </p:sp>
      <p:sp>
        <p:nvSpPr>
          <p:cNvPr id="16" name="Picture Placeholder 18"/>
          <p:cNvSpPr>
            <a:spLocks noGrp="1"/>
          </p:cNvSpPr>
          <p:nvPr>
            <p:ph type="pic" sz="quarter" idx="23" hasCustomPrompt="1"/>
          </p:nvPr>
        </p:nvSpPr>
        <p:spPr>
          <a:xfrm>
            <a:off x="8975725" y="3356990"/>
            <a:ext cx="2665413" cy="1368190"/>
          </a:xfrm>
          <a:prstGeom prst="snip2DiagRect">
            <a:avLst>
              <a:gd name="adj1" fmla="val 9112"/>
              <a:gd name="adj2" fmla="val 0"/>
            </a:avLst>
          </a:prstGeom>
          <a:noFill/>
        </p:spPr>
        <p:txBody>
          <a:bodyPr/>
          <a:lstStyle>
            <a:lvl1pPr marL="0" indent="0">
              <a:buFontTx/>
              <a:buNone/>
              <a:defRPr sz="1200" baseline="0"/>
            </a:lvl1pPr>
          </a:lstStyle>
          <a:p>
            <a:r>
              <a:rPr lang="fi-FI" dirty="0"/>
              <a:t>Click icon to add Picture</a:t>
            </a:r>
          </a:p>
        </p:txBody>
      </p:sp>
      <p:sp>
        <p:nvSpPr>
          <p:cNvPr id="17" name="Picture Placeholder 18"/>
          <p:cNvSpPr>
            <a:spLocks noGrp="1"/>
          </p:cNvSpPr>
          <p:nvPr>
            <p:ph type="pic" sz="quarter" idx="24" hasCustomPrompt="1"/>
          </p:nvPr>
        </p:nvSpPr>
        <p:spPr>
          <a:xfrm>
            <a:off x="8975725" y="4869200"/>
            <a:ext cx="2665413" cy="1296650"/>
          </a:xfrm>
          <a:prstGeom prst="snip2DiagRect">
            <a:avLst>
              <a:gd name="adj1" fmla="val 9112"/>
              <a:gd name="adj2" fmla="val 0"/>
            </a:avLst>
          </a:prstGeom>
          <a:noFill/>
        </p:spPr>
        <p:txBody>
          <a:bodyPr/>
          <a:lstStyle>
            <a:lvl1pPr marL="0" indent="0">
              <a:buFontTx/>
              <a:buNone/>
              <a:defRPr sz="1200" baseline="0"/>
            </a:lvl1pPr>
          </a:lstStyle>
          <a:p>
            <a:r>
              <a:rPr lang="fi-FI" dirty="0"/>
              <a:t>Click icon to add Picture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052692058"/>
      </p:ext>
    </p:extLst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479425" y="0"/>
                </a:moveTo>
                <a:lnTo>
                  <a:pt x="6096000" y="0"/>
                </a:lnTo>
                <a:lnTo>
                  <a:pt x="6096000" y="6378574"/>
                </a:lnTo>
                <a:lnTo>
                  <a:pt x="5616575" y="6857999"/>
                </a:lnTo>
                <a:lnTo>
                  <a:pt x="6096000" y="6857999"/>
                </a:lnTo>
                <a:lnTo>
                  <a:pt x="6096000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3" y="692149"/>
            <a:ext cx="5257106" cy="9366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0863" y="1844675"/>
            <a:ext cx="5257105" cy="43211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4032" y="1844675"/>
            <a:ext cx="5257106" cy="4321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7E28D9EF-35A5-4CA0-BC0B-134E458AEF81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384032" y="476673"/>
            <a:ext cx="5257106" cy="216024"/>
          </a:xfrm>
        </p:spPr>
        <p:txBody>
          <a:bodyPr anchor="ctr" anchorCtr="0"/>
          <a:lstStyle>
            <a:lvl1pPr marL="0" indent="0" algn="r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71054104"/>
      </p:ext>
    </p:extLst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479425" y="0"/>
                </a:moveTo>
                <a:lnTo>
                  <a:pt x="6096000" y="0"/>
                </a:lnTo>
                <a:lnTo>
                  <a:pt x="6096000" y="6378574"/>
                </a:lnTo>
                <a:lnTo>
                  <a:pt x="5616575" y="6857999"/>
                </a:lnTo>
                <a:lnTo>
                  <a:pt x="6096000" y="6857999"/>
                </a:lnTo>
                <a:lnTo>
                  <a:pt x="6096000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3" y="692149"/>
            <a:ext cx="5257106" cy="9366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0863" y="1844675"/>
            <a:ext cx="5257105" cy="43211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4032" y="1844675"/>
            <a:ext cx="5257106" cy="4321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7E28D9EF-35A5-4CA0-BC0B-134E458AEF81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384032" y="476673"/>
            <a:ext cx="5257106" cy="216024"/>
          </a:xfrm>
        </p:spPr>
        <p:txBody>
          <a:bodyPr anchor="ctr" anchorCtr="0"/>
          <a:lstStyle>
            <a:lvl1pPr marL="0" indent="0" algn="r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833867414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71588" y="549274"/>
            <a:ext cx="10920412" cy="6308726"/>
          </a:xfrm>
          <a:custGeom>
            <a:avLst/>
            <a:gdLst/>
            <a:ahLst/>
            <a:cxnLst/>
            <a:rect l="l" t="t" r="r" b="b"/>
            <a:pathLst>
              <a:path w="10920412" h="6308726">
                <a:moveTo>
                  <a:pt x="10920412" y="0"/>
                </a:moveTo>
                <a:lnTo>
                  <a:pt x="10920412" y="6308726"/>
                </a:lnTo>
                <a:lnTo>
                  <a:pt x="492660" y="6308726"/>
                </a:lnTo>
                <a:lnTo>
                  <a:pt x="0" y="5111973"/>
                </a:lnTo>
                <a:lnTo>
                  <a:pt x="0" y="5111972"/>
                </a:lnTo>
                <a:lnTo>
                  <a:pt x="1" y="5111972"/>
                </a:lnTo>
                <a:lnTo>
                  <a:pt x="1656060" y="2374900"/>
                </a:lnTo>
                <a:close/>
              </a:path>
            </a:pathLst>
          </a:custGeom>
          <a:blipFill>
            <a:blip r:embed="rId2"/>
            <a:srcRect/>
            <a:stretch>
              <a:fillRect l="-1351" r="-1351"/>
            </a:stretch>
          </a:blipFill>
        </p:spPr>
        <p:txBody>
          <a:bodyPr anchor="b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 Click icon to change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F69B70B3-1A03-4256-9B25-6BC6262B2312}" type="datetime3">
              <a:rPr lang="en-US" smtClean="0"/>
              <a:pPr/>
              <a:t>21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6383338" y="2924175"/>
            <a:ext cx="5257799" cy="1800969"/>
          </a:xfrm>
        </p:spPr>
        <p:txBody>
          <a:bodyPr anchor="b" anchorCtr="0"/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383338" y="4868862"/>
            <a:ext cx="5257800" cy="864394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383338" y="5733256"/>
            <a:ext cx="5257800" cy="432594"/>
          </a:xfrm>
        </p:spPr>
        <p:txBody>
          <a:bodyPr anchor="b" anchorCtr="0"/>
          <a:lstStyle>
            <a:lvl1pPr marL="0" indent="0" algn="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date</a:t>
            </a:r>
            <a:endParaRPr lang="en-GB" dirty="0"/>
          </a:p>
        </p:txBody>
      </p:sp>
      <p:grpSp>
        <p:nvGrpSpPr>
          <p:cNvPr id="11" name="Group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51464" y="550800"/>
            <a:ext cx="720000" cy="529065"/>
            <a:chOff x="11151163" y="6165850"/>
            <a:chExt cx="489975" cy="360040"/>
          </a:xfrm>
        </p:grpSpPr>
        <p:sp>
          <p:nvSpPr>
            <p:cNvPr id="12" name="Snip Diagonal Corner Rectangle 11"/>
            <p:cNvSpPr/>
            <p:nvPr userDrawn="1"/>
          </p:nvSpPr>
          <p:spPr>
            <a:xfrm>
              <a:off x="11151538" y="6165850"/>
              <a:ext cx="489600" cy="360040"/>
            </a:xfrm>
            <a:prstGeom prst="snip2DiagRect">
              <a:avLst>
                <a:gd name="adj1" fmla="val 1960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3" name="Freeform 6"/>
            <p:cNvSpPr>
              <a:spLocks noChangeAspect="1" noEditPoints="1"/>
            </p:cNvSpPr>
            <p:nvPr userDrawn="1"/>
          </p:nvSpPr>
          <p:spPr bwMode="auto">
            <a:xfrm>
              <a:off x="11151163" y="6165850"/>
              <a:ext cx="489975" cy="360000"/>
            </a:xfrm>
            <a:custGeom>
              <a:avLst/>
              <a:gdLst>
                <a:gd name="T0" fmla="*/ 2431 w 3438"/>
                <a:gd name="T1" fmla="*/ 1652 h 2526"/>
                <a:gd name="T2" fmla="*/ 2460 w 3438"/>
                <a:gd name="T3" fmla="*/ 1720 h 2526"/>
                <a:gd name="T4" fmla="*/ 2533 w 3438"/>
                <a:gd name="T5" fmla="*/ 1741 h 2526"/>
                <a:gd name="T6" fmla="*/ 2577 w 3438"/>
                <a:gd name="T7" fmla="*/ 1947 h 2526"/>
                <a:gd name="T8" fmla="*/ 2406 w 3438"/>
                <a:gd name="T9" fmla="*/ 1943 h 2526"/>
                <a:gd name="T10" fmla="*/ 2298 w 3438"/>
                <a:gd name="T11" fmla="*/ 1903 h 2526"/>
                <a:gd name="T12" fmla="*/ 2226 w 3438"/>
                <a:gd name="T13" fmla="*/ 1815 h 2526"/>
                <a:gd name="T14" fmla="*/ 2192 w 3438"/>
                <a:gd name="T15" fmla="*/ 1655 h 2526"/>
                <a:gd name="T16" fmla="*/ 2188 w 3438"/>
                <a:gd name="T17" fmla="*/ 842 h 2526"/>
                <a:gd name="T18" fmla="*/ 1012 w 3438"/>
                <a:gd name="T19" fmla="*/ 1663 h 2526"/>
                <a:gd name="T20" fmla="*/ 1105 w 3438"/>
                <a:gd name="T21" fmla="*/ 1736 h 2526"/>
                <a:gd name="T22" fmla="*/ 1218 w 3438"/>
                <a:gd name="T23" fmla="*/ 1764 h 2526"/>
                <a:gd name="T24" fmla="*/ 1376 w 3438"/>
                <a:gd name="T25" fmla="*/ 1760 h 2526"/>
                <a:gd name="T26" fmla="*/ 1481 w 3438"/>
                <a:gd name="T27" fmla="*/ 1724 h 2526"/>
                <a:gd name="T28" fmla="*/ 1553 w 3438"/>
                <a:gd name="T29" fmla="*/ 1657 h 2526"/>
                <a:gd name="T30" fmla="*/ 1603 w 3438"/>
                <a:gd name="T31" fmla="*/ 1536 h 2526"/>
                <a:gd name="T32" fmla="*/ 1633 w 3438"/>
                <a:gd name="T33" fmla="*/ 1326 h 2526"/>
                <a:gd name="T34" fmla="*/ 1628 w 3438"/>
                <a:gd name="T35" fmla="*/ 1050 h 2526"/>
                <a:gd name="T36" fmla="*/ 1585 w 3438"/>
                <a:gd name="T37" fmla="*/ 844 h 2526"/>
                <a:gd name="T38" fmla="*/ 1514 w 3438"/>
                <a:gd name="T39" fmla="*/ 729 h 2526"/>
                <a:gd name="T40" fmla="*/ 1425 w 3438"/>
                <a:gd name="T41" fmla="*/ 675 h 2526"/>
                <a:gd name="T42" fmla="*/ 1280 w 3438"/>
                <a:gd name="T43" fmla="*/ 653 h 2526"/>
                <a:gd name="T44" fmla="*/ 1154 w 3438"/>
                <a:gd name="T45" fmla="*/ 669 h 2526"/>
                <a:gd name="T46" fmla="*/ 1046 w 3438"/>
                <a:gd name="T47" fmla="*/ 729 h 2526"/>
                <a:gd name="T48" fmla="*/ 985 w 3438"/>
                <a:gd name="T49" fmla="*/ 815 h 2526"/>
                <a:gd name="T50" fmla="*/ 938 w 3438"/>
                <a:gd name="T51" fmla="*/ 990 h 2526"/>
                <a:gd name="T52" fmla="*/ 923 w 3438"/>
                <a:gd name="T53" fmla="*/ 1254 h 2526"/>
                <a:gd name="T54" fmla="*/ 947 w 3438"/>
                <a:gd name="T55" fmla="*/ 1497 h 2526"/>
                <a:gd name="T56" fmla="*/ 998 w 3438"/>
                <a:gd name="T57" fmla="*/ 1641 h 2526"/>
                <a:gd name="T58" fmla="*/ 1142 w 3438"/>
                <a:gd name="T59" fmla="*/ 1970 h 2526"/>
                <a:gd name="T60" fmla="*/ 992 w 3438"/>
                <a:gd name="T61" fmla="*/ 1933 h 2526"/>
                <a:gd name="T62" fmla="*/ 864 w 3438"/>
                <a:gd name="T63" fmla="*/ 1857 h 2526"/>
                <a:gd name="T64" fmla="*/ 798 w 3438"/>
                <a:gd name="T65" fmla="*/ 1784 h 2526"/>
                <a:gd name="T66" fmla="*/ 731 w 3438"/>
                <a:gd name="T67" fmla="*/ 1645 h 2526"/>
                <a:gd name="T68" fmla="*/ 681 w 3438"/>
                <a:gd name="T69" fmla="*/ 1402 h 2526"/>
                <a:gd name="T70" fmla="*/ 674 w 3438"/>
                <a:gd name="T71" fmla="*/ 1124 h 2526"/>
                <a:gd name="T72" fmla="*/ 716 w 3438"/>
                <a:gd name="T73" fmla="*/ 839 h 2526"/>
                <a:gd name="T74" fmla="*/ 777 w 3438"/>
                <a:gd name="T75" fmla="*/ 684 h 2526"/>
                <a:gd name="T76" fmla="*/ 856 w 3438"/>
                <a:gd name="T77" fmla="*/ 579 h 2526"/>
                <a:gd name="T78" fmla="*/ 966 w 3438"/>
                <a:gd name="T79" fmla="*/ 502 h 2526"/>
                <a:gd name="T80" fmla="*/ 1125 w 3438"/>
                <a:gd name="T81" fmla="*/ 454 h 2526"/>
                <a:gd name="T82" fmla="*/ 1301 w 3438"/>
                <a:gd name="T83" fmla="*/ 443 h 2526"/>
                <a:gd name="T84" fmla="*/ 1471 w 3438"/>
                <a:gd name="T85" fmla="*/ 461 h 2526"/>
                <a:gd name="T86" fmla="*/ 1634 w 3438"/>
                <a:gd name="T87" fmla="*/ 524 h 2526"/>
                <a:gd name="T88" fmla="*/ 1723 w 3438"/>
                <a:gd name="T89" fmla="*/ 599 h 2526"/>
                <a:gd name="T90" fmla="*/ 1809 w 3438"/>
                <a:gd name="T91" fmla="*/ 740 h 2526"/>
                <a:gd name="T92" fmla="*/ 1867 w 3438"/>
                <a:gd name="T93" fmla="*/ 951 h 2526"/>
                <a:gd name="T94" fmla="*/ 1885 w 3438"/>
                <a:gd name="T95" fmla="*/ 1250 h 2526"/>
                <a:gd name="T96" fmla="*/ 1871 w 3438"/>
                <a:gd name="T97" fmla="*/ 1454 h 2526"/>
                <a:gd name="T98" fmla="*/ 1830 w 3438"/>
                <a:gd name="T99" fmla="*/ 1639 h 2526"/>
                <a:gd name="T100" fmla="*/ 1768 w 3438"/>
                <a:gd name="T101" fmla="*/ 1765 h 2526"/>
                <a:gd name="T102" fmla="*/ 1663 w 3438"/>
                <a:gd name="T103" fmla="*/ 1874 h 2526"/>
                <a:gd name="T104" fmla="*/ 1375 w 3438"/>
                <a:gd name="T105" fmla="*/ 1973 h 2526"/>
                <a:gd name="T106" fmla="*/ 2359 w 3438"/>
                <a:gd name="T107" fmla="*/ 0 h 2526"/>
                <a:gd name="T108" fmla="*/ 0 w 3438"/>
                <a:gd name="T109" fmla="*/ 2526 h 2526"/>
                <a:gd name="T110" fmla="*/ 3438 w 3438"/>
                <a:gd name="T111" fmla="*/ 1255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8" h="2526">
                  <a:moveTo>
                    <a:pt x="2724" y="1043"/>
                  </a:moveTo>
                  <a:lnTo>
                    <a:pt x="2423" y="1043"/>
                  </a:lnTo>
                  <a:lnTo>
                    <a:pt x="2423" y="1521"/>
                  </a:lnTo>
                  <a:lnTo>
                    <a:pt x="2423" y="1553"/>
                  </a:lnTo>
                  <a:lnTo>
                    <a:pt x="2424" y="1582"/>
                  </a:lnTo>
                  <a:lnTo>
                    <a:pt x="2425" y="1608"/>
                  </a:lnTo>
                  <a:lnTo>
                    <a:pt x="2428" y="1632"/>
                  </a:lnTo>
                  <a:lnTo>
                    <a:pt x="2431" y="1652"/>
                  </a:lnTo>
                  <a:lnTo>
                    <a:pt x="2434" y="1670"/>
                  </a:lnTo>
                  <a:lnTo>
                    <a:pt x="2438" y="1684"/>
                  </a:lnTo>
                  <a:lnTo>
                    <a:pt x="2442" y="1697"/>
                  </a:lnTo>
                  <a:lnTo>
                    <a:pt x="2446" y="1702"/>
                  </a:lnTo>
                  <a:lnTo>
                    <a:pt x="2449" y="1707"/>
                  </a:lnTo>
                  <a:lnTo>
                    <a:pt x="2452" y="1711"/>
                  </a:lnTo>
                  <a:lnTo>
                    <a:pt x="2456" y="1716"/>
                  </a:lnTo>
                  <a:lnTo>
                    <a:pt x="2460" y="1720"/>
                  </a:lnTo>
                  <a:lnTo>
                    <a:pt x="2466" y="1724"/>
                  </a:lnTo>
                  <a:lnTo>
                    <a:pt x="2477" y="1729"/>
                  </a:lnTo>
                  <a:lnTo>
                    <a:pt x="2491" y="1735"/>
                  </a:lnTo>
                  <a:lnTo>
                    <a:pt x="2499" y="1736"/>
                  </a:lnTo>
                  <a:lnTo>
                    <a:pt x="2506" y="1738"/>
                  </a:lnTo>
                  <a:lnTo>
                    <a:pt x="2514" y="1739"/>
                  </a:lnTo>
                  <a:lnTo>
                    <a:pt x="2523" y="1739"/>
                  </a:lnTo>
                  <a:lnTo>
                    <a:pt x="2533" y="1741"/>
                  </a:lnTo>
                  <a:lnTo>
                    <a:pt x="2542" y="1741"/>
                  </a:lnTo>
                  <a:lnTo>
                    <a:pt x="2722" y="1734"/>
                  </a:lnTo>
                  <a:lnTo>
                    <a:pt x="2732" y="1923"/>
                  </a:lnTo>
                  <a:lnTo>
                    <a:pt x="2697" y="1929"/>
                  </a:lnTo>
                  <a:lnTo>
                    <a:pt x="2664" y="1935"/>
                  </a:lnTo>
                  <a:lnTo>
                    <a:pt x="2633" y="1941"/>
                  </a:lnTo>
                  <a:lnTo>
                    <a:pt x="2603" y="1944"/>
                  </a:lnTo>
                  <a:lnTo>
                    <a:pt x="2577" y="1947"/>
                  </a:lnTo>
                  <a:lnTo>
                    <a:pt x="2553" y="1950"/>
                  </a:lnTo>
                  <a:lnTo>
                    <a:pt x="2530" y="1951"/>
                  </a:lnTo>
                  <a:lnTo>
                    <a:pt x="2510" y="1952"/>
                  </a:lnTo>
                  <a:lnTo>
                    <a:pt x="2487" y="1951"/>
                  </a:lnTo>
                  <a:lnTo>
                    <a:pt x="2466" y="1950"/>
                  </a:lnTo>
                  <a:lnTo>
                    <a:pt x="2445" y="1948"/>
                  </a:lnTo>
                  <a:lnTo>
                    <a:pt x="2425" y="1946"/>
                  </a:lnTo>
                  <a:lnTo>
                    <a:pt x="2406" y="1943"/>
                  </a:lnTo>
                  <a:lnTo>
                    <a:pt x="2388" y="1939"/>
                  </a:lnTo>
                  <a:lnTo>
                    <a:pt x="2370" y="1935"/>
                  </a:lnTo>
                  <a:lnTo>
                    <a:pt x="2362" y="1933"/>
                  </a:lnTo>
                  <a:lnTo>
                    <a:pt x="2354" y="1930"/>
                  </a:lnTo>
                  <a:lnTo>
                    <a:pt x="2339" y="1925"/>
                  </a:lnTo>
                  <a:lnTo>
                    <a:pt x="2324" y="1918"/>
                  </a:lnTo>
                  <a:lnTo>
                    <a:pt x="2311" y="1911"/>
                  </a:lnTo>
                  <a:lnTo>
                    <a:pt x="2298" y="1903"/>
                  </a:lnTo>
                  <a:lnTo>
                    <a:pt x="2286" y="1896"/>
                  </a:lnTo>
                  <a:lnTo>
                    <a:pt x="2276" y="1887"/>
                  </a:lnTo>
                  <a:lnTo>
                    <a:pt x="2265" y="1877"/>
                  </a:lnTo>
                  <a:lnTo>
                    <a:pt x="2256" y="1866"/>
                  </a:lnTo>
                  <a:lnTo>
                    <a:pt x="2249" y="1855"/>
                  </a:lnTo>
                  <a:lnTo>
                    <a:pt x="2241" y="1843"/>
                  </a:lnTo>
                  <a:lnTo>
                    <a:pt x="2233" y="1829"/>
                  </a:lnTo>
                  <a:lnTo>
                    <a:pt x="2226" y="1815"/>
                  </a:lnTo>
                  <a:lnTo>
                    <a:pt x="2220" y="1799"/>
                  </a:lnTo>
                  <a:lnTo>
                    <a:pt x="2215" y="1782"/>
                  </a:lnTo>
                  <a:lnTo>
                    <a:pt x="2209" y="1764"/>
                  </a:lnTo>
                  <a:lnTo>
                    <a:pt x="2205" y="1744"/>
                  </a:lnTo>
                  <a:lnTo>
                    <a:pt x="2201" y="1724"/>
                  </a:lnTo>
                  <a:lnTo>
                    <a:pt x="2198" y="1702"/>
                  </a:lnTo>
                  <a:lnTo>
                    <a:pt x="2195" y="1679"/>
                  </a:lnTo>
                  <a:lnTo>
                    <a:pt x="2192" y="1655"/>
                  </a:lnTo>
                  <a:lnTo>
                    <a:pt x="2190" y="1630"/>
                  </a:lnTo>
                  <a:lnTo>
                    <a:pt x="2189" y="1603"/>
                  </a:lnTo>
                  <a:lnTo>
                    <a:pt x="2188" y="1575"/>
                  </a:lnTo>
                  <a:lnTo>
                    <a:pt x="2188" y="1547"/>
                  </a:lnTo>
                  <a:lnTo>
                    <a:pt x="2188" y="1043"/>
                  </a:lnTo>
                  <a:lnTo>
                    <a:pt x="2021" y="1043"/>
                  </a:lnTo>
                  <a:lnTo>
                    <a:pt x="2021" y="842"/>
                  </a:lnTo>
                  <a:lnTo>
                    <a:pt x="2188" y="842"/>
                  </a:lnTo>
                  <a:lnTo>
                    <a:pt x="2188" y="526"/>
                  </a:lnTo>
                  <a:lnTo>
                    <a:pt x="2423" y="526"/>
                  </a:lnTo>
                  <a:lnTo>
                    <a:pt x="2423" y="842"/>
                  </a:lnTo>
                  <a:lnTo>
                    <a:pt x="2724" y="842"/>
                  </a:lnTo>
                  <a:lnTo>
                    <a:pt x="2724" y="1043"/>
                  </a:lnTo>
                  <a:close/>
                  <a:moveTo>
                    <a:pt x="998" y="1641"/>
                  </a:moveTo>
                  <a:lnTo>
                    <a:pt x="1007" y="1656"/>
                  </a:lnTo>
                  <a:lnTo>
                    <a:pt x="1012" y="1663"/>
                  </a:lnTo>
                  <a:lnTo>
                    <a:pt x="1018" y="1670"/>
                  </a:lnTo>
                  <a:lnTo>
                    <a:pt x="1029" y="1683"/>
                  </a:lnTo>
                  <a:lnTo>
                    <a:pt x="1043" y="1696"/>
                  </a:lnTo>
                  <a:lnTo>
                    <a:pt x="1056" y="1707"/>
                  </a:lnTo>
                  <a:lnTo>
                    <a:pt x="1072" y="1718"/>
                  </a:lnTo>
                  <a:lnTo>
                    <a:pt x="1088" y="1727"/>
                  </a:lnTo>
                  <a:lnTo>
                    <a:pt x="1097" y="1732"/>
                  </a:lnTo>
                  <a:lnTo>
                    <a:pt x="1105" y="1736"/>
                  </a:lnTo>
                  <a:lnTo>
                    <a:pt x="1123" y="1743"/>
                  </a:lnTo>
                  <a:lnTo>
                    <a:pt x="1143" y="1750"/>
                  </a:lnTo>
                  <a:lnTo>
                    <a:pt x="1153" y="1753"/>
                  </a:lnTo>
                  <a:lnTo>
                    <a:pt x="1163" y="1755"/>
                  </a:lnTo>
                  <a:lnTo>
                    <a:pt x="1185" y="1760"/>
                  </a:lnTo>
                  <a:lnTo>
                    <a:pt x="1195" y="1762"/>
                  </a:lnTo>
                  <a:lnTo>
                    <a:pt x="1207" y="1763"/>
                  </a:lnTo>
                  <a:lnTo>
                    <a:pt x="1218" y="1764"/>
                  </a:lnTo>
                  <a:lnTo>
                    <a:pt x="1230" y="1765"/>
                  </a:lnTo>
                  <a:lnTo>
                    <a:pt x="1254" y="1768"/>
                  </a:lnTo>
                  <a:lnTo>
                    <a:pt x="1280" y="1768"/>
                  </a:lnTo>
                  <a:lnTo>
                    <a:pt x="1306" y="1768"/>
                  </a:lnTo>
                  <a:lnTo>
                    <a:pt x="1330" y="1765"/>
                  </a:lnTo>
                  <a:lnTo>
                    <a:pt x="1342" y="1764"/>
                  </a:lnTo>
                  <a:lnTo>
                    <a:pt x="1353" y="1763"/>
                  </a:lnTo>
                  <a:lnTo>
                    <a:pt x="1376" y="1760"/>
                  </a:lnTo>
                  <a:lnTo>
                    <a:pt x="1397" y="1755"/>
                  </a:lnTo>
                  <a:lnTo>
                    <a:pt x="1418" y="1750"/>
                  </a:lnTo>
                  <a:lnTo>
                    <a:pt x="1428" y="1747"/>
                  </a:lnTo>
                  <a:lnTo>
                    <a:pt x="1437" y="1744"/>
                  </a:lnTo>
                  <a:lnTo>
                    <a:pt x="1455" y="1736"/>
                  </a:lnTo>
                  <a:lnTo>
                    <a:pt x="1464" y="1733"/>
                  </a:lnTo>
                  <a:lnTo>
                    <a:pt x="1473" y="1728"/>
                  </a:lnTo>
                  <a:lnTo>
                    <a:pt x="1481" y="1724"/>
                  </a:lnTo>
                  <a:lnTo>
                    <a:pt x="1489" y="1719"/>
                  </a:lnTo>
                  <a:lnTo>
                    <a:pt x="1503" y="1708"/>
                  </a:lnTo>
                  <a:lnTo>
                    <a:pt x="1510" y="1703"/>
                  </a:lnTo>
                  <a:lnTo>
                    <a:pt x="1517" y="1697"/>
                  </a:lnTo>
                  <a:lnTo>
                    <a:pt x="1530" y="1685"/>
                  </a:lnTo>
                  <a:lnTo>
                    <a:pt x="1536" y="1679"/>
                  </a:lnTo>
                  <a:lnTo>
                    <a:pt x="1541" y="1672"/>
                  </a:lnTo>
                  <a:lnTo>
                    <a:pt x="1553" y="1657"/>
                  </a:lnTo>
                  <a:lnTo>
                    <a:pt x="1562" y="1643"/>
                  </a:lnTo>
                  <a:lnTo>
                    <a:pt x="1571" y="1626"/>
                  </a:lnTo>
                  <a:lnTo>
                    <a:pt x="1579" y="1609"/>
                  </a:lnTo>
                  <a:lnTo>
                    <a:pt x="1583" y="1599"/>
                  </a:lnTo>
                  <a:lnTo>
                    <a:pt x="1587" y="1590"/>
                  </a:lnTo>
                  <a:lnTo>
                    <a:pt x="1594" y="1570"/>
                  </a:lnTo>
                  <a:lnTo>
                    <a:pt x="1600" y="1547"/>
                  </a:lnTo>
                  <a:lnTo>
                    <a:pt x="1603" y="1536"/>
                  </a:lnTo>
                  <a:lnTo>
                    <a:pt x="1607" y="1525"/>
                  </a:lnTo>
                  <a:lnTo>
                    <a:pt x="1612" y="1500"/>
                  </a:lnTo>
                  <a:lnTo>
                    <a:pt x="1617" y="1474"/>
                  </a:lnTo>
                  <a:lnTo>
                    <a:pt x="1621" y="1447"/>
                  </a:lnTo>
                  <a:lnTo>
                    <a:pt x="1625" y="1419"/>
                  </a:lnTo>
                  <a:lnTo>
                    <a:pt x="1628" y="1389"/>
                  </a:lnTo>
                  <a:lnTo>
                    <a:pt x="1630" y="1359"/>
                  </a:lnTo>
                  <a:lnTo>
                    <a:pt x="1633" y="1326"/>
                  </a:lnTo>
                  <a:lnTo>
                    <a:pt x="1634" y="1292"/>
                  </a:lnTo>
                  <a:lnTo>
                    <a:pt x="1635" y="1256"/>
                  </a:lnTo>
                  <a:lnTo>
                    <a:pt x="1635" y="1220"/>
                  </a:lnTo>
                  <a:lnTo>
                    <a:pt x="1635" y="1183"/>
                  </a:lnTo>
                  <a:lnTo>
                    <a:pt x="1634" y="1148"/>
                  </a:lnTo>
                  <a:lnTo>
                    <a:pt x="1633" y="1115"/>
                  </a:lnTo>
                  <a:lnTo>
                    <a:pt x="1630" y="1081"/>
                  </a:lnTo>
                  <a:lnTo>
                    <a:pt x="1628" y="1050"/>
                  </a:lnTo>
                  <a:lnTo>
                    <a:pt x="1625" y="1020"/>
                  </a:lnTo>
                  <a:lnTo>
                    <a:pt x="1620" y="991"/>
                  </a:lnTo>
                  <a:lnTo>
                    <a:pt x="1616" y="963"/>
                  </a:lnTo>
                  <a:lnTo>
                    <a:pt x="1611" y="937"/>
                  </a:lnTo>
                  <a:lnTo>
                    <a:pt x="1606" y="911"/>
                  </a:lnTo>
                  <a:lnTo>
                    <a:pt x="1600" y="888"/>
                  </a:lnTo>
                  <a:lnTo>
                    <a:pt x="1593" y="865"/>
                  </a:lnTo>
                  <a:lnTo>
                    <a:pt x="1585" y="844"/>
                  </a:lnTo>
                  <a:lnTo>
                    <a:pt x="1578" y="824"/>
                  </a:lnTo>
                  <a:lnTo>
                    <a:pt x="1568" y="806"/>
                  </a:lnTo>
                  <a:lnTo>
                    <a:pt x="1559" y="788"/>
                  </a:lnTo>
                  <a:lnTo>
                    <a:pt x="1550" y="772"/>
                  </a:lnTo>
                  <a:lnTo>
                    <a:pt x="1545" y="764"/>
                  </a:lnTo>
                  <a:lnTo>
                    <a:pt x="1539" y="756"/>
                  </a:lnTo>
                  <a:lnTo>
                    <a:pt x="1527" y="742"/>
                  </a:lnTo>
                  <a:lnTo>
                    <a:pt x="1514" y="729"/>
                  </a:lnTo>
                  <a:lnTo>
                    <a:pt x="1508" y="723"/>
                  </a:lnTo>
                  <a:lnTo>
                    <a:pt x="1500" y="717"/>
                  </a:lnTo>
                  <a:lnTo>
                    <a:pt x="1493" y="711"/>
                  </a:lnTo>
                  <a:lnTo>
                    <a:pt x="1485" y="706"/>
                  </a:lnTo>
                  <a:lnTo>
                    <a:pt x="1469" y="696"/>
                  </a:lnTo>
                  <a:lnTo>
                    <a:pt x="1453" y="687"/>
                  </a:lnTo>
                  <a:lnTo>
                    <a:pt x="1435" y="679"/>
                  </a:lnTo>
                  <a:lnTo>
                    <a:pt x="1425" y="675"/>
                  </a:lnTo>
                  <a:lnTo>
                    <a:pt x="1415" y="672"/>
                  </a:lnTo>
                  <a:lnTo>
                    <a:pt x="1395" y="666"/>
                  </a:lnTo>
                  <a:lnTo>
                    <a:pt x="1375" y="662"/>
                  </a:lnTo>
                  <a:lnTo>
                    <a:pt x="1352" y="657"/>
                  </a:lnTo>
                  <a:lnTo>
                    <a:pt x="1341" y="656"/>
                  </a:lnTo>
                  <a:lnTo>
                    <a:pt x="1330" y="655"/>
                  </a:lnTo>
                  <a:lnTo>
                    <a:pt x="1305" y="654"/>
                  </a:lnTo>
                  <a:lnTo>
                    <a:pt x="1280" y="653"/>
                  </a:lnTo>
                  <a:lnTo>
                    <a:pt x="1255" y="654"/>
                  </a:lnTo>
                  <a:lnTo>
                    <a:pt x="1243" y="654"/>
                  </a:lnTo>
                  <a:lnTo>
                    <a:pt x="1231" y="655"/>
                  </a:lnTo>
                  <a:lnTo>
                    <a:pt x="1219" y="656"/>
                  </a:lnTo>
                  <a:lnTo>
                    <a:pt x="1208" y="657"/>
                  </a:lnTo>
                  <a:lnTo>
                    <a:pt x="1186" y="662"/>
                  </a:lnTo>
                  <a:lnTo>
                    <a:pt x="1165" y="666"/>
                  </a:lnTo>
                  <a:lnTo>
                    <a:pt x="1154" y="669"/>
                  </a:lnTo>
                  <a:lnTo>
                    <a:pt x="1145" y="672"/>
                  </a:lnTo>
                  <a:lnTo>
                    <a:pt x="1126" y="679"/>
                  </a:lnTo>
                  <a:lnTo>
                    <a:pt x="1108" y="687"/>
                  </a:lnTo>
                  <a:lnTo>
                    <a:pt x="1091" y="696"/>
                  </a:lnTo>
                  <a:lnTo>
                    <a:pt x="1082" y="700"/>
                  </a:lnTo>
                  <a:lnTo>
                    <a:pt x="1074" y="706"/>
                  </a:lnTo>
                  <a:lnTo>
                    <a:pt x="1060" y="717"/>
                  </a:lnTo>
                  <a:lnTo>
                    <a:pt x="1046" y="729"/>
                  </a:lnTo>
                  <a:lnTo>
                    <a:pt x="1033" y="742"/>
                  </a:lnTo>
                  <a:lnTo>
                    <a:pt x="1026" y="748"/>
                  </a:lnTo>
                  <a:lnTo>
                    <a:pt x="1020" y="756"/>
                  </a:lnTo>
                  <a:lnTo>
                    <a:pt x="1015" y="764"/>
                  </a:lnTo>
                  <a:lnTo>
                    <a:pt x="1009" y="772"/>
                  </a:lnTo>
                  <a:lnTo>
                    <a:pt x="1000" y="788"/>
                  </a:lnTo>
                  <a:lnTo>
                    <a:pt x="990" y="806"/>
                  </a:lnTo>
                  <a:lnTo>
                    <a:pt x="985" y="815"/>
                  </a:lnTo>
                  <a:lnTo>
                    <a:pt x="982" y="824"/>
                  </a:lnTo>
                  <a:lnTo>
                    <a:pt x="974" y="844"/>
                  </a:lnTo>
                  <a:lnTo>
                    <a:pt x="966" y="865"/>
                  </a:lnTo>
                  <a:lnTo>
                    <a:pt x="959" y="888"/>
                  </a:lnTo>
                  <a:lnTo>
                    <a:pt x="953" y="911"/>
                  </a:lnTo>
                  <a:lnTo>
                    <a:pt x="947" y="936"/>
                  </a:lnTo>
                  <a:lnTo>
                    <a:pt x="942" y="963"/>
                  </a:lnTo>
                  <a:lnTo>
                    <a:pt x="938" y="990"/>
                  </a:lnTo>
                  <a:lnTo>
                    <a:pt x="933" y="1019"/>
                  </a:lnTo>
                  <a:lnTo>
                    <a:pt x="930" y="1048"/>
                  </a:lnTo>
                  <a:lnTo>
                    <a:pt x="928" y="1080"/>
                  </a:lnTo>
                  <a:lnTo>
                    <a:pt x="926" y="1112"/>
                  </a:lnTo>
                  <a:lnTo>
                    <a:pt x="924" y="1146"/>
                  </a:lnTo>
                  <a:lnTo>
                    <a:pt x="923" y="1182"/>
                  </a:lnTo>
                  <a:lnTo>
                    <a:pt x="923" y="1218"/>
                  </a:lnTo>
                  <a:lnTo>
                    <a:pt x="923" y="1254"/>
                  </a:lnTo>
                  <a:lnTo>
                    <a:pt x="924" y="1289"/>
                  </a:lnTo>
                  <a:lnTo>
                    <a:pt x="926" y="1323"/>
                  </a:lnTo>
                  <a:lnTo>
                    <a:pt x="928" y="1355"/>
                  </a:lnTo>
                  <a:lnTo>
                    <a:pt x="930" y="1387"/>
                  </a:lnTo>
                  <a:lnTo>
                    <a:pt x="933" y="1416"/>
                  </a:lnTo>
                  <a:lnTo>
                    <a:pt x="937" y="1444"/>
                  </a:lnTo>
                  <a:lnTo>
                    <a:pt x="941" y="1471"/>
                  </a:lnTo>
                  <a:lnTo>
                    <a:pt x="947" y="1497"/>
                  </a:lnTo>
                  <a:lnTo>
                    <a:pt x="953" y="1521"/>
                  </a:lnTo>
                  <a:lnTo>
                    <a:pt x="958" y="1545"/>
                  </a:lnTo>
                  <a:lnTo>
                    <a:pt x="962" y="1555"/>
                  </a:lnTo>
                  <a:lnTo>
                    <a:pt x="965" y="1566"/>
                  </a:lnTo>
                  <a:lnTo>
                    <a:pt x="972" y="1587"/>
                  </a:lnTo>
                  <a:lnTo>
                    <a:pt x="980" y="1606"/>
                  </a:lnTo>
                  <a:lnTo>
                    <a:pt x="989" y="1624"/>
                  </a:lnTo>
                  <a:lnTo>
                    <a:pt x="998" y="1641"/>
                  </a:lnTo>
                  <a:close/>
                  <a:moveTo>
                    <a:pt x="1280" y="1978"/>
                  </a:moveTo>
                  <a:lnTo>
                    <a:pt x="1259" y="1978"/>
                  </a:lnTo>
                  <a:lnTo>
                    <a:pt x="1239" y="1978"/>
                  </a:lnTo>
                  <a:lnTo>
                    <a:pt x="1218" y="1977"/>
                  </a:lnTo>
                  <a:lnTo>
                    <a:pt x="1198" y="1975"/>
                  </a:lnTo>
                  <a:lnTo>
                    <a:pt x="1179" y="1974"/>
                  </a:lnTo>
                  <a:lnTo>
                    <a:pt x="1160" y="1972"/>
                  </a:lnTo>
                  <a:lnTo>
                    <a:pt x="1142" y="1970"/>
                  </a:lnTo>
                  <a:lnTo>
                    <a:pt x="1124" y="1966"/>
                  </a:lnTo>
                  <a:lnTo>
                    <a:pt x="1106" y="1964"/>
                  </a:lnTo>
                  <a:lnTo>
                    <a:pt x="1088" y="1961"/>
                  </a:lnTo>
                  <a:lnTo>
                    <a:pt x="1071" y="1956"/>
                  </a:lnTo>
                  <a:lnTo>
                    <a:pt x="1054" y="1953"/>
                  </a:lnTo>
                  <a:lnTo>
                    <a:pt x="1038" y="1948"/>
                  </a:lnTo>
                  <a:lnTo>
                    <a:pt x="1022" y="1943"/>
                  </a:lnTo>
                  <a:lnTo>
                    <a:pt x="992" y="1933"/>
                  </a:lnTo>
                  <a:lnTo>
                    <a:pt x="963" y="1920"/>
                  </a:lnTo>
                  <a:lnTo>
                    <a:pt x="949" y="1914"/>
                  </a:lnTo>
                  <a:lnTo>
                    <a:pt x="936" y="1907"/>
                  </a:lnTo>
                  <a:lnTo>
                    <a:pt x="911" y="1892"/>
                  </a:lnTo>
                  <a:lnTo>
                    <a:pt x="899" y="1884"/>
                  </a:lnTo>
                  <a:lnTo>
                    <a:pt x="886" y="1875"/>
                  </a:lnTo>
                  <a:lnTo>
                    <a:pt x="875" y="1866"/>
                  </a:lnTo>
                  <a:lnTo>
                    <a:pt x="864" y="1857"/>
                  </a:lnTo>
                  <a:lnTo>
                    <a:pt x="853" y="1848"/>
                  </a:lnTo>
                  <a:lnTo>
                    <a:pt x="843" y="1838"/>
                  </a:lnTo>
                  <a:lnTo>
                    <a:pt x="833" y="1828"/>
                  </a:lnTo>
                  <a:lnTo>
                    <a:pt x="824" y="1818"/>
                  </a:lnTo>
                  <a:lnTo>
                    <a:pt x="815" y="1807"/>
                  </a:lnTo>
                  <a:lnTo>
                    <a:pt x="811" y="1801"/>
                  </a:lnTo>
                  <a:lnTo>
                    <a:pt x="806" y="1796"/>
                  </a:lnTo>
                  <a:lnTo>
                    <a:pt x="798" y="1784"/>
                  </a:lnTo>
                  <a:lnTo>
                    <a:pt x="790" y="1772"/>
                  </a:lnTo>
                  <a:lnTo>
                    <a:pt x="783" y="1760"/>
                  </a:lnTo>
                  <a:lnTo>
                    <a:pt x="776" y="1747"/>
                  </a:lnTo>
                  <a:lnTo>
                    <a:pt x="761" y="1720"/>
                  </a:lnTo>
                  <a:lnTo>
                    <a:pt x="754" y="1706"/>
                  </a:lnTo>
                  <a:lnTo>
                    <a:pt x="748" y="1691"/>
                  </a:lnTo>
                  <a:lnTo>
                    <a:pt x="736" y="1661"/>
                  </a:lnTo>
                  <a:lnTo>
                    <a:pt x="731" y="1645"/>
                  </a:lnTo>
                  <a:lnTo>
                    <a:pt x="725" y="1629"/>
                  </a:lnTo>
                  <a:lnTo>
                    <a:pt x="715" y="1596"/>
                  </a:lnTo>
                  <a:lnTo>
                    <a:pt x="706" y="1561"/>
                  </a:lnTo>
                  <a:lnTo>
                    <a:pt x="698" y="1524"/>
                  </a:lnTo>
                  <a:lnTo>
                    <a:pt x="695" y="1505"/>
                  </a:lnTo>
                  <a:lnTo>
                    <a:pt x="691" y="1484"/>
                  </a:lnTo>
                  <a:lnTo>
                    <a:pt x="686" y="1445"/>
                  </a:lnTo>
                  <a:lnTo>
                    <a:pt x="681" y="1402"/>
                  </a:lnTo>
                  <a:lnTo>
                    <a:pt x="678" y="1360"/>
                  </a:lnTo>
                  <a:lnTo>
                    <a:pt x="676" y="1337"/>
                  </a:lnTo>
                  <a:lnTo>
                    <a:pt x="674" y="1315"/>
                  </a:lnTo>
                  <a:lnTo>
                    <a:pt x="673" y="1267"/>
                  </a:lnTo>
                  <a:lnTo>
                    <a:pt x="673" y="1219"/>
                  </a:lnTo>
                  <a:lnTo>
                    <a:pt x="673" y="1171"/>
                  </a:lnTo>
                  <a:lnTo>
                    <a:pt x="674" y="1147"/>
                  </a:lnTo>
                  <a:lnTo>
                    <a:pt x="674" y="1124"/>
                  </a:lnTo>
                  <a:lnTo>
                    <a:pt x="678" y="1079"/>
                  </a:lnTo>
                  <a:lnTo>
                    <a:pt x="681" y="1035"/>
                  </a:lnTo>
                  <a:lnTo>
                    <a:pt x="686" y="992"/>
                  </a:lnTo>
                  <a:lnTo>
                    <a:pt x="689" y="972"/>
                  </a:lnTo>
                  <a:lnTo>
                    <a:pt x="692" y="952"/>
                  </a:lnTo>
                  <a:lnTo>
                    <a:pt x="699" y="912"/>
                  </a:lnTo>
                  <a:lnTo>
                    <a:pt x="707" y="875"/>
                  </a:lnTo>
                  <a:lnTo>
                    <a:pt x="716" y="839"/>
                  </a:lnTo>
                  <a:lnTo>
                    <a:pt x="721" y="823"/>
                  </a:lnTo>
                  <a:lnTo>
                    <a:pt x="726" y="806"/>
                  </a:lnTo>
                  <a:lnTo>
                    <a:pt x="738" y="773"/>
                  </a:lnTo>
                  <a:lnTo>
                    <a:pt x="743" y="757"/>
                  </a:lnTo>
                  <a:lnTo>
                    <a:pt x="750" y="742"/>
                  </a:lnTo>
                  <a:lnTo>
                    <a:pt x="762" y="712"/>
                  </a:lnTo>
                  <a:lnTo>
                    <a:pt x="770" y="698"/>
                  </a:lnTo>
                  <a:lnTo>
                    <a:pt x="777" y="684"/>
                  </a:lnTo>
                  <a:lnTo>
                    <a:pt x="793" y="658"/>
                  </a:lnTo>
                  <a:lnTo>
                    <a:pt x="801" y="646"/>
                  </a:lnTo>
                  <a:lnTo>
                    <a:pt x="808" y="634"/>
                  </a:lnTo>
                  <a:lnTo>
                    <a:pt x="817" y="621"/>
                  </a:lnTo>
                  <a:lnTo>
                    <a:pt x="826" y="610"/>
                  </a:lnTo>
                  <a:lnTo>
                    <a:pt x="837" y="599"/>
                  </a:lnTo>
                  <a:lnTo>
                    <a:pt x="846" y="589"/>
                  </a:lnTo>
                  <a:lnTo>
                    <a:pt x="856" y="579"/>
                  </a:lnTo>
                  <a:lnTo>
                    <a:pt x="867" y="569"/>
                  </a:lnTo>
                  <a:lnTo>
                    <a:pt x="878" y="558"/>
                  </a:lnTo>
                  <a:lnTo>
                    <a:pt x="890" y="549"/>
                  </a:lnTo>
                  <a:lnTo>
                    <a:pt x="901" y="542"/>
                  </a:lnTo>
                  <a:lnTo>
                    <a:pt x="913" y="533"/>
                  </a:lnTo>
                  <a:lnTo>
                    <a:pt x="939" y="517"/>
                  </a:lnTo>
                  <a:lnTo>
                    <a:pt x="953" y="510"/>
                  </a:lnTo>
                  <a:lnTo>
                    <a:pt x="966" y="502"/>
                  </a:lnTo>
                  <a:lnTo>
                    <a:pt x="981" y="497"/>
                  </a:lnTo>
                  <a:lnTo>
                    <a:pt x="994" y="490"/>
                  </a:lnTo>
                  <a:lnTo>
                    <a:pt x="1025" y="479"/>
                  </a:lnTo>
                  <a:lnTo>
                    <a:pt x="1057" y="470"/>
                  </a:lnTo>
                  <a:lnTo>
                    <a:pt x="1073" y="465"/>
                  </a:lnTo>
                  <a:lnTo>
                    <a:pt x="1090" y="461"/>
                  </a:lnTo>
                  <a:lnTo>
                    <a:pt x="1107" y="457"/>
                  </a:lnTo>
                  <a:lnTo>
                    <a:pt x="1125" y="454"/>
                  </a:lnTo>
                  <a:lnTo>
                    <a:pt x="1162" y="449"/>
                  </a:lnTo>
                  <a:lnTo>
                    <a:pt x="1180" y="447"/>
                  </a:lnTo>
                  <a:lnTo>
                    <a:pt x="1199" y="445"/>
                  </a:lnTo>
                  <a:lnTo>
                    <a:pt x="1219" y="444"/>
                  </a:lnTo>
                  <a:lnTo>
                    <a:pt x="1239" y="443"/>
                  </a:lnTo>
                  <a:lnTo>
                    <a:pt x="1260" y="443"/>
                  </a:lnTo>
                  <a:lnTo>
                    <a:pt x="1280" y="443"/>
                  </a:lnTo>
                  <a:lnTo>
                    <a:pt x="1301" y="443"/>
                  </a:lnTo>
                  <a:lnTo>
                    <a:pt x="1321" y="443"/>
                  </a:lnTo>
                  <a:lnTo>
                    <a:pt x="1341" y="444"/>
                  </a:lnTo>
                  <a:lnTo>
                    <a:pt x="1361" y="445"/>
                  </a:lnTo>
                  <a:lnTo>
                    <a:pt x="1398" y="449"/>
                  </a:lnTo>
                  <a:lnTo>
                    <a:pt x="1418" y="452"/>
                  </a:lnTo>
                  <a:lnTo>
                    <a:pt x="1436" y="454"/>
                  </a:lnTo>
                  <a:lnTo>
                    <a:pt x="1453" y="457"/>
                  </a:lnTo>
                  <a:lnTo>
                    <a:pt x="1471" y="461"/>
                  </a:lnTo>
                  <a:lnTo>
                    <a:pt x="1503" y="469"/>
                  </a:lnTo>
                  <a:lnTo>
                    <a:pt x="1535" y="479"/>
                  </a:lnTo>
                  <a:lnTo>
                    <a:pt x="1550" y="484"/>
                  </a:lnTo>
                  <a:lnTo>
                    <a:pt x="1565" y="490"/>
                  </a:lnTo>
                  <a:lnTo>
                    <a:pt x="1580" y="496"/>
                  </a:lnTo>
                  <a:lnTo>
                    <a:pt x="1594" y="502"/>
                  </a:lnTo>
                  <a:lnTo>
                    <a:pt x="1621" y="517"/>
                  </a:lnTo>
                  <a:lnTo>
                    <a:pt x="1634" y="524"/>
                  </a:lnTo>
                  <a:lnTo>
                    <a:pt x="1646" y="533"/>
                  </a:lnTo>
                  <a:lnTo>
                    <a:pt x="1659" y="540"/>
                  </a:lnTo>
                  <a:lnTo>
                    <a:pt x="1670" y="549"/>
                  </a:lnTo>
                  <a:lnTo>
                    <a:pt x="1682" y="558"/>
                  </a:lnTo>
                  <a:lnTo>
                    <a:pt x="1692" y="567"/>
                  </a:lnTo>
                  <a:lnTo>
                    <a:pt x="1704" y="578"/>
                  </a:lnTo>
                  <a:lnTo>
                    <a:pt x="1714" y="588"/>
                  </a:lnTo>
                  <a:lnTo>
                    <a:pt x="1723" y="599"/>
                  </a:lnTo>
                  <a:lnTo>
                    <a:pt x="1733" y="609"/>
                  </a:lnTo>
                  <a:lnTo>
                    <a:pt x="1742" y="620"/>
                  </a:lnTo>
                  <a:lnTo>
                    <a:pt x="1751" y="633"/>
                  </a:lnTo>
                  <a:lnTo>
                    <a:pt x="1767" y="657"/>
                  </a:lnTo>
                  <a:lnTo>
                    <a:pt x="1775" y="670"/>
                  </a:lnTo>
                  <a:lnTo>
                    <a:pt x="1782" y="683"/>
                  </a:lnTo>
                  <a:lnTo>
                    <a:pt x="1796" y="711"/>
                  </a:lnTo>
                  <a:lnTo>
                    <a:pt x="1809" y="740"/>
                  </a:lnTo>
                  <a:lnTo>
                    <a:pt x="1822" y="771"/>
                  </a:lnTo>
                  <a:lnTo>
                    <a:pt x="1827" y="788"/>
                  </a:lnTo>
                  <a:lnTo>
                    <a:pt x="1833" y="803"/>
                  </a:lnTo>
                  <a:lnTo>
                    <a:pt x="1842" y="838"/>
                  </a:lnTo>
                  <a:lnTo>
                    <a:pt x="1851" y="874"/>
                  </a:lnTo>
                  <a:lnTo>
                    <a:pt x="1859" y="911"/>
                  </a:lnTo>
                  <a:lnTo>
                    <a:pt x="1864" y="930"/>
                  </a:lnTo>
                  <a:lnTo>
                    <a:pt x="1867" y="951"/>
                  </a:lnTo>
                  <a:lnTo>
                    <a:pt x="1873" y="991"/>
                  </a:lnTo>
                  <a:lnTo>
                    <a:pt x="1877" y="1033"/>
                  </a:lnTo>
                  <a:lnTo>
                    <a:pt x="1880" y="1076"/>
                  </a:lnTo>
                  <a:lnTo>
                    <a:pt x="1882" y="1099"/>
                  </a:lnTo>
                  <a:lnTo>
                    <a:pt x="1884" y="1123"/>
                  </a:lnTo>
                  <a:lnTo>
                    <a:pt x="1885" y="1170"/>
                  </a:lnTo>
                  <a:lnTo>
                    <a:pt x="1885" y="1218"/>
                  </a:lnTo>
                  <a:lnTo>
                    <a:pt x="1885" y="1250"/>
                  </a:lnTo>
                  <a:lnTo>
                    <a:pt x="1885" y="1281"/>
                  </a:lnTo>
                  <a:lnTo>
                    <a:pt x="1884" y="1312"/>
                  </a:lnTo>
                  <a:lnTo>
                    <a:pt x="1882" y="1342"/>
                  </a:lnTo>
                  <a:lnTo>
                    <a:pt x="1880" y="1371"/>
                  </a:lnTo>
                  <a:lnTo>
                    <a:pt x="1877" y="1399"/>
                  </a:lnTo>
                  <a:lnTo>
                    <a:pt x="1875" y="1427"/>
                  </a:lnTo>
                  <a:lnTo>
                    <a:pt x="1874" y="1441"/>
                  </a:lnTo>
                  <a:lnTo>
                    <a:pt x="1871" y="1454"/>
                  </a:lnTo>
                  <a:lnTo>
                    <a:pt x="1868" y="1480"/>
                  </a:lnTo>
                  <a:lnTo>
                    <a:pt x="1864" y="1505"/>
                  </a:lnTo>
                  <a:lnTo>
                    <a:pt x="1859" y="1529"/>
                  </a:lnTo>
                  <a:lnTo>
                    <a:pt x="1854" y="1553"/>
                  </a:lnTo>
                  <a:lnTo>
                    <a:pt x="1849" y="1575"/>
                  </a:lnTo>
                  <a:lnTo>
                    <a:pt x="1843" y="1598"/>
                  </a:lnTo>
                  <a:lnTo>
                    <a:pt x="1836" y="1619"/>
                  </a:lnTo>
                  <a:lnTo>
                    <a:pt x="1830" y="1639"/>
                  </a:lnTo>
                  <a:lnTo>
                    <a:pt x="1823" y="1659"/>
                  </a:lnTo>
                  <a:lnTo>
                    <a:pt x="1815" y="1679"/>
                  </a:lnTo>
                  <a:lnTo>
                    <a:pt x="1811" y="1688"/>
                  </a:lnTo>
                  <a:lnTo>
                    <a:pt x="1806" y="1697"/>
                  </a:lnTo>
                  <a:lnTo>
                    <a:pt x="1798" y="1715"/>
                  </a:lnTo>
                  <a:lnTo>
                    <a:pt x="1788" y="1733"/>
                  </a:lnTo>
                  <a:lnTo>
                    <a:pt x="1778" y="1750"/>
                  </a:lnTo>
                  <a:lnTo>
                    <a:pt x="1768" y="1765"/>
                  </a:lnTo>
                  <a:lnTo>
                    <a:pt x="1757" y="1781"/>
                  </a:lnTo>
                  <a:lnTo>
                    <a:pt x="1745" y="1796"/>
                  </a:lnTo>
                  <a:lnTo>
                    <a:pt x="1733" y="1810"/>
                  </a:lnTo>
                  <a:lnTo>
                    <a:pt x="1721" y="1825"/>
                  </a:lnTo>
                  <a:lnTo>
                    <a:pt x="1707" y="1837"/>
                  </a:lnTo>
                  <a:lnTo>
                    <a:pt x="1693" y="1851"/>
                  </a:lnTo>
                  <a:lnTo>
                    <a:pt x="1679" y="1862"/>
                  </a:lnTo>
                  <a:lnTo>
                    <a:pt x="1663" y="1874"/>
                  </a:lnTo>
                  <a:lnTo>
                    <a:pt x="1648" y="1884"/>
                  </a:lnTo>
                  <a:lnTo>
                    <a:pt x="1831" y="2178"/>
                  </a:lnTo>
                  <a:lnTo>
                    <a:pt x="1607" y="2282"/>
                  </a:lnTo>
                  <a:lnTo>
                    <a:pt x="1413" y="1965"/>
                  </a:lnTo>
                  <a:lnTo>
                    <a:pt x="1402" y="1969"/>
                  </a:lnTo>
                  <a:lnTo>
                    <a:pt x="1396" y="1970"/>
                  </a:lnTo>
                  <a:lnTo>
                    <a:pt x="1389" y="1971"/>
                  </a:lnTo>
                  <a:lnTo>
                    <a:pt x="1375" y="1973"/>
                  </a:lnTo>
                  <a:lnTo>
                    <a:pt x="1359" y="1975"/>
                  </a:lnTo>
                  <a:lnTo>
                    <a:pt x="1342" y="1977"/>
                  </a:lnTo>
                  <a:lnTo>
                    <a:pt x="1323" y="1978"/>
                  </a:lnTo>
                  <a:lnTo>
                    <a:pt x="1303" y="1978"/>
                  </a:lnTo>
                  <a:lnTo>
                    <a:pt x="1280" y="1978"/>
                  </a:lnTo>
                  <a:close/>
                  <a:moveTo>
                    <a:pt x="3107" y="0"/>
                  </a:moveTo>
                  <a:lnTo>
                    <a:pt x="2987" y="0"/>
                  </a:lnTo>
                  <a:lnTo>
                    <a:pt x="2359" y="0"/>
                  </a:lnTo>
                  <a:lnTo>
                    <a:pt x="1732" y="0"/>
                  </a:lnTo>
                  <a:lnTo>
                    <a:pt x="1103" y="0"/>
                  </a:lnTo>
                  <a:lnTo>
                    <a:pt x="476" y="0"/>
                  </a:lnTo>
                  <a:lnTo>
                    <a:pt x="0" y="475"/>
                  </a:lnTo>
                  <a:lnTo>
                    <a:pt x="0" y="1271"/>
                  </a:lnTo>
                  <a:lnTo>
                    <a:pt x="0" y="2066"/>
                  </a:lnTo>
                  <a:lnTo>
                    <a:pt x="0" y="2197"/>
                  </a:lnTo>
                  <a:lnTo>
                    <a:pt x="0" y="2526"/>
                  </a:lnTo>
                  <a:lnTo>
                    <a:pt x="330" y="2526"/>
                  </a:lnTo>
                  <a:lnTo>
                    <a:pt x="450" y="2526"/>
                  </a:lnTo>
                  <a:lnTo>
                    <a:pt x="1078" y="2526"/>
                  </a:lnTo>
                  <a:lnTo>
                    <a:pt x="1706" y="2526"/>
                  </a:lnTo>
                  <a:lnTo>
                    <a:pt x="2333" y="2526"/>
                  </a:lnTo>
                  <a:lnTo>
                    <a:pt x="2961" y="2526"/>
                  </a:lnTo>
                  <a:lnTo>
                    <a:pt x="3438" y="2051"/>
                  </a:lnTo>
                  <a:lnTo>
                    <a:pt x="3438" y="1255"/>
                  </a:lnTo>
                  <a:lnTo>
                    <a:pt x="3438" y="460"/>
                  </a:lnTo>
                  <a:lnTo>
                    <a:pt x="3438" y="329"/>
                  </a:lnTo>
                  <a:lnTo>
                    <a:pt x="3438" y="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223642878"/>
      </p:ext>
    </p:extLst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2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479425" y="0"/>
                </a:moveTo>
                <a:lnTo>
                  <a:pt x="6096000" y="0"/>
                </a:lnTo>
                <a:lnTo>
                  <a:pt x="6096000" y="6378574"/>
                </a:lnTo>
                <a:lnTo>
                  <a:pt x="5616575" y="6857999"/>
                </a:lnTo>
                <a:lnTo>
                  <a:pt x="6096000" y="6857999"/>
                </a:lnTo>
                <a:lnTo>
                  <a:pt x="6096000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0863" y="1844675"/>
            <a:ext cx="5257105" cy="43211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4032" y="1844675"/>
            <a:ext cx="5257106" cy="43211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9ED2F417-03A8-43B0-A5E3-5B972D1B5A07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50863" y="692149"/>
            <a:ext cx="5257106" cy="9366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384032" y="476673"/>
            <a:ext cx="5257106" cy="216024"/>
          </a:xfrm>
        </p:spPr>
        <p:txBody>
          <a:bodyPr anchor="ctr" anchorCtr="0"/>
          <a:lstStyle>
            <a:lvl1pPr marL="0" indent="0" algn="r">
              <a:spcBef>
                <a:spcPts val="0"/>
              </a:spcBef>
              <a:buNone/>
              <a:defRPr sz="12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889648760"/>
      </p:ext>
    </p:extLst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_Two Contents 2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479425" y="0"/>
                </a:moveTo>
                <a:lnTo>
                  <a:pt x="6096000" y="0"/>
                </a:lnTo>
                <a:lnTo>
                  <a:pt x="6096000" y="6378574"/>
                </a:lnTo>
                <a:lnTo>
                  <a:pt x="5616575" y="6857999"/>
                </a:lnTo>
                <a:lnTo>
                  <a:pt x="6096000" y="6857999"/>
                </a:lnTo>
                <a:lnTo>
                  <a:pt x="6096000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0863" y="1844675"/>
            <a:ext cx="5257105" cy="43211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4032" y="1844675"/>
            <a:ext cx="5257106" cy="43211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9ED2F417-03A8-43B0-A5E3-5B972D1B5A07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50863" y="692149"/>
            <a:ext cx="5257106" cy="9366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384032" y="476673"/>
            <a:ext cx="5257106" cy="216024"/>
          </a:xfrm>
        </p:spPr>
        <p:txBody>
          <a:bodyPr anchor="ctr" anchorCtr="0"/>
          <a:lstStyle>
            <a:lvl1pPr marL="0" indent="0" algn="r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606172610"/>
      </p:ext>
    </p:extLst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C26A3-3704-4F73-A379-97628D8C2380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11424" y="2348682"/>
            <a:ext cx="2376487" cy="1584374"/>
          </a:xfrm>
          <a:prstGeom prst="snip2DiagRect">
            <a:avLst>
              <a:gd name="adj1" fmla="val 12501"/>
              <a:gd name="adj2" fmla="val 799"/>
            </a:avLst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911424" y="4221088"/>
            <a:ext cx="2376487" cy="1728788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575497" y="2348682"/>
            <a:ext cx="2376487" cy="1584374"/>
          </a:xfrm>
          <a:prstGeom prst="snip2DiagRect">
            <a:avLst>
              <a:gd name="adj1" fmla="val 12501"/>
              <a:gd name="adj2" fmla="val 799"/>
            </a:avLst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239793" y="2348682"/>
            <a:ext cx="2376487" cy="1584374"/>
          </a:xfrm>
          <a:prstGeom prst="snip2DiagRect">
            <a:avLst>
              <a:gd name="adj1" fmla="val 12501"/>
              <a:gd name="adj2" fmla="val 799"/>
            </a:avLst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8904089" y="2348682"/>
            <a:ext cx="2376487" cy="1584374"/>
          </a:xfrm>
          <a:prstGeom prst="snip2DiagRect">
            <a:avLst>
              <a:gd name="adj1" fmla="val 12501"/>
              <a:gd name="adj2" fmla="val 799"/>
            </a:avLst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3575720" y="4221088"/>
            <a:ext cx="2376487" cy="1728788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240016" y="4221088"/>
            <a:ext cx="2376487" cy="1728788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8904312" y="4221088"/>
            <a:ext cx="2376487" cy="1728788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949834329"/>
      </p:ext>
    </p:extLst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23D9C-3639-4E7D-B410-7CC39E8BE448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8312856" y="1844828"/>
            <a:ext cx="3312369" cy="3240356"/>
          </a:xfrm>
          <a:prstGeom prst="snip2DiagRect">
            <a:avLst>
              <a:gd name="adj1" fmla="val 14366"/>
              <a:gd name="adj2" fmla="val 0"/>
            </a:avLst>
          </a:prstGeom>
          <a:solidFill>
            <a:schemeClr val="accent2"/>
          </a:solidFill>
        </p:spPr>
        <p:txBody>
          <a:bodyPr lIns="180000" tIns="1152000" rIns="180000" bIns="180000"/>
          <a:lstStyle>
            <a:lvl1pPr marL="0" indent="0">
              <a:buFontTx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400">
                <a:solidFill>
                  <a:schemeClr val="bg1"/>
                </a:solidFill>
              </a:defRPr>
            </a:lvl2pPr>
            <a:lvl3pPr marL="182563" indent="-182563"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Picture Placeholder 18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744905" y="2132856"/>
            <a:ext cx="936104" cy="936104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FontTx/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Click icon to add symbol</a:t>
            </a:r>
          </a:p>
        </p:txBody>
      </p:sp>
      <p:sp>
        <p:nvSpPr>
          <p:cNvPr id="26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550863" y="1844828"/>
            <a:ext cx="3312369" cy="3240356"/>
          </a:xfrm>
          <a:prstGeom prst="snip2DiagRect">
            <a:avLst>
              <a:gd name="adj1" fmla="val 14366"/>
              <a:gd name="adj2" fmla="val 0"/>
            </a:avLst>
          </a:prstGeom>
          <a:solidFill>
            <a:schemeClr val="accent1"/>
          </a:solidFill>
        </p:spPr>
        <p:txBody>
          <a:bodyPr lIns="180000" tIns="1152000" rIns="180000" bIns="180000"/>
          <a:lstStyle>
            <a:lvl1pPr marL="0" indent="0"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1400">
                <a:solidFill>
                  <a:schemeClr val="tx1"/>
                </a:solidFill>
              </a:defRPr>
            </a:lvl2pPr>
            <a:lvl3pPr marL="182563" indent="-182563"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18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982912" y="2132856"/>
            <a:ext cx="936104" cy="936104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FontTx/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Click icon to add symbol</a:t>
            </a:r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19"/>
          </p:nvPr>
        </p:nvSpPr>
        <p:spPr>
          <a:xfrm>
            <a:off x="4439815" y="1844828"/>
            <a:ext cx="3312369" cy="3240356"/>
          </a:xfrm>
          <a:prstGeom prst="snip2DiagRect">
            <a:avLst>
              <a:gd name="adj1" fmla="val 14366"/>
              <a:gd name="adj2" fmla="val 0"/>
            </a:avLst>
          </a:prstGeom>
          <a:solidFill>
            <a:schemeClr val="tx2"/>
          </a:solidFill>
        </p:spPr>
        <p:txBody>
          <a:bodyPr lIns="180000" tIns="1152000" rIns="180000" bIns="180000"/>
          <a:lstStyle>
            <a:lvl1pPr marL="0" indent="0">
              <a:buFontTx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400">
                <a:solidFill>
                  <a:schemeClr val="bg1"/>
                </a:solidFill>
              </a:defRPr>
            </a:lvl2pPr>
            <a:lvl3pPr marL="182563" indent="-182563"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18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871864" y="2132856"/>
            <a:ext cx="936104" cy="936104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FontTx/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Click icon to add symbol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68885318"/>
      </p:ext>
    </p:extLst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B8B3A59-FC07-42ED-B702-608C3345CA53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2495601" y="1844828"/>
            <a:ext cx="7200798" cy="3168348"/>
          </a:xfrm>
        </p:spPr>
        <p:txBody>
          <a:bodyPr/>
          <a:lstStyle>
            <a:lvl1pPr marL="0" indent="0">
              <a:buFontTx/>
              <a:buNone/>
              <a:defRPr sz="3400">
                <a:solidFill>
                  <a:schemeClr val="accent4"/>
                </a:solidFill>
              </a:defRPr>
            </a:lvl1pPr>
            <a:lvl2pPr marL="0" indent="0">
              <a:buFontTx/>
              <a:buNone/>
              <a:defRPr sz="1400"/>
            </a:lvl2pPr>
            <a:lvl3pPr marL="182563" indent="-182563"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Freeform 6"/>
          <p:cNvSpPr>
            <a:spLocks noChangeAspect="1"/>
          </p:cNvSpPr>
          <p:nvPr userDrawn="1"/>
        </p:nvSpPr>
        <p:spPr bwMode="auto">
          <a:xfrm>
            <a:off x="2063552" y="1700808"/>
            <a:ext cx="288000" cy="418108"/>
          </a:xfrm>
          <a:custGeom>
            <a:avLst/>
            <a:gdLst>
              <a:gd name="T0" fmla="*/ 749 w 1139"/>
              <a:gd name="T1" fmla="*/ 872 h 1654"/>
              <a:gd name="T2" fmla="*/ 0 w 1139"/>
              <a:gd name="T3" fmla="*/ 872 h 1654"/>
              <a:gd name="T4" fmla="*/ 0 w 1139"/>
              <a:gd name="T5" fmla="*/ 192 h 1654"/>
              <a:gd name="T6" fmla="*/ 191 w 1139"/>
              <a:gd name="T7" fmla="*/ 0 h 1654"/>
              <a:gd name="T8" fmla="*/ 1139 w 1139"/>
              <a:gd name="T9" fmla="*/ 0 h 1654"/>
              <a:gd name="T10" fmla="*/ 1139 w 1139"/>
              <a:gd name="T11" fmla="*/ 638 h 1654"/>
              <a:gd name="T12" fmla="*/ 1139 w 1139"/>
              <a:gd name="T13" fmla="*/ 681 h 1654"/>
              <a:gd name="T14" fmla="*/ 1139 w 1139"/>
              <a:gd name="T15" fmla="*/ 1463 h 1654"/>
              <a:gd name="T16" fmla="*/ 947 w 1139"/>
              <a:gd name="T17" fmla="*/ 1654 h 1654"/>
              <a:gd name="T18" fmla="*/ 749 w 1139"/>
              <a:gd name="T19" fmla="*/ 1654 h 1654"/>
              <a:gd name="T20" fmla="*/ 749 w 1139"/>
              <a:gd name="T21" fmla="*/ 872 h 1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39" h="1654">
                <a:moveTo>
                  <a:pt x="749" y="872"/>
                </a:moveTo>
                <a:lnTo>
                  <a:pt x="0" y="872"/>
                </a:lnTo>
                <a:lnTo>
                  <a:pt x="0" y="192"/>
                </a:lnTo>
                <a:lnTo>
                  <a:pt x="191" y="0"/>
                </a:lnTo>
                <a:lnTo>
                  <a:pt x="1139" y="0"/>
                </a:lnTo>
                <a:lnTo>
                  <a:pt x="1139" y="638"/>
                </a:lnTo>
                <a:lnTo>
                  <a:pt x="1139" y="681"/>
                </a:lnTo>
                <a:lnTo>
                  <a:pt x="1139" y="1463"/>
                </a:lnTo>
                <a:lnTo>
                  <a:pt x="947" y="1654"/>
                </a:lnTo>
                <a:lnTo>
                  <a:pt x="749" y="1654"/>
                </a:lnTo>
                <a:lnTo>
                  <a:pt x="749" y="8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05426589"/>
      </p:ext>
    </p:extLst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Bac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 userDrawn="1"/>
        </p:nvSpPr>
        <p:spPr>
          <a:xfrm flipV="1">
            <a:off x="-10968" y="0"/>
            <a:ext cx="490393" cy="490393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ight Triangle 9"/>
          <p:cNvSpPr/>
          <p:nvPr userDrawn="1"/>
        </p:nvSpPr>
        <p:spPr>
          <a:xfrm flipH="1">
            <a:off x="11712573" y="6378574"/>
            <a:ext cx="479425" cy="47942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283DF88A-8EFC-4063-9027-1A24992ABC70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79425" y="0"/>
                </a:moveTo>
                <a:lnTo>
                  <a:pt x="12192000" y="0"/>
                </a:lnTo>
                <a:lnTo>
                  <a:pt x="12192000" y="6378572"/>
                </a:lnTo>
                <a:lnTo>
                  <a:pt x="11712572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  <a:p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50862" y="692149"/>
            <a:ext cx="11090275" cy="93662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896510721"/>
      </p:ext>
    </p:extLst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B12EA-2E1A-426F-A2F2-F336791EFBE0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03841"/>
      </p:ext>
    </p:extLst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Bac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 userDrawn="1"/>
        </p:nvSpPr>
        <p:spPr>
          <a:xfrm flipV="1">
            <a:off x="-10968" y="0"/>
            <a:ext cx="490393" cy="490393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ight Triangle 9"/>
          <p:cNvSpPr/>
          <p:nvPr userDrawn="1"/>
        </p:nvSpPr>
        <p:spPr>
          <a:xfrm flipH="1">
            <a:off x="11712573" y="6378574"/>
            <a:ext cx="479425" cy="47942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418104E3-681E-45FB-8165-E38E05302DE2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79425" y="0"/>
                </a:moveTo>
                <a:lnTo>
                  <a:pt x="12192000" y="0"/>
                </a:lnTo>
                <a:lnTo>
                  <a:pt x="12192000" y="6378572"/>
                </a:lnTo>
                <a:lnTo>
                  <a:pt x="11712572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  <a:p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50862" y="692149"/>
            <a:ext cx="11090275" cy="93662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idx="1"/>
          </p:nvPr>
        </p:nvSpPr>
        <p:spPr>
          <a:xfrm>
            <a:off x="550862" y="1844675"/>
            <a:ext cx="11090275" cy="4321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  <a:effectLst/>
              </a:defRPr>
            </a:lvl1pPr>
            <a:lvl2pPr>
              <a:defRPr>
                <a:solidFill>
                  <a:schemeClr val="bg1"/>
                </a:solidFill>
                <a:effectLst/>
              </a:defRPr>
            </a:lvl2pPr>
            <a:lvl3pPr>
              <a:defRPr>
                <a:solidFill>
                  <a:schemeClr val="bg1"/>
                </a:solidFill>
                <a:effectLst/>
              </a:defRPr>
            </a:lvl3pPr>
            <a:lvl4pPr>
              <a:defRPr>
                <a:solidFill>
                  <a:schemeClr val="bg1"/>
                </a:solidFill>
                <a:effectLst/>
              </a:defRPr>
            </a:lvl4pPr>
            <a:lvl5pPr>
              <a:defRPr>
                <a:solidFill>
                  <a:schemeClr val="bg1"/>
                </a:solidFill>
                <a:effectLst/>
              </a:defRPr>
            </a:lvl5pPr>
            <a:lvl6pPr>
              <a:defRPr>
                <a:solidFill>
                  <a:schemeClr val="bg1"/>
                </a:solidFill>
                <a:effectLst/>
              </a:defRPr>
            </a:lvl6pPr>
            <a:lvl7pPr>
              <a:defRPr>
                <a:solidFill>
                  <a:schemeClr val="bg1"/>
                </a:solidFill>
                <a:effectLst/>
              </a:defRPr>
            </a:lvl7pPr>
            <a:lvl8pPr>
              <a:defRPr>
                <a:solidFill>
                  <a:schemeClr val="bg1"/>
                </a:solidFill>
                <a:effectLst/>
              </a:defRPr>
            </a:lvl8pPr>
            <a:lvl9pPr>
              <a:defRPr>
                <a:solidFill>
                  <a:schemeClr val="bg1"/>
                </a:solidFill>
                <a:effectLst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38559677"/>
      </p:ext>
    </p:extLst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Neg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844673"/>
          </a:xfrm>
          <a:custGeom>
            <a:avLst/>
            <a:gdLst/>
            <a:ahLst/>
            <a:cxnLst/>
            <a:rect l="l" t="t" r="r" b="b"/>
            <a:pathLst>
              <a:path w="12192000" h="1844673">
                <a:moveTo>
                  <a:pt x="0" y="0"/>
                </a:moveTo>
                <a:lnTo>
                  <a:pt x="12192000" y="0"/>
                </a:lnTo>
                <a:lnTo>
                  <a:pt x="12192000" y="1412775"/>
                </a:lnTo>
                <a:lnTo>
                  <a:pt x="12192000" y="1412776"/>
                </a:lnTo>
                <a:lnTo>
                  <a:pt x="12191969" y="1412776"/>
                </a:lnTo>
                <a:lnTo>
                  <a:pt x="0" y="1844673"/>
                </a:lnTo>
                <a:lnTo>
                  <a:pt x="0" y="1412776"/>
                </a:lnTo>
                <a:lnTo>
                  <a:pt x="0" y="141277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grpSp>
        <p:nvGrpSpPr>
          <p:cNvPr id="14" name="Group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51163" y="6165850"/>
            <a:ext cx="489975" cy="360040"/>
            <a:chOff x="11151163" y="6165850"/>
            <a:chExt cx="489975" cy="360040"/>
          </a:xfrm>
        </p:grpSpPr>
        <p:sp>
          <p:nvSpPr>
            <p:cNvPr id="15" name="Snip Diagonal Corner Rectangle 14"/>
            <p:cNvSpPr/>
            <p:nvPr userDrawn="1"/>
          </p:nvSpPr>
          <p:spPr>
            <a:xfrm>
              <a:off x="11151538" y="6165850"/>
              <a:ext cx="489600" cy="360040"/>
            </a:xfrm>
            <a:prstGeom prst="snip2DiagRect">
              <a:avLst>
                <a:gd name="adj1" fmla="val 1960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6" name="Freeform 6"/>
            <p:cNvSpPr>
              <a:spLocks noChangeAspect="1" noEditPoints="1"/>
            </p:cNvSpPr>
            <p:nvPr userDrawn="1"/>
          </p:nvSpPr>
          <p:spPr bwMode="auto">
            <a:xfrm>
              <a:off x="11151163" y="6165850"/>
              <a:ext cx="489975" cy="360000"/>
            </a:xfrm>
            <a:custGeom>
              <a:avLst/>
              <a:gdLst>
                <a:gd name="T0" fmla="*/ 2431 w 3438"/>
                <a:gd name="T1" fmla="*/ 1652 h 2526"/>
                <a:gd name="T2" fmla="*/ 2460 w 3438"/>
                <a:gd name="T3" fmla="*/ 1720 h 2526"/>
                <a:gd name="T4" fmla="*/ 2533 w 3438"/>
                <a:gd name="T5" fmla="*/ 1741 h 2526"/>
                <a:gd name="T6" fmla="*/ 2577 w 3438"/>
                <a:gd name="T7" fmla="*/ 1947 h 2526"/>
                <a:gd name="T8" fmla="*/ 2406 w 3438"/>
                <a:gd name="T9" fmla="*/ 1943 h 2526"/>
                <a:gd name="T10" fmla="*/ 2298 w 3438"/>
                <a:gd name="T11" fmla="*/ 1903 h 2526"/>
                <a:gd name="T12" fmla="*/ 2226 w 3438"/>
                <a:gd name="T13" fmla="*/ 1815 h 2526"/>
                <a:gd name="T14" fmla="*/ 2192 w 3438"/>
                <a:gd name="T15" fmla="*/ 1655 h 2526"/>
                <a:gd name="T16" fmla="*/ 2188 w 3438"/>
                <a:gd name="T17" fmla="*/ 842 h 2526"/>
                <a:gd name="T18" fmla="*/ 1012 w 3438"/>
                <a:gd name="T19" fmla="*/ 1663 h 2526"/>
                <a:gd name="T20" fmla="*/ 1105 w 3438"/>
                <a:gd name="T21" fmla="*/ 1736 h 2526"/>
                <a:gd name="T22" fmla="*/ 1218 w 3438"/>
                <a:gd name="T23" fmla="*/ 1764 h 2526"/>
                <a:gd name="T24" fmla="*/ 1376 w 3438"/>
                <a:gd name="T25" fmla="*/ 1760 h 2526"/>
                <a:gd name="T26" fmla="*/ 1481 w 3438"/>
                <a:gd name="T27" fmla="*/ 1724 h 2526"/>
                <a:gd name="T28" fmla="*/ 1553 w 3438"/>
                <a:gd name="T29" fmla="*/ 1657 h 2526"/>
                <a:gd name="T30" fmla="*/ 1603 w 3438"/>
                <a:gd name="T31" fmla="*/ 1536 h 2526"/>
                <a:gd name="T32" fmla="*/ 1633 w 3438"/>
                <a:gd name="T33" fmla="*/ 1326 h 2526"/>
                <a:gd name="T34" fmla="*/ 1628 w 3438"/>
                <a:gd name="T35" fmla="*/ 1050 h 2526"/>
                <a:gd name="T36" fmla="*/ 1585 w 3438"/>
                <a:gd name="T37" fmla="*/ 844 h 2526"/>
                <a:gd name="T38" fmla="*/ 1514 w 3438"/>
                <a:gd name="T39" fmla="*/ 729 h 2526"/>
                <a:gd name="T40" fmla="*/ 1425 w 3438"/>
                <a:gd name="T41" fmla="*/ 675 h 2526"/>
                <a:gd name="T42" fmla="*/ 1280 w 3438"/>
                <a:gd name="T43" fmla="*/ 653 h 2526"/>
                <a:gd name="T44" fmla="*/ 1154 w 3438"/>
                <a:gd name="T45" fmla="*/ 669 h 2526"/>
                <a:gd name="T46" fmla="*/ 1046 w 3438"/>
                <a:gd name="T47" fmla="*/ 729 h 2526"/>
                <a:gd name="T48" fmla="*/ 985 w 3438"/>
                <a:gd name="T49" fmla="*/ 815 h 2526"/>
                <a:gd name="T50" fmla="*/ 938 w 3438"/>
                <a:gd name="T51" fmla="*/ 990 h 2526"/>
                <a:gd name="T52" fmla="*/ 923 w 3438"/>
                <a:gd name="T53" fmla="*/ 1254 h 2526"/>
                <a:gd name="T54" fmla="*/ 947 w 3438"/>
                <a:gd name="T55" fmla="*/ 1497 h 2526"/>
                <a:gd name="T56" fmla="*/ 998 w 3438"/>
                <a:gd name="T57" fmla="*/ 1641 h 2526"/>
                <a:gd name="T58" fmla="*/ 1142 w 3438"/>
                <a:gd name="T59" fmla="*/ 1970 h 2526"/>
                <a:gd name="T60" fmla="*/ 992 w 3438"/>
                <a:gd name="T61" fmla="*/ 1933 h 2526"/>
                <a:gd name="T62" fmla="*/ 864 w 3438"/>
                <a:gd name="T63" fmla="*/ 1857 h 2526"/>
                <a:gd name="T64" fmla="*/ 798 w 3438"/>
                <a:gd name="T65" fmla="*/ 1784 h 2526"/>
                <a:gd name="T66" fmla="*/ 731 w 3438"/>
                <a:gd name="T67" fmla="*/ 1645 h 2526"/>
                <a:gd name="T68" fmla="*/ 681 w 3438"/>
                <a:gd name="T69" fmla="*/ 1402 h 2526"/>
                <a:gd name="T70" fmla="*/ 674 w 3438"/>
                <a:gd name="T71" fmla="*/ 1124 h 2526"/>
                <a:gd name="T72" fmla="*/ 716 w 3438"/>
                <a:gd name="T73" fmla="*/ 839 h 2526"/>
                <a:gd name="T74" fmla="*/ 777 w 3438"/>
                <a:gd name="T75" fmla="*/ 684 h 2526"/>
                <a:gd name="T76" fmla="*/ 856 w 3438"/>
                <a:gd name="T77" fmla="*/ 579 h 2526"/>
                <a:gd name="T78" fmla="*/ 966 w 3438"/>
                <a:gd name="T79" fmla="*/ 502 h 2526"/>
                <a:gd name="T80" fmla="*/ 1125 w 3438"/>
                <a:gd name="T81" fmla="*/ 454 h 2526"/>
                <a:gd name="T82" fmla="*/ 1301 w 3438"/>
                <a:gd name="T83" fmla="*/ 443 h 2526"/>
                <a:gd name="T84" fmla="*/ 1471 w 3438"/>
                <a:gd name="T85" fmla="*/ 461 h 2526"/>
                <a:gd name="T86" fmla="*/ 1634 w 3438"/>
                <a:gd name="T87" fmla="*/ 524 h 2526"/>
                <a:gd name="T88" fmla="*/ 1723 w 3438"/>
                <a:gd name="T89" fmla="*/ 599 h 2526"/>
                <a:gd name="T90" fmla="*/ 1809 w 3438"/>
                <a:gd name="T91" fmla="*/ 740 h 2526"/>
                <a:gd name="T92" fmla="*/ 1867 w 3438"/>
                <a:gd name="T93" fmla="*/ 951 h 2526"/>
                <a:gd name="T94" fmla="*/ 1885 w 3438"/>
                <a:gd name="T95" fmla="*/ 1250 h 2526"/>
                <a:gd name="T96" fmla="*/ 1871 w 3438"/>
                <a:gd name="T97" fmla="*/ 1454 h 2526"/>
                <a:gd name="T98" fmla="*/ 1830 w 3438"/>
                <a:gd name="T99" fmla="*/ 1639 h 2526"/>
                <a:gd name="T100" fmla="*/ 1768 w 3438"/>
                <a:gd name="T101" fmla="*/ 1765 h 2526"/>
                <a:gd name="T102" fmla="*/ 1663 w 3438"/>
                <a:gd name="T103" fmla="*/ 1874 h 2526"/>
                <a:gd name="T104" fmla="*/ 1375 w 3438"/>
                <a:gd name="T105" fmla="*/ 1973 h 2526"/>
                <a:gd name="T106" fmla="*/ 2359 w 3438"/>
                <a:gd name="T107" fmla="*/ 0 h 2526"/>
                <a:gd name="T108" fmla="*/ 0 w 3438"/>
                <a:gd name="T109" fmla="*/ 2526 h 2526"/>
                <a:gd name="T110" fmla="*/ 3438 w 3438"/>
                <a:gd name="T111" fmla="*/ 1255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8" h="2526">
                  <a:moveTo>
                    <a:pt x="2724" y="1043"/>
                  </a:moveTo>
                  <a:lnTo>
                    <a:pt x="2423" y="1043"/>
                  </a:lnTo>
                  <a:lnTo>
                    <a:pt x="2423" y="1521"/>
                  </a:lnTo>
                  <a:lnTo>
                    <a:pt x="2423" y="1553"/>
                  </a:lnTo>
                  <a:lnTo>
                    <a:pt x="2424" y="1582"/>
                  </a:lnTo>
                  <a:lnTo>
                    <a:pt x="2425" y="1608"/>
                  </a:lnTo>
                  <a:lnTo>
                    <a:pt x="2428" y="1632"/>
                  </a:lnTo>
                  <a:lnTo>
                    <a:pt x="2431" y="1652"/>
                  </a:lnTo>
                  <a:lnTo>
                    <a:pt x="2434" y="1670"/>
                  </a:lnTo>
                  <a:lnTo>
                    <a:pt x="2438" y="1684"/>
                  </a:lnTo>
                  <a:lnTo>
                    <a:pt x="2442" y="1697"/>
                  </a:lnTo>
                  <a:lnTo>
                    <a:pt x="2446" y="1702"/>
                  </a:lnTo>
                  <a:lnTo>
                    <a:pt x="2449" y="1707"/>
                  </a:lnTo>
                  <a:lnTo>
                    <a:pt x="2452" y="1711"/>
                  </a:lnTo>
                  <a:lnTo>
                    <a:pt x="2456" y="1716"/>
                  </a:lnTo>
                  <a:lnTo>
                    <a:pt x="2460" y="1720"/>
                  </a:lnTo>
                  <a:lnTo>
                    <a:pt x="2466" y="1724"/>
                  </a:lnTo>
                  <a:lnTo>
                    <a:pt x="2477" y="1729"/>
                  </a:lnTo>
                  <a:lnTo>
                    <a:pt x="2491" y="1735"/>
                  </a:lnTo>
                  <a:lnTo>
                    <a:pt x="2499" y="1736"/>
                  </a:lnTo>
                  <a:lnTo>
                    <a:pt x="2506" y="1738"/>
                  </a:lnTo>
                  <a:lnTo>
                    <a:pt x="2514" y="1739"/>
                  </a:lnTo>
                  <a:lnTo>
                    <a:pt x="2523" y="1739"/>
                  </a:lnTo>
                  <a:lnTo>
                    <a:pt x="2533" y="1741"/>
                  </a:lnTo>
                  <a:lnTo>
                    <a:pt x="2542" y="1741"/>
                  </a:lnTo>
                  <a:lnTo>
                    <a:pt x="2722" y="1734"/>
                  </a:lnTo>
                  <a:lnTo>
                    <a:pt x="2732" y="1923"/>
                  </a:lnTo>
                  <a:lnTo>
                    <a:pt x="2697" y="1929"/>
                  </a:lnTo>
                  <a:lnTo>
                    <a:pt x="2664" y="1935"/>
                  </a:lnTo>
                  <a:lnTo>
                    <a:pt x="2633" y="1941"/>
                  </a:lnTo>
                  <a:lnTo>
                    <a:pt x="2603" y="1944"/>
                  </a:lnTo>
                  <a:lnTo>
                    <a:pt x="2577" y="1947"/>
                  </a:lnTo>
                  <a:lnTo>
                    <a:pt x="2553" y="1950"/>
                  </a:lnTo>
                  <a:lnTo>
                    <a:pt x="2530" y="1951"/>
                  </a:lnTo>
                  <a:lnTo>
                    <a:pt x="2510" y="1952"/>
                  </a:lnTo>
                  <a:lnTo>
                    <a:pt x="2487" y="1951"/>
                  </a:lnTo>
                  <a:lnTo>
                    <a:pt x="2466" y="1950"/>
                  </a:lnTo>
                  <a:lnTo>
                    <a:pt x="2445" y="1948"/>
                  </a:lnTo>
                  <a:lnTo>
                    <a:pt x="2425" y="1946"/>
                  </a:lnTo>
                  <a:lnTo>
                    <a:pt x="2406" y="1943"/>
                  </a:lnTo>
                  <a:lnTo>
                    <a:pt x="2388" y="1939"/>
                  </a:lnTo>
                  <a:lnTo>
                    <a:pt x="2370" y="1935"/>
                  </a:lnTo>
                  <a:lnTo>
                    <a:pt x="2362" y="1933"/>
                  </a:lnTo>
                  <a:lnTo>
                    <a:pt x="2354" y="1930"/>
                  </a:lnTo>
                  <a:lnTo>
                    <a:pt x="2339" y="1925"/>
                  </a:lnTo>
                  <a:lnTo>
                    <a:pt x="2324" y="1918"/>
                  </a:lnTo>
                  <a:lnTo>
                    <a:pt x="2311" y="1911"/>
                  </a:lnTo>
                  <a:lnTo>
                    <a:pt x="2298" y="1903"/>
                  </a:lnTo>
                  <a:lnTo>
                    <a:pt x="2286" y="1896"/>
                  </a:lnTo>
                  <a:lnTo>
                    <a:pt x="2276" y="1887"/>
                  </a:lnTo>
                  <a:lnTo>
                    <a:pt x="2265" y="1877"/>
                  </a:lnTo>
                  <a:lnTo>
                    <a:pt x="2256" y="1866"/>
                  </a:lnTo>
                  <a:lnTo>
                    <a:pt x="2249" y="1855"/>
                  </a:lnTo>
                  <a:lnTo>
                    <a:pt x="2241" y="1843"/>
                  </a:lnTo>
                  <a:lnTo>
                    <a:pt x="2233" y="1829"/>
                  </a:lnTo>
                  <a:lnTo>
                    <a:pt x="2226" y="1815"/>
                  </a:lnTo>
                  <a:lnTo>
                    <a:pt x="2220" y="1799"/>
                  </a:lnTo>
                  <a:lnTo>
                    <a:pt x="2215" y="1782"/>
                  </a:lnTo>
                  <a:lnTo>
                    <a:pt x="2209" y="1764"/>
                  </a:lnTo>
                  <a:lnTo>
                    <a:pt x="2205" y="1744"/>
                  </a:lnTo>
                  <a:lnTo>
                    <a:pt x="2201" y="1724"/>
                  </a:lnTo>
                  <a:lnTo>
                    <a:pt x="2198" y="1702"/>
                  </a:lnTo>
                  <a:lnTo>
                    <a:pt x="2195" y="1679"/>
                  </a:lnTo>
                  <a:lnTo>
                    <a:pt x="2192" y="1655"/>
                  </a:lnTo>
                  <a:lnTo>
                    <a:pt x="2190" y="1630"/>
                  </a:lnTo>
                  <a:lnTo>
                    <a:pt x="2189" y="1603"/>
                  </a:lnTo>
                  <a:lnTo>
                    <a:pt x="2188" y="1575"/>
                  </a:lnTo>
                  <a:lnTo>
                    <a:pt x="2188" y="1547"/>
                  </a:lnTo>
                  <a:lnTo>
                    <a:pt x="2188" y="1043"/>
                  </a:lnTo>
                  <a:lnTo>
                    <a:pt x="2021" y="1043"/>
                  </a:lnTo>
                  <a:lnTo>
                    <a:pt x="2021" y="842"/>
                  </a:lnTo>
                  <a:lnTo>
                    <a:pt x="2188" y="842"/>
                  </a:lnTo>
                  <a:lnTo>
                    <a:pt x="2188" y="526"/>
                  </a:lnTo>
                  <a:lnTo>
                    <a:pt x="2423" y="526"/>
                  </a:lnTo>
                  <a:lnTo>
                    <a:pt x="2423" y="842"/>
                  </a:lnTo>
                  <a:lnTo>
                    <a:pt x="2724" y="842"/>
                  </a:lnTo>
                  <a:lnTo>
                    <a:pt x="2724" y="1043"/>
                  </a:lnTo>
                  <a:close/>
                  <a:moveTo>
                    <a:pt x="998" y="1641"/>
                  </a:moveTo>
                  <a:lnTo>
                    <a:pt x="1007" y="1656"/>
                  </a:lnTo>
                  <a:lnTo>
                    <a:pt x="1012" y="1663"/>
                  </a:lnTo>
                  <a:lnTo>
                    <a:pt x="1018" y="1670"/>
                  </a:lnTo>
                  <a:lnTo>
                    <a:pt x="1029" y="1683"/>
                  </a:lnTo>
                  <a:lnTo>
                    <a:pt x="1043" y="1696"/>
                  </a:lnTo>
                  <a:lnTo>
                    <a:pt x="1056" y="1707"/>
                  </a:lnTo>
                  <a:lnTo>
                    <a:pt x="1072" y="1718"/>
                  </a:lnTo>
                  <a:lnTo>
                    <a:pt x="1088" y="1727"/>
                  </a:lnTo>
                  <a:lnTo>
                    <a:pt x="1097" y="1732"/>
                  </a:lnTo>
                  <a:lnTo>
                    <a:pt x="1105" y="1736"/>
                  </a:lnTo>
                  <a:lnTo>
                    <a:pt x="1123" y="1743"/>
                  </a:lnTo>
                  <a:lnTo>
                    <a:pt x="1143" y="1750"/>
                  </a:lnTo>
                  <a:lnTo>
                    <a:pt x="1153" y="1753"/>
                  </a:lnTo>
                  <a:lnTo>
                    <a:pt x="1163" y="1755"/>
                  </a:lnTo>
                  <a:lnTo>
                    <a:pt x="1185" y="1760"/>
                  </a:lnTo>
                  <a:lnTo>
                    <a:pt x="1195" y="1762"/>
                  </a:lnTo>
                  <a:lnTo>
                    <a:pt x="1207" y="1763"/>
                  </a:lnTo>
                  <a:lnTo>
                    <a:pt x="1218" y="1764"/>
                  </a:lnTo>
                  <a:lnTo>
                    <a:pt x="1230" y="1765"/>
                  </a:lnTo>
                  <a:lnTo>
                    <a:pt x="1254" y="1768"/>
                  </a:lnTo>
                  <a:lnTo>
                    <a:pt x="1280" y="1768"/>
                  </a:lnTo>
                  <a:lnTo>
                    <a:pt x="1306" y="1768"/>
                  </a:lnTo>
                  <a:lnTo>
                    <a:pt x="1330" y="1765"/>
                  </a:lnTo>
                  <a:lnTo>
                    <a:pt x="1342" y="1764"/>
                  </a:lnTo>
                  <a:lnTo>
                    <a:pt x="1353" y="1763"/>
                  </a:lnTo>
                  <a:lnTo>
                    <a:pt x="1376" y="1760"/>
                  </a:lnTo>
                  <a:lnTo>
                    <a:pt x="1397" y="1755"/>
                  </a:lnTo>
                  <a:lnTo>
                    <a:pt x="1418" y="1750"/>
                  </a:lnTo>
                  <a:lnTo>
                    <a:pt x="1428" y="1747"/>
                  </a:lnTo>
                  <a:lnTo>
                    <a:pt x="1437" y="1744"/>
                  </a:lnTo>
                  <a:lnTo>
                    <a:pt x="1455" y="1736"/>
                  </a:lnTo>
                  <a:lnTo>
                    <a:pt x="1464" y="1733"/>
                  </a:lnTo>
                  <a:lnTo>
                    <a:pt x="1473" y="1728"/>
                  </a:lnTo>
                  <a:lnTo>
                    <a:pt x="1481" y="1724"/>
                  </a:lnTo>
                  <a:lnTo>
                    <a:pt x="1489" y="1719"/>
                  </a:lnTo>
                  <a:lnTo>
                    <a:pt x="1503" y="1708"/>
                  </a:lnTo>
                  <a:lnTo>
                    <a:pt x="1510" y="1703"/>
                  </a:lnTo>
                  <a:lnTo>
                    <a:pt x="1517" y="1697"/>
                  </a:lnTo>
                  <a:lnTo>
                    <a:pt x="1530" y="1685"/>
                  </a:lnTo>
                  <a:lnTo>
                    <a:pt x="1536" y="1679"/>
                  </a:lnTo>
                  <a:lnTo>
                    <a:pt x="1541" y="1672"/>
                  </a:lnTo>
                  <a:lnTo>
                    <a:pt x="1553" y="1657"/>
                  </a:lnTo>
                  <a:lnTo>
                    <a:pt x="1562" y="1643"/>
                  </a:lnTo>
                  <a:lnTo>
                    <a:pt x="1571" y="1626"/>
                  </a:lnTo>
                  <a:lnTo>
                    <a:pt x="1579" y="1609"/>
                  </a:lnTo>
                  <a:lnTo>
                    <a:pt x="1583" y="1599"/>
                  </a:lnTo>
                  <a:lnTo>
                    <a:pt x="1587" y="1590"/>
                  </a:lnTo>
                  <a:lnTo>
                    <a:pt x="1594" y="1570"/>
                  </a:lnTo>
                  <a:lnTo>
                    <a:pt x="1600" y="1547"/>
                  </a:lnTo>
                  <a:lnTo>
                    <a:pt x="1603" y="1536"/>
                  </a:lnTo>
                  <a:lnTo>
                    <a:pt x="1607" y="1525"/>
                  </a:lnTo>
                  <a:lnTo>
                    <a:pt x="1612" y="1500"/>
                  </a:lnTo>
                  <a:lnTo>
                    <a:pt x="1617" y="1474"/>
                  </a:lnTo>
                  <a:lnTo>
                    <a:pt x="1621" y="1447"/>
                  </a:lnTo>
                  <a:lnTo>
                    <a:pt x="1625" y="1419"/>
                  </a:lnTo>
                  <a:lnTo>
                    <a:pt x="1628" y="1389"/>
                  </a:lnTo>
                  <a:lnTo>
                    <a:pt x="1630" y="1359"/>
                  </a:lnTo>
                  <a:lnTo>
                    <a:pt x="1633" y="1326"/>
                  </a:lnTo>
                  <a:lnTo>
                    <a:pt x="1634" y="1292"/>
                  </a:lnTo>
                  <a:lnTo>
                    <a:pt x="1635" y="1256"/>
                  </a:lnTo>
                  <a:lnTo>
                    <a:pt x="1635" y="1220"/>
                  </a:lnTo>
                  <a:lnTo>
                    <a:pt x="1635" y="1183"/>
                  </a:lnTo>
                  <a:lnTo>
                    <a:pt x="1634" y="1148"/>
                  </a:lnTo>
                  <a:lnTo>
                    <a:pt x="1633" y="1115"/>
                  </a:lnTo>
                  <a:lnTo>
                    <a:pt x="1630" y="1081"/>
                  </a:lnTo>
                  <a:lnTo>
                    <a:pt x="1628" y="1050"/>
                  </a:lnTo>
                  <a:lnTo>
                    <a:pt x="1625" y="1020"/>
                  </a:lnTo>
                  <a:lnTo>
                    <a:pt x="1620" y="991"/>
                  </a:lnTo>
                  <a:lnTo>
                    <a:pt x="1616" y="963"/>
                  </a:lnTo>
                  <a:lnTo>
                    <a:pt x="1611" y="937"/>
                  </a:lnTo>
                  <a:lnTo>
                    <a:pt x="1606" y="911"/>
                  </a:lnTo>
                  <a:lnTo>
                    <a:pt x="1600" y="888"/>
                  </a:lnTo>
                  <a:lnTo>
                    <a:pt x="1593" y="865"/>
                  </a:lnTo>
                  <a:lnTo>
                    <a:pt x="1585" y="844"/>
                  </a:lnTo>
                  <a:lnTo>
                    <a:pt x="1578" y="824"/>
                  </a:lnTo>
                  <a:lnTo>
                    <a:pt x="1568" y="806"/>
                  </a:lnTo>
                  <a:lnTo>
                    <a:pt x="1559" y="788"/>
                  </a:lnTo>
                  <a:lnTo>
                    <a:pt x="1550" y="772"/>
                  </a:lnTo>
                  <a:lnTo>
                    <a:pt x="1545" y="764"/>
                  </a:lnTo>
                  <a:lnTo>
                    <a:pt x="1539" y="756"/>
                  </a:lnTo>
                  <a:lnTo>
                    <a:pt x="1527" y="742"/>
                  </a:lnTo>
                  <a:lnTo>
                    <a:pt x="1514" y="729"/>
                  </a:lnTo>
                  <a:lnTo>
                    <a:pt x="1508" y="723"/>
                  </a:lnTo>
                  <a:lnTo>
                    <a:pt x="1500" y="717"/>
                  </a:lnTo>
                  <a:lnTo>
                    <a:pt x="1493" y="711"/>
                  </a:lnTo>
                  <a:lnTo>
                    <a:pt x="1485" y="706"/>
                  </a:lnTo>
                  <a:lnTo>
                    <a:pt x="1469" y="696"/>
                  </a:lnTo>
                  <a:lnTo>
                    <a:pt x="1453" y="687"/>
                  </a:lnTo>
                  <a:lnTo>
                    <a:pt x="1435" y="679"/>
                  </a:lnTo>
                  <a:lnTo>
                    <a:pt x="1425" y="675"/>
                  </a:lnTo>
                  <a:lnTo>
                    <a:pt x="1415" y="672"/>
                  </a:lnTo>
                  <a:lnTo>
                    <a:pt x="1395" y="666"/>
                  </a:lnTo>
                  <a:lnTo>
                    <a:pt x="1375" y="662"/>
                  </a:lnTo>
                  <a:lnTo>
                    <a:pt x="1352" y="657"/>
                  </a:lnTo>
                  <a:lnTo>
                    <a:pt x="1341" y="656"/>
                  </a:lnTo>
                  <a:lnTo>
                    <a:pt x="1330" y="655"/>
                  </a:lnTo>
                  <a:lnTo>
                    <a:pt x="1305" y="654"/>
                  </a:lnTo>
                  <a:lnTo>
                    <a:pt x="1280" y="653"/>
                  </a:lnTo>
                  <a:lnTo>
                    <a:pt x="1255" y="654"/>
                  </a:lnTo>
                  <a:lnTo>
                    <a:pt x="1243" y="654"/>
                  </a:lnTo>
                  <a:lnTo>
                    <a:pt x="1231" y="655"/>
                  </a:lnTo>
                  <a:lnTo>
                    <a:pt x="1219" y="656"/>
                  </a:lnTo>
                  <a:lnTo>
                    <a:pt x="1208" y="657"/>
                  </a:lnTo>
                  <a:lnTo>
                    <a:pt x="1186" y="662"/>
                  </a:lnTo>
                  <a:lnTo>
                    <a:pt x="1165" y="666"/>
                  </a:lnTo>
                  <a:lnTo>
                    <a:pt x="1154" y="669"/>
                  </a:lnTo>
                  <a:lnTo>
                    <a:pt x="1145" y="672"/>
                  </a:lnTo>
                  <a:lnTo>
                    <a:pt x="1126" y="679"/>
                  </a:lnTo>
                  <a:lnTo>
                    <a:pt x="1108" y="687"/>
                  </a:lnTo>
                  <a:lnTo>
                    <a:pt x="1091" y="696"/>
                  </a:lnTo>
                  <a:lnTo>
                    <a:pt x="1082" y="700"/>
                  </a:lnTo>
                  <a:lnTo>
                    <a:pt x="1074" y="706"/>
                  </a:lnTo>
                  <a:lnTo>
                    <a:pt x="1060" y="717"/>
                  </a:lnTo>
                  <a:lnTo>
                    <a:pt x="1046" y="729"/>
                  </a:lnTo>
                  <a:lnTo>
                    <a:pt x="1033" y="742"/>
                  </a:lnTo>
                  <a:lnTo>
                    <a:pt x="1026" y="748"/>
                  </a:lnTo>
                  <a:lnTo>
                    <a:pt x="1020" y="756"/>
                  </a:lnTo>
                  <a:lnTo>
                    <a:pt x="1015" y="764"/>
                  </a:lnTo>
                  <a:lnTo>
                    <a:pt x="1009" y="772"/>
                  </a:lnTo>
                  <a:lnTo>
                    <a:pt x="1000" y="788"/>
                  </a:lnTo>
                  <a:lnTo>
                    <a:pt x="990" y="806"/>
                  </a:lnTo>
                  <a:lnTo>
                    <a:pt x="985" y="815"/>
                  </a:lnTo>
                  <a:lnTo>
                    <a:pt x="982" y="824"/>
                  </a:lnTo>
                  <a:lnTo>
                    <a:pt x="974" y="844"/>
                  </a:lnTo>
                  <a:lnTo>
                    <a:pt x="966" y="865"/>
                  </a:lnTo>
                  <a:lnTo>
                    <a:pt x="959" y="888"/>
                  </a:lnTo>
                  <a:lnTo>
                    <a:pt x="953" y="911"/>
                  </a:lnTo>
                  <a:lnTo>
                    <a:pt x="947" y="936"/>
                  </a:lnTo>
                  <a:lnTo>
                    <a:pt x="942" y="963"/>
                  </a:lnTo>
                  <a:lnTo>
                    <a:pt x="938" y="990"/>
                  </a:lnTo>
                  <a:lnTo>
                    <a:pt x="933" y="1019"/>
                  </a:lnTo>
                  <a:lnTo>
                    <a:pt x="930" y="1048"/>
                  </a:lnTo>
                  <a:lnTo>
                    <a:pt x="928" y="1080"/>
                  </a:lnTo>
                  <a:lnTo>
                    <a:pt x="926" y="1112"/>
                  </a:lnTo>
                  <a:lnTo>
                    <a:pt x="924" y="1146"/>
                  </a:lnTo>
                  <a:lnTo>
                    <a:pt x="923" y="1182"/>
                  </a:lnTo>
                  <a:lnTo>
                    <a:pt x="923" y="1218"/>
                  </a:lnTo>
                  <a:lnTo>
                    <a:pt x="923" y="1254"/>
                  </a:lnTo>
                  <a:lnTo>
                    <a:pt x="924" y="1289"/>
                  </a:lnTo>
                  <a:lnTo>
                    <a:pt x="926" y="1323"/>
                  </a:lnTo>
                  <a:lnTo>
                    <a:pt x="928" y="1355"/>
                  </a:lnTo>
                  <a:lnTo>
                    <a:pt x="930" y="1387"/>
                  </a:lnTo>
                  <a:lnTo>
                    <a:pt x="933" y="1416"/>
                  </a:lnTo>
                  <a:lnTo>
                    <a:pt x="937" y="1444"/>
                  </a:lnTo>
                  <a:lnTo>
                    <a:pt x="941" y="1471"/>
                  </a:lnTo>
                  <a:lnTo>
                    <a:pt x="947" y="1497"/>
                  </a:lnTo>
                  <a:lnTo>
                    <a:pt x="953" y="1521"/>
                  </a:lnTo>
                  <a:lnTo>
                    <a:pt x="958" y="1545"/>
                  </a:lnTo>
                  <a:lnTo>
                    <a:pt x="962" y="1555"/>
                  </a:lnTo>
                  <a:lnTo>
                    <a:pt x="965" y="1566"/>
                  </a:lnTo>
                  <a:lnTo>
                    <a:pt x="972" y="1587"/>
                  </a:lnTo>
                  <a:lnTo>
                    <a:pt x="980" y="1606"/>
                  </a:lnTo>
                  <a:lnTo>
                    <a:pt x="989" y="1624"/>
                  </a:lnTo>
                  <a:lnTo>
                    <a:pt x="998" y="1641"/>
                  </a:lnTo>
                  <a:close/>
                  <a:moveTo>
                    <a:pt x="1280" y="1978"/>
                  </a:moveTo>
                  <a:lnTo>
                    <a:pt x="1259" y="1978"/>
                  </a:lnTo>
                  <a:lnTo>
                    <a:pt x="1239" y="1978"/>
                  </a:lnTo>
                  <a:lnTo>
                    <a:pt x="1218" y="1977"/>
                  </a:lnTo>
                  <a:lnTo>
                    <a:pt x="1198" y="1975"/>
                  </a:lnTo>
                  <a:lnTo>
                    <a:pt x="1179" y="1974"/>
                  </a:lnTo>
                  <a:lnTo>
                    <a:pt x="1160" y="1972"/>
                  </a:lnTo>
                  <a:lnTo>
                    <a:pt x="1142" y="1970"/>
                  </a:lnTo>
                  <a:lnTo>
                    <a:pt x="1124" y="1966"/>
                  </a:lnTo>
                  <a:lnTo>
                    <a:pt x="1106" y="1964"/>
                  </a:lnTo>
                  <a:lnTo>
                    <a:pt x="1088" y="1961"/>
                  </a:lnTo>
                  <a:lnTo>
                    <a:pt x="1071" y="1956"/>
                  </a:lnTo>
                  <a:lnTo>
                    <a:pt x="1054" y="1953"/>
                  </a:lnTo>
                  <a:lnTo>
                    <a:pt x="1038" y="1948"/>
                  </a:lnTo>
                  <a:lnTo>
                    <a:pt x="1022" y="1943"/>
                  </a:lnTo>
                  <a:lnTo>
                    <a:pt x="992" y="1933"/>
                  </a:lnTo>
                  <a:lnTo>
                    <a:pt x="963" y="1920"/>
                  </a:lnTo>
                  <a:lnTo>
                    <a:pt x="949" y="1914"/>
                  </a:lnTo>
                  <a:lnTo>
                    <a:pt x="936" y="1907"/>
                  </a:lnTo>
                  <a:lnTo>
                    <a:pt x="911" y="1892"/>
                  </a:lnTo>
                  <a:lnTo>
                    <a:pt x="899" y="1884"/>
                  </a:lnTo>
                  <a:lnTo>
                    <a:pt x="886" y="1875"/>
                  </a:lnTo>
                  <a:lnTo>
                    <a:pt x="875" y="1866"/>
                  </a:lnTo>
                  <a:lnTo>
                    <a:pt x="864" y="1857"/>
                  </a:lnTo>
                  <a:lnTo>
                    <a:pt x="853" y="1848"/>
                  </a:lnTo>
                  <a:lnTo>
                    <a:pt x="843" y="1838"/>
                  </a:lnTo>
                  <a:lnTo>
                    <a:pt x="833" y="1828"/>
                  </a:lnTo>
                  <a:lnTo>
                    <a:pt x="824" y="1818"/>
                  </a:lnTo>
                  <a:lnTo>
                    <a:pt x="815" y="1807"/>
                  </a:lnTo>
                  <a:lnTo>
                    <a:pt x="811" y="1801"/>
                  </a:lnTo>
                  <a:lnTo>
                    <a:pt x="806" y="1796"/>
                  </a:lnTo>
                  <a:lnTo>
                    <a:pt x="798" y="1784"/>
                  </a:lnTo>
                  <a:lnTo>
                    <a:pt x="790" y="1772"/>
                  </a:lnTo>
                  <a:lnTo>
                    <a:pt x="783" y="1760"/>
                  </a:lnTo>
                  <a:lnTo>
                    <a:pt x="776" y="1747"/>
                  </a:lnTo>
                  <a:lnTo>
                    <a:pt x="761" y="1720"/>
                  </a:lnTo>
                  <a:lnTo>
                    <a:pt x="754" y="1706"/>
                  </a:lnTo>
                  <a:lnTo>
                    <a:pt x="748" y="1691"/>
                  </a:lnTo>
                  <a:lnTo>
                    <a:pt x="736" y="1661"/>
                  </a:lnTo>
                  <a:lnTo>
                    <a:pt x="731" y="1645"/>
                  </a:lnTo>
                  <a:lnTo>
                    <a:pt x="725" y="1629"/>
                  </a:lnTo>
                  <a:lnTo>
                    <a:pt x="715" y="1596"/>
                  </a:lnTo>
                  <a:lnTo>
                    <a:pt x="706" y="1561"/>
                  </a:lnTo>
                  <a:lnTo>
                    <a:pt x="698" y="1524"/>
                  </a:lnTo>
                  <a:lnTo>
                    <a:pt x="695" y="1505"/>
                  </a:lnTo>
                  <a:lnTo>
                    <a:pt x="691" y="1484"/>
                  </a:lnTo>
                  <a:lnTo>
                    <a:pt x="686" y="1445"/>
                  </a:lnTo>
                  <a:lnTo>
                    <a:pt x="681" y="1402"/>
                  </a:lnTo>
                  <a:lnTo>
                    <a:pt x="678" y="1360"/>
                  </a:lnTo>
                  <a:lnTo>
                    <a:pt x="676" y="1337"/>
                  </a:lnTo>
                  <a:lnTo>
                    <a:pt x="674" y="1315"/>
                  </a:lnTo>
                  <a:lnTo>
                    <a:pt x="673" y="1267"/>
                  </a:lnTo>
                  <a:lnTo>
                    <a:pt x="673" y="1219"/>
                  </a:lnTo>
                  <a:lnTo>
                    <a:pt x="673" y="1171"/>
                  </a:lnTo>
                  <a:lnTo>
                    <a:pt x="674" y="1147"/>
                  </a:lnTo>
                  <a:lnTo>
                    <a:pt x="674" y="1124"/>
                  </a:lnTo>
                  <a:lnTo>
                    <a:pt x="678" y="1079"/>
                  </a:lnTo>
                  <a:lnTo>
                    <a:pt x="681" y="1035"/>
                  </a:lnTo>
                  <a:lnTo>
                    <a:pt x="686" y="992"/>
                  </a:lnTo>
                  <a:lnTo>
                    <a:pt x="689" y="972"/>
                  </a:lnTo>
                  <a:lnTo>
                    <a:pt x="692" y="952"/>
                  </a:lnTo>
                  <a:lnTo>
                    <a:pt x="699" y="912"/>
                  </a:lnTo>
                  <a:lnTo>
                    <a:pt x="707" y="875"/>
                  </a:lnTo>
                  <a:lnTo>
                    <a:pt x="716" y="839"/>
                  </a:lnTo>
                  <a:lnTo>
                    <a:pt x="721" y="823"/>
                  </a:lnTo>
                  <a:lnTo>
                    <a:pt x="726" y="806"/>
                  </a:lnTo>
                  <a:lnTo>
                    <a:pt x="738" y="773"/>
                  </a:lnTo>
                  <a:lnTo>
                    <a:pt x="743" y="757"/>
                  </a:lnTo>
                  <a:lnTo>
                    <a:pt x="750" y="742"/>
                  </a:lnTo>
                  <a:lnTo>
                    <a:pt x="762" y="712"/>
                  </a:lnTo>
                  <a:lnTo>
                    <a:pt x="770" y="698"/>
                  </a:lnTo>
                  <a:lnTo>
                    <a:pt x="777" y="684"/>
                  </a:lnTo>
                  <a:lnTo>
                    <a:pt x="793" y="658"/>
                  </a:lnTo>
                  <a:lnTo>
                    <a:pt x="801" y="646"/>
                  </a:lnTo>
                  <a:lnTo>
                    <a:pt x="808" y="634"/>
                  </a:lnTo>
                  <a:lnTo>
                    <a:pt x="817" y="621"/>
                  </a:lnTo>
                  <a:lnTo>
                    <a:pt x="826" y="610"/>
                  </a:lnTo>
                  <a:lnTo>
                    <a:pt x="837" y="599"/>
                  </a:lnTo>
                  <a:lnTo>
                    <a:pt x="846" y="589"/>
                  </a:lnTo>
                  <a:lnTo>
                    <a:pt x="856" y="579"/>
                  </a:lnTo>
                  <a:lnTo>
                    <a:pt x="867" y="569"/>
                  </a:lnTo>
                  <a:lnTo>
                    <a:pt x="878" y="558"/>
                  </a:lnTo>
                  <a:lnTo>
                    <a:pt x="890" y="549"/>
                  </a:lnTo>
                  <a:lnTo>
                    <a:pt x="901" y="542"/>
                  </a:lnTo>
                  <a:lnTo>
                    <a:pt x="913" y="533"/>
                  </a:lnTo>
                  <a:lnTo>
                    <a:pt x="939" y="517"/>
                  </a:lnTo>
                  <a:lnTo>
                    <a:pt x="953" y="510"/>
                  </a:lnTo>
                  <a:lnTo>
                    <a:pt x="966" y="502"/>
                  </a:lnTo>
                  <a:lnTo>
                    <a:pt x="981" y="497"/>
                  </a:lnTo>
                  <a:lnTo>
                    <a:pt x="994" y="490"/>
                  </a:lnTo>
                  <a:lnTo>
                    <a:pt x="1025" y="479"/>
                  </a:lnTo>
                  <a:lnTo>
                    <a:pt x="1057" y="470"/>
                  </a:lnTo>
                  <a:lnTo>
                    <a:pt x="1073" y="465"/>
                  </a:lnTo>
                  <a:lnTo>
                    <a:pt x="1090" y="461"/>
                  </a:lnTo>
                  <a:lnTo>
                    <a:pt x="1107" y="457"/>
                  </a:lnTo>
                  <a:lnTo>
                    <a:pt x="1125" y="454"/>
                  </a:lnTo>
                  <a:lnTo>
                    <a:pt x="1162" y="449"/>
                  </a:lnTo>
                  <a:lnTo>
                    <a:pt x="1180" y="447"/>
                  </a:lnTo>
                  <a:lnTo>
                    <a:pt x="1199" y="445"/>
                  </a:lnTo>
                  <a:lnTo>
                    <a:pt x="1219" y="444"/>
                  </a:lnTo>
                  <a:lnTo>
                    <a:pt x="1239" y="443"/>
                  </a:lnTo>
                  <a:lnTo>
                    <a:pt x="1260" y="443"/>
                  </a:lnTo>
                  <a:lnTo>
                    <a:pt x="1280" y="443"/>
                  </a:lnTo>
                  <a:lnTo>
                    <a:pt x="1301" y="443"/>
                  </a:lnTo>
                  <a:lnTo>
                    <a:pt x="1321" y="443"/>
                  </a:lnTo>
                  <a:lnTo>
                    <a:pt x="1341" y="444"/>
                  </a:lnTo>
                  <a:lnTo>
                    <a:pt x="1361" y="445"/>
                  </a:lnTo>
                  <a:lnTo>
                    <a:pt x="1398" y="449"/>
                  </a:lnTo>
                  <a:lnTo>
                    <a:pt x="1418" y="452"/>
                  </a:lnTo>
                  <a:lnTo>
                    <a:pt x="1436" y="454"/>
                  </a:lnTo>
                  <a:lnTo>
                    <a:pt x="1453" y="457"/>
                  </a:lnTo>
                  <a:lnTo>
                    <a:pt x="1471" y="461"/>
                  </a:lnTo>
                  <a:lnTo>
                    <a:pt x="1503" y="469"/>
                  </a:lnTo>
                  <a:lnTo>
                    <a:pt x="1535" y="479"/>
                  </a:lnTo>
                  <a:lnTo>
                    <a:pt x="1550" y="484"/>
                  </a:lnTo>
                  <a:lnTo>
                    <a:pt x="1565" y="490"/>
                  </a:lnTo>
                  <a:lnTo>
                    <a:pt x="1580" y="496"/>
                  </a:lnTo>
                  <a:lnTo>
                    <a:pt x="1594" y="502"/>
                  </a:lnTo>
                  <a:lnTo>
                    <a:pt x="1621" y="517"/>
                  </a:lnTo>
                  <a:lnTo>
                    <a:pt x="1634" y="524"/>
                  </a:lnTo>
                  <a:lnTo>
                    <a:pt x="1646" y="533"/>
                  </a:lnTo>
                  <a:lnTo>
                    <a:pt x="1659" y="540"/>
                  </a:lnTo>
                  <a:lnTo>
                    <a:pt x="1670" y="549"/>
                  </a:lnTo>
                  <a:lnTo>
                    <a:pt x="1682" y="558"/>
                  </a:lnTo>
                  <a:lnTo>
                    <a:pt x="1692" y="567"/>
                  </a:lnTo>
                  <a:lnTo>
                    <a:pt x="1704" y="578"/>
                  </a:lnTo>
                  <a:lnTo>
                    <a:pt x="1714" y="588"/>
                  </a:lnTo>
                  <a:lnTo>
                    <a:pt x="1723" y="599"/>
                  </a:lnTo>
                  <a:lnTo>
                    <a:pt x="1733" y="609"/>
                  </a:lnTo>
                  <a:lnTo>
                    <a:pt x="1742" y="620"/>
                  </a:lnTo>
                  <a:lnTo>
                    <a:pt x="1751" y="633"/>
                  </a:lnTo>
                  <a:lnTo>
                    <a:pt x="1767" y="657"/>
                  </a:lnTo>
                  <a:lnTo>
                    <a:pt x="1775" y="670"/>
                  </a:lnTo>
                  <a:lnTo>
                    <a:pt x="1782" y="683"/>
                  </a:lnTo>
                  <a:lnTo>
                    <a:pt x="1796" y="711"/>
                  </a:lnTo>
                  <a:lnTo>
                    <a:pt x="1809" y="740"/>
                  </a:lnTo>
                  <a:lnTo>
                    <a:pt x="1822" y="771"/>
                  </a:lnTo>
                  <a:lnTo>
                    <a:pt x="1827" y="788"/>
                  </a:lnTo>
                  <a:lnTo>
                    <a:pt x="1833" y="803"/>
                  </a:lnTo>
                  <a:lnTo>
                    <a:pt x="1842" y="838"/>
                  </a:lnTo>
                  <a:lnTo>
                    <a:pt x="1851" y="874"/>
                  </a:lnTo>
                  <a:lnTo>
                    <a:pt x="1859" y="911"/>
                  </a:lnTo>
                  <a:lnTo>
                    <a:pt x="1864" y="930"/>
                  </a:lnTo>
                  <a:lnTo>
                    <a:pt x="1867" y="951"/>
                  </a:lnTo>
                  <a:lnTo>
                    <a:pt x="1873" y="991"/>
                  </a:lnTo>
                  <a:lnTo>
                    <a:pt x="1877" y="1033"/>
                  </a:lnTo>
                  <a:lnTo>
                    <a:pt x="1880" y="1076"/>
                  </a:lnTo>
                  <a:lnTo>
                    <a:pt x="1882" y="1099"/>
                  </a:lnTo>
                  <a:lnTo>
                    <a:pt x="1884" y="1123"/>
                  </a:lnTo>
                  <a:lnTo>
                    <a:pt x="1885" y="1170"/>
                  </a:lnTo>
                  <a:lnTo>
                    <a:pt x="1885" y="1218"/>
                  </a:lnTo>
                  <a:lnTo>
                    <a:pt x="1885" y="1250"/>
                  </a:lnTo>
                  <a:lnTo>
                    <a:pt x="1885" y="1281"/>
                  </a:lnTo>
                  <a:lnTo>
                    <a:pt x="1884" y="1312"/>
                  </a:lnTo>
                  <a:lnTo>
                    <a:pt x="1882" y="1342"/>
                  </a:lnTo>
                  <a:lnTo>
                    <a:pt x="1880" y="1371"/>
                  </a:lnTo>
                  <a:lnTo>
                    <a:pt x="1877" y="1399"/>
                  </a:lnTo>
                  <a:lnTo>
                    <a:pt x="1875" y="1427"/>
                  </a:lnTo>
                  <a:lnTo>
                    <a:pt x="1874" y="1441"/>
                  </a:lnTo>
                  <a:lnTo>
                    <a:pt x="1871" y="1454"/>
                  </a:lnTo>
                  <a:lnTo>
                    <a:pt x="1868" y="1480"/>
                  </a:lnTo>
                  <a:lnTo>
                    <a:pt x="1864" y="1505"/>
                  </a:lnTo>
                  <a:lnTo>
                    <a:pt x="1859" y="1529"/>
                  </a:lnTo>
                  <a:lnTo>
                    <a:pt x="1854" y="1553"/>
                  </a:lnTo>
                  <a:lnTo>
                    <a:pt x="1849" y="1575"/>
                  </a:lnTo>
                  <a:lnTo>
                    <a:pt x="1843" y="1598"/>
                  </a:lnTo>
                  <a:lnTo>
                    <a:pt x="1836" y="1619"/>
                  </a:lnTo>
                  <a:lnTo>
                    <a:pt x="1830" y="1639"/>
                  </a:lnTo>
                  <a:lnTo>
                    <a:pt x="1823" y="1659"/>
                  </a:lnTo>
                  <a:lnTo>
                    <a:pt x="1815" y="1679"/>
                  </a:lnTo>
                  <a:lnTo>
                    <a:pt x="1811" y="1688"/>
                  </a:lnTo>
                  <a:lnTo>
                    <a:pt x="1806" y="1697"/>
                  </a:lnTo>
                  <a:lnTo>
                    <a:pt x="1798" y="1715"/>
                  </a:lnTo>
                  <a:lnTo>
                    <a:pt x="1788" y="1733"/>
                  </a:lnTo>
                  <a:lnTo>
                    <a:pt x="1778" y="1750"/>
                  </a:lnTo>
                  <a:lnTo>
                    <a:pt x="1768" y="1765"/>
                  </a:lnTo>
                  <a:lnTo>
                    <a:pt x="1757" y="1781"/>
                  </a:lnTo>
                  <a:lnTo>
                    <a:pt x="1745" y="1796"/>
                  </a:lnTo>
                  <a:lnTo>
                    <a:pt x="1733" y="1810"/>
                  </a:lnTo>
                  <a:lnTo>
                    <a:pt x="1721" y="1825"/>
                  </a:lnTo>
                  <a:lnTo>
                    <a:pt x="1707" y="1837"/>
                  </a:lnTo>
                  <a:lnTo>
                    <a:pt x="1693" y="1851"/>
                  </a:lnTo>
                  <a:lnTo>
                    <a:pt x="1679" y="1862"/>
                  </a:lnTo>
                  <a:lnTo>
                    <a:pt x="1663" y="1874"/>
                  </a:lnTo>
                  <a:lnTo>
                    <a:pt x="1648" y="1884"/>
                  </a:lnTo>
                  <a:lnTo>
                    <a:pt x="1831" y="2178"/>
                  </a:lnTo>
                  <a:lnTo>
                    <a:pt x="1607" y="2282"/>
                  </a:lnTo>
                  <a:lnTo>
                    <a:pt x="1413" y="1965"/>
                  </a:lnTo>
                  <a:lnTo>
                    <a:pt x="1402" y="1969"/>
                  </a:lnTo>
                  <a:lnTo>
                    <a:pt x="1396" y="1970"/>
                  </a:lnTo>
                  <a:lnTo>
                    <a:pt x="1389" y="1971"/>
                  </a:lnTo>
                  <a:lnTo>
                    <a:pt x="1375" y="1973"/>
                  </a:lnTo>
                  <a:lnTo>
                    <a:pt x="1359" y="1975"/>
                  </a:lnTo>
                  <a:lnTo>
                    <a:pt x="1342" y="1977"/>
                  </a:lnTo>
                  <a:lnTo>
                    <a:pt x="1323" y="1978"/>
                  </a:lnTo>
                  <a:lnTo>
                    <a:pt x="1303" y="1978"/>
                  </a:lnTo>
                  <a:lnTo>
                    <a:pt x="1280" y="1978"/>
                  </a:lnTo>
                  <a:close/>
                  <a:moveTo>
                    <a:pt x="3107" y="0"/>
                  </a:moveTo>
                  <a:lnTo>
                    <a:pt x="2987" y="0"/>
                  </a:lnTo>
                  <a:lnTo>
                    <a:pt x="2359" y="0"/>
                  </a:lnTo>
                  <a:lnTo>
                    <a:pt x="1732" y="0"/>
                  </a:lnTo>
                  <a:lnTo>
                    <a:pt x="1103" y="0"/>
                  </a:lnTo>
                  <a:lnTo>
                    <a:pt x="476" y="0"/>
                  </a:lnTo>
                  <a:lnTo>
                    <a:pt x="0" y="475"/>
                  </a:lnTo>
                  <a:lnTo>
                    <a:pt x="0" y="1271"/>
                  </a:lnTo>
                  <a:lnTo>
                    <a:pt x="0" y="2066"/>
                  </a:lnTo>
                  <a:lnTo>
                    <a:pt x="0" y="2197"/>
                  </a:lnTo>
                  <a:lnTo>
                    <a:pt x="0" y="2526"/>
                  </a:lnTo>
                  <a:lnTo>
                    <a:pt x="330" y="2526"/>
                  </a:lnTo>
                  <a:lnTo>
                    <a:pt x="450" y="2526"/>
                  </a:lnTo>
                  <a:lnTo>
                    <a:pt x="1078" y="2526"/>
                  </a:lnTo>
                  <a:lnTo>
                    <a:pt x="1706" y="2526"/>
                  </a:lnTo>
                  <a:lnTo>
                    <a:pt x="2333" y="2526"/>
                  </a:lnTo>
                  <a:lnTo>
                    <a:pt x="2961" y="2526"/>
                  </a:lnTo>
                  <a:lnTo>
                    <a:pt x="3438" y="2051"/>
                  </a:lnTo>
                  <a:lnTo>
                    <a:pt x="3438" y="1255"/>
                  </a:lnTo>
                  <a:lnTo>
                    <a:pt x="3438" y="460"/>
                  </a:lnTo>
                  <a:lnTo>
                    <a:pt x="3438" y="329"/>
                  </a:lnTo>
                  <a:lnTo>
                    <a:pt x="3438" y="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5768CA-0DE8-4AEA-B10E-26E5A44387C3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55913" y="6381328"/>
            <a:ext cx="8136632" cy="14329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50862" y="692149"/>
            <a:ext cx="11090275" cy="93662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550863" y="1844675"/>
            <a:ext cx="11090274" cy="432117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  <a:lvl2pPr>
              <a:defRPr>
                <a:solidFill>
                  <a:schemeClr val="bg1"/>
                </a:solidFill>
                <a:effectLst/>
              </a:defRPr>
            </a:lvl2pPr>
            <a:lvl3pPr>
              <a:defRPr>
                <a:solidFill>
                  <a:schemeClr val="bg1"/>
                </a:solidFill>
                <a:effectLst/>
              </a:defRPr>
            </a:lvl3pPr>
            <a:lvl4pPr>
              <a:defRPr>
                <a:solidFill>
                  <a:schemeClr val="bg1"/>
                </a:solidFill>
                <a:effectLst/>
              </a:defRPr>
            </a:lvl4pPr>
            <a:lvl5pPr>
              <a:defRPr>
                <a:solidFill>
                  <a:schemeClr val="bg1"/>
                </a:solidFill>
                <a:effectLst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18570425"/>
      </p:ext>
    </p:extLst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o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79425" y="0"/>
                </a:moveTo>
                <a:lnTo>
                  <a:pt x="12192000" y="0"/>
                </a:lnTo>
                <a:lnTo>
                  <a:pt x="12192000" y="6378572"/>
                </a:lnTo>
                <a:lnTo>
                  <a:pt x="11712572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 Click icon to change picture or select picture shape and insert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  <a:p>
            <a:r>
              <a:rPr lang="en-GB" dirty="0"/>
              <a:t>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862" y="3032943"/>
            <a:ext cx="11090275" cy="792113"/>
          </a:xfrm>
        </p:spPr>
        <p:txBody>
          <a:bodyPr anchor="ctr" anchorCtr="0"/>
          <a:lstStyle>
            <a:lvl1pPr algn="ctr">
              <a:defRPr sz="4800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4942363A-7844-4A5F-9151-324B2D147D09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body" sz="quarter" idx="15"/>
          </p:nvPr>
        </p:nvSpPr>
        <p:spPr>
          <a:xfrm>
            <a:off x="550863" y="549275"/>
            <a:ext cx="720000" cy="5292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1855574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0862" y="1628775"/>
            <a:ext cx="11090275" cy="1656209"/>
          </a:xfrm>
        </p:spPr>
        <p:txBody>
          <a:bodyPr anchor="t" anchorCtr="0"/>
          <a:lstStyle>
            <a:lvl1pPr algn="l">
              <a:defRPr sz="4800"/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0863" y="3428999"/>
            <a:ext cx="4897437" cy="1439863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70B3-1A03-4256-9B25-6BC6262B2312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reeform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50863" y="549275"/>
            <a:ext cx="720000" cy="529006"/>
          </a:xfrm>
          <a:custGeom>
            <a:avLst/>
            <a:gdLst>
              <a:gd name="T0" fmla="*/ 2431 w 3438"/>
              <a:gd name="T1" fmla="*/ 1652 h 2526"/>
              <a:gd name="T2" fmla="*/ 2460 w 3438"/>
              <a:gd name="T3" fmla="*/ 1720 h 2526"/>
              <a:gd name="T4" fmla="*/ 2533 w 3438"/>
              <a:gd name="T5" fmla="*/ 1741 h 2526"/>
              <a:gd name="T6" fmla="*/ 2577 w 3438"/>
              <a:gd name="T7" fmla="*/ 1947 h 2526"/>
              <a:gd name="T8" fmla="*/ 2406 w 3438"/>
              <a:gd name="T9" fmla="*/ 1943 h 2526"/>
              <a:gd name="T10" fmla="*/ 2298 w 3438"/>
              <a:gd name="T11" fmla="*/ 1903 h 2526"/>
              <a:gd name="T12" fmla="*/ 2226 w 3438"/>
              <a:gd name="T13" fmla="*/ 1815 h 2526"/>
              <a:gd name="T14" fmla="*/ 2192 w 3438"/>
              <a:gd name="T15" fmla="*/ 1655 h 2526"/>
              <a:gd name="T16" fmla="*/ 2188 w 3438"/>
              <a:gd name="T17" fmla="*/ 842 h 2526"/>
              <a:gd name="T18" fmla="*/ 1012 w 3438"/>
              <a:gd name="T19" fmla="*/ 1663 h 2526"/>
              <a:gd name="T20" fmla="*/ 1105 w 3438"/>
              <a:gd name="T21" fmla="*/ 1736 h 2526"/>
              <a:gd name="T22" fmla="*/ 1218 w 3438"/>
              <a:gd name="T23" fmla="*/ 1764 h 2526"/>
              <a:gd name="T24" fmla="*/ 1376 w 3438"/>
              <a:gd name="T25" fmla="*/ 1760 h 2526"/>
              <a:gd name="T26" fmla="*/ 1481 w 3438"/>
              <a:gd name="T27" fmla="*/ 1724 h 2526"/>
              <a:gd name="T28" fmla="*/ 1553 w 3438"/>
              <a:gd name="T29" fmla="*/ 1657 h 2526"/>
              <a:gd name="T30" fmla="*/ 1603 w 3438"/>
              <a:gd name="T31" fmla="*/ 1536 h 2526"/>
              <a:gd name="T32" fmla="*/ 1633 w 3438"/>
              <a:gd name="T33" fmla="*/ 1326 h 2526"/>
              <a:gd name="T34" fmla="*/ 1628 w 3438"/>
              <a:gd name="T35" fmla="*/ 1050 h 2526"/>
              <a:gd name="T36" fmla="*/ 1585 w 3438"/>
              <a:gd name="T37" fmla="*/ 844 h 2526"/>
              <a:gd name="T38" fmla="*/ 1514 w 3438"/>
              <a:gd name="T39" fmla="*/ 729 h 2526"/>
              <a:gd name="T40" fmla="*/ 1425 w 3438"/>
              <a:gd name="T41" fmla="*/ 675 h 2526"/>
              <a:gd name="T42" fmla="*/ 1280 w 3438"/>
              <a:gd name="T43" fmla="*/ 653 h 2526"/>
              <a:gd name="T44" fmla="*/ 1154 w 3438"/>
              <a:gd name="T45" fmla="*/ 669 h 2526"/>
              <a:gd name="T46" fmla="*/ 1046 w 3438"/>
              <a:gd name="T47" fmla="*/ 729 h 2526"/>
              <a:gd name="T48" fmla="*/ 985 w 3438"/>
              <a:gd name="T49" fmla="*/ 815 h 2526"/>
              <a:gd name="T50" fmla="*/ 938 w 3438"/>
              <a:gd name="T51" fmla="*/ 990 h 2526"/>
              <a:gd name="T52" fmla="*/ 923 w 3438"/>
              <a:gd name="T53" fmla="*/ 1254 h 2526"/>
              <a:gd name="T54" fmla="*/ 947 w 3438"/>
              <a:gd name="T55" fmla="*/ 1497 h 2526"/>
              <a:gd name="T56" fmla="*/ 998 w 3438"/>
              <a:gd name="T57" fmla="*/ 1641 h 2526"/>
              <a:gd name="T58" fmla="*/ 1142 w 3438"/>
              <a:gd name="T59" fmla="*/ 1970 h 2526"/>
              <a:gd name="T60" fmla="*/ 992 w 3438"/>
              <a:gd name="T61" fmla="*/ 1933 h 2526"/>
              <a:gd name="T62" fmla="*/ 864 w 3438"/>
              <a:gd name="T63" fmla="*/ 1857 h 2526"/>
              <a:gd name="T64" fmla="*/ 798 w 3438"/>
              <a:gd name="T65" fmla="*/ 1784 h 2526"/>
              <a:gd name="T66" fmla="*/ 731 w 3438"/>
              <a:gd name="T67" fmla="*/ 1645 h 2526"/>
              <a:gd name="T68" fmla="*/ 681 w 3438"/>
              <a:gd name="T69" fmla="*/ 1402 h 2526"/>
              <a:gd name="T70" fmla="*/ 674 w 3438"/>
              <a:gd name="T71" fmla="*/ 1124 h 2526"/>
              <a:gd name="T72" fmla="*/ 716 w 3438"/>
              <a:gd name="T73" fmla="*/ 839 h 2526"/>
              <a:gd name="T74" fmla="*/ 777 w 3438"/>
              <a:gd name="T75" fmla="*/ 684 h 2526"/>
              <a:gd name="T76" fmla="*/ 856 w 3438"/>
              <a:gd name="T77" fmla="*/ 579 h 2526"/>
              <a:gd name="T78" fmla="*/ 966 w 3438"/>
              <a:gd name="T79" fmla="*/ 502 h 2526"/>
              <a:gd name="T80" fmla="*/ 1125 w 3438"/>
              <a:gd name="T81" fmla="*/ 454 h 2526"/>
              <a:gd name="T82" fmla="*/ 1301 w 3438"/>
              <a:gd name="T83" fmla="*/ 443 h 2526"/>
              <a:gd name="T84" fmla="*/ 1471 w 3438"/>
              <a:gd name="T85" fmla="*/ 461 h 2526"/>
              <a:gd name="T86" fmla="*/ 1634 w 3438"/>
              <a:gd name="T87" fmla="*/ 524 h 2526"/>
              <a:gd name="T88" fmla="*/ 1723 w 3438"/>
              <a:gd name="T89" fmla="*/ 599 h 2526"/>
              <a:gd name="T90" fmla="*/ 1809 w 3438"/>
              <a:gd name="T91" fmla="*/ 740 h 2526"/>
              <a:gd name="T92" fmla="*/ 1867 w 3438"/>
              <a:gd name="T93" fmla="*/ 951 h 2526"/>
              <a:gd name="T94" fmla="*/ 1885 w 3438"/>
              <a:gd name="T95" fmla="*/ 1250 h 2526"/>
              <a:gd name="T96" fmla="*/ 1871 w 3438"/>
              <a:gd name="T97" fmla="*/ 1454 h 2526"/>
              <a:gd name="T98" fmla="*/ 1830 w 3438"/>
              <a:gd name="T99" fmla="*/ 1639 h 2526"/>
              <a:gd name="T100" fmla="*/ 1768 w 3438"/>
              <a:gd name="T101" fmla="*/ 1765 h 2526"/>
              <a:gd name="T102" fmla="*/ 1663 w 3438"/>
              <a:gd name="T103" fmla="*/ 1874 h 2526"/>
              <a:gd name="T104" fmla="*/ 1375 w 3438"/>
              <a:gd name="T105" fmla="*/ 1973 h 2526"/>
              <a:gd name="T106" fmla="*/ 2359 w 3438"/>
              <a:gd name="T107" fmla="*/ 0 h 2526"/>
              <a:gd name="T108" fmla="*/ 0 w 3438"/>
              <a:gd name="T109" fmla="*/ 2526 h 2526"/>
              <a:gd name="T110" fmla="*/ 3438 w 3438"/>
              <a:gd name="T111" fmla="*/ 1255 h 2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38" h="2526">
                <a:moveTo>
                  <a:pt x="2724" y="1043"/>
                </a:moveTo>
                <a:lnTo>
                  <a:pt x="2423" y="1043"/>
                </a:lnTo>
                <a:lnTo>
                  <a:pt x="2423" y="1521"/>
                </a:lnTo>
                <a:lnTo>
                  <a:pt x="2423" y="1553"/>
                </a:lnTo>
                <a:lnTo>
                  <a:pt x="2424" y="1582"/>
                </a:lnTo>
                <a:lnTo>
                  <a:pt x="2425" y="1608"/>
                </a:lnTo>
                <a:lnTo>
                  <a:pt x="2428" y="1632"/>
                </a:lnTo>
                <a:lnTo>
                  <a:pt x="2431" y="1652"/>
                </a:lnTo>
                <a:lnTo>
                  <a:pt x="2434" y="1670"/>
                </a:lnTo>
                <a:lnTo>
                  <a:pt x="2438" y="1684"/>
                </a:lnTo>
                <a:lnTo>
                  <a:pt x="2442" y="1697"/>
                </a:lnTo>
                <a:lnTo>
                  <a:pt x="2446" y="1702"/>
                </a:lnTo>
                <a:lnTo>
                  <a:pt x="2449" y="1707"/>
                </a:lnTo>
                <a:lnTo>
                  <a:pt x="2452" y="1711"/>
                </a:lnTo>
                <a:lnTo>
                  <a:pt x="2456" y="1716"/>
                </a:lnTo>
                <a:lnTo>
                  <a:pt x="2460" y="1720"/>
                </a:lnTo>
                <a:lnTo>
                  <a:pt x="2466" y="1724"/>
                </a:lnTo>
                <a:lnTo>
                  <a:pt x="2477" y="1729"/>
                </a:lnTo>
                <a:lnTo>
                  <a:pt x="2491" y="1735"/>
                </a:lnTo>
                <a:lnTo>
                  <a:pt x="2499" y="1736"/>
                </a:lnTo>
                <a:lnTo>
                  <a:pt x="2506" y="1738"/>
                </a:lnTo>
                <a:lnTo>
                  <a:pt x="2514" y="1739"/>
                </a:lnTo>
                <a:lnTo>
                  <a:pt x="2523" y="1739"/>
                </a:lnTo>
                <a:lnTo>
                  <a:pt x="2533" y="1741"/>
                </a:lnTo>
                <a:lnTo>
                  <a:pt x="2542" y="1741"/>
                </a:lnTo>
                <a:lnTo>
                  <a:pt x="2722" y="1734"/>
                </a:lnTo>
                <a:lnTo>
                  <a:pt x="2732" y="1923"/>
                </a:lnTo>
                <a:lnTo>
                  <a:pt x="2697" y="1929"/>
                </a:lnTo>
                <a:lnTo>
                  <a:pt x="2664" y="1935"/>
                </a:lnTo>
                <a:lnTo>
                  <a:pt x="2633" y="1941"/>
                </a:lnTo>
                <a:lnTo>
                  <a:pt x="2603" y="1944"/>
                </a:lnTo>
                <a:lnTo>
                  <a:pt x="2577" y="1947"/>
                </a:lnTo>
                <a:lnTo>
                  <a:pt x="2553" y="1950"/>
                </a:lnTo>
                <a:lnTo>
                  <a:pt x="2530" y="1951"/>
                </a:lnTo>
                <a:lnTo>
                  <a:pt x="2510" y="1952"/>
                </a:lnTo>
                <a:lnTo>
                  <a:pt x="2487" y="1951"/>
                </a:lnTo>
                <a:lnTo>
                  <a:pt x="2466" y="1950"/>
                </a:lnTo>
                <a:lnTo>
                  <a:pt x="2445" y="1948"/>
                </a:lnTo>
                <a:lnTo>
                  <a:pt x="2425" y="1946"/>
                </a:lnTo>
                <a:lnTo>
                  <a:pt x="2406" y="1943"/>
                </a:lnTo>
                <a:lnTo>
                  <a:pt x="2388" y="1939"/>
                </a:lnTo>
                <a:lnTo>
                  <a:pt x="2370" y="1935"/>
                </a:lnTo>
                <a:lnTo>
                  <a:pt x="2362" y="1933"/>
                </a:lnTo>
                <a:lnTo>
                  <a:pt x="2354" y="1930"/>
                </a:lnTo>
                <a:lnTo>
                  <a:pt x="2339" y="1925"/>
                </a:lnTo>
                <a:lnTo>
                  <a:pt x="2324" y="1918"/>
                </a:lnTo>
                <a:lnTo>
                  <a:pt x="2311" y="1911"/>
                </a:lnTo>
                <a:lnTo>
                  <a:pt x="2298" y="1903"/>
                </a:lnTo>
                <a:lnTo>
                  <a:pt x="2286" y="1896"/>
                </a:lnTo>
                <a:lnTo>
                  <a:pt x="2276" y="1887"/>
                </a:lnTo>
                <a:lnTo>
                  <a:pt x="2265" y="1877"/>
                </a:lnTo>
                <a:lnTo>
                  <a:pt x="2256" y="1866"/>
                </a:lnTo>
                <a:lnTo>
                  <a:pt x="2249" y="1855"/>
                </a:lnTo>
                <a:lnTo>
                  <a:pt x="2241" y="1843"/>
                </a:lnTo>
                <a:lnTo>
                  <a:pt x="2233" y="1829"/>
                </a:lnTo>
                <a:lnTo>
                  <a:pt x="2226" y="1815"/>
                </a:lnTo>
                <a:lnTo>
                  <a:pt x="2220" y="1799"/>
                </a:lnTo>
                <a:lnTo>
                  <a:pt x="2215" y="1782"/>
                </a:lnTo>
                <a:lnTo>
                  <a:pt x="2209" y="1764"/>
                </a:lnTo>
                <a:lnTo>
                  <a:pt x="2205" y="1744"/>
                </a:lnTo>
                <a:lnTo>
                  <a:pt x="2201" y="1724"/>
                </a:lnTo>
                <a:lnTo>
                  <a:pt x="2198" y="1702"/>
                </a:lnTo>
                <a:lnTo>
                  <a:pt x="2195" y="1679"/>
                </a:lnTo>
                <a:lnTo>
                  <a:pt x="2192" y="1655"/>
                </a:lnTo>
                <a:lnTo>
                  <a:pt x="2190" y="1630"/>
                </a:lnTo>
                <a:lnTo>
                  <a:pt x="2189" y="1603"/>
                </a:lnTo>
                <a:lnTo>
                  <a:pt x="2188" y="1575"/>
                </a:lnTo>
                <a:lnTo>
                  <a:pt x="2188" y="1547"/>
                </a:lnTo>
                <a:lnTo>
                  <a:pt x="2188" y="1043"/>
                </a:lnTo>
                <a:lnTo>
                  <a:pt x="2021" y="1043"/>
                </a:lnTo>
                <a:lnTo>
                  <a:pt x="2021" y="842"/>
                </a:lnTo>
                <a:lnTo>
                  <a:pt x="2188" y="842"/>
                </a:lnTo>
                <a:lnTo>
                  <a:pt x="2188" y="526"/>
                </a:lnTo>
                <a:lnTo>
                  <a:pt x="2423" y="526"/>
                </a:lnTo>
                <a:lnTo>
                  <a:pt x="2423" y="842"/>
                </a:lnTo>
                <a:lnTo>
                  <a:pt x="2724" y="842"/>
                </a:lnTo>
                <a:lnTo>
                  <a:pt x="2724" y="1043"/>
                </a:lnTo>
                <a:close/>
                <a:moveTo>
                  <a:pt x="998" y="1641"/>
                </a:moveTo>
                <a:lnTo>
                  <a:pt x="1007" y="1656"/>
                </a:lnTo>
                <a:lnTo>
                  <a:pt x="1012" y="1663"/>
                </a:lnTo>
                <a:lnTo>
                  <a:pt x="1018" y="1670"/>
                </a:lnTo>
                <a:lnTo>
                  <a:pt x="1029" y="1683"/>
                </a:lnTo>
                <a:lnTo>
                  <a:pt x="1043" y="1696"/>
                </a:lnTo>
                <a:lnTo>
                  <a:pt x="1056" y="1707"/>
                </a:lnTo>
                <a:lnTo>
                  <a:pt x="1072" y="1718"/>
                </a:lnTo>
                <a:lnTo>
                  <a:pt x="1088" y="1727"/>
                </a:lnTo>
                <a:lnTo>
                  <a:pt x="1097" y="1732"/>
                </a:lnTo>
                <a:lnTo>
                  <a:pt x="1105" y="1736"/>
                </a:lnTo>
                <a:lnTo>
                  <a:pt x="1123" y="1743"/>
                </a:lnTo>
                <a:lnTo>
                  <a:pt x="1143" y="1750"/>
                </a:lnTo>
                <a:lnTo>
                  <a:pt x="1153" y="1753"/>
                </a:lnTo>
                <a:lnTo>
                  <a:pt x="1163" y="1755"/>
                </a:lnTo>
                <a:lnTo>
                  <a:pt x="1185" y="1760"/>
                </a:lnTo>
                <a:lnTo>
                  <a:pt x="1195" y="1762"/>
                </a:lnTo>
                <a:lnTo>
                  <a:pt x="1207" y="1763"/>
                </a:lnTo>
                <a:lnTo>
                  <a:pt x="1218" y="1764"/>
                </a:lnTo>
                <a:lnTo>
                  <a:pt x="1230" y="1765"/>
                </a:lnTo>
                <a:lnTo>
                  <a:pt x="1254" y="1768"/>
                </a:lnTo>
                <a:lnTo>
                  <a:pt x="1280" y="1768"/>
                </a:lnTo>
                <a:lnTo>
                  <a:pt x="1306" y="1768"/>
                </a:lnTo>
                <a:lnTo>
                  <a:pt x="1330" y="1765"/>
                </a:lnTo>
                <a:lnTo>
                  <a:pt x="1342" y="1764"/>
                </a:lnTo>
                <a:lnTo>
                  <a:pt x="1353" y="1763"/>
                </a:lnTo>
                <a:lnTo>
                  <a:pt x="1376" y="1760"/>
                </a:lnTo>
                <a:lnTo>
                  <a:pt x="1397" y="1755"/>
                </a:lnTo>
                <a:lnTo>
                  <a:pt x="1418" y="1750"/>
                </a:lnTo>
                <a:lnTo>
                  <a:pt x="1428" y="1747"/>
                </a:lnTo>
                <a:lnTo>
                  <a:pt x="1437" y="1744"/>
                </a:lnTo>
                <a:lnTo>
                  <a:pt x="1455" y="1736"/>
                </a:lnTo>
                <a:lnTo>
                  <a:pt x="1464" y="1733"/>
                </a:lnTo>
                <a:lnTo>
                  <a:pt x="1473" y="1728"/>
                </a:lnTo>
                <a:lnTo>
                  <a:pt x="1481" y="1724"/>
                </a:lnTo>
                <a:lnTo>
                  <a:pt x="1489" y="1719"/>
                </a:lnTo>
                <a:lnTo>
                  <a:pt x="1503" y="1708"/>
                </a:lnTo>
                <a:lnTo>
                  <a:pt x="1510" y="1703"/>
                </a:lnTo>
                <a:lnTo>
                  <a:pt x="1517" y="1697"/>
                </a:lnTo>
                <a:lnTo>
                  <a:pt x="1530" y="1685"/>
                </a:lnTo>
                <a:lnTo>
                  <a:pt x="1536" y="1679"/>
                </a:lnTo>
                <a:lnTo>
                  <a:pt x="1541" y="1672"/>
                </a:lnTo>
                <a:lnTo>
                  <a:pt x="1553" y="1657"/>
                </a:lnTo>
                <a:lnTo>
                  <a:pt x="1562" y="1643"/>
                </a:lnTo>
                <a:lnTo>
                  <a:pt x="1571" y="1626"/>
                </a:lnTo>
                <a:lnTo>
                  <a:pt x="1579" y="1609"/>
                </a:lnTo>
                <a:lnTo>
                  <a:pt x="1583" y="1599"/>
                </a:lnTo>
                <a:lnTo>
                  <a:pt x="1587" y="1590"/>
                </a:lnTo>
                <a:lnTo>
                  <a:pt x="1594" y="1570"/>
                </a:lnTo>
                <a:lnTo>
                  <a:pt x="1600" y="1547"/>
                </a:lnTo>
                <a:lnTo>
                  <a:pt x="1603" y="1536"/>
                </a:lnTo>
                <a:lnTo>
                  <a:pt x="1607" y="1525"/>
                </a:lnTo>
                <a:lnTo>
                  <a:pt x="1612" y="1500"/>
                </a:lnTo>
                <a:lnTo>
                  <a:pt x="1617" y="1474"/>
                </a:lnTo>
                <a:lnTo>
                  <a:pt x="1621" y="1447"/>
                </a:lnTo>
                <a:lnTo>
                  <a:pt x="1625" y="1419"/>
                </a:lnTo>
                <a:lnTo>
                  <a:pt x="1628" y="1389"/>
                </a:lnTo>
                <a:lnTo>
                  <a:pt x="1630" y="1359"/>
                </a:lnTo>
                <a:lnTo>
                  <a:pt x="1633" y="1326"/>
                </a:lnTo>
                <a:lnTo>
                  <a:pt x="1634" y="1292"/>
                </a:lnTo>
                <a:lnTo>
                  <a:pt x="1635" y="1256"/>
                </a:lnTo>
                <a:lnTo>
                  <a:pt x="1635" y="1220"/>
                </a:lnTo>
                <a:lnTo>
                  <a:pt x="1635" y="1183"/>
                </a:lnTo>
                <a:lnTo>
                  <a:pt x="1634" y="1148"/>
                </a:lnTo>
                <a:lnTo>
                  <a:pt x="1633" y="1115"/>
                </a:lnTo>
                <a:lnTo>
                  <a:pt x="1630" y="1081"/>
                </a:lnTo>
                <a:lnTo>
                  <a:pt x="1628" y="1050"/>
                </a:lnTo>
                <a:lnTo>
                  <a:pt x="1625" y="1020"/>
                </a:lnTo>
                <a:lnTo>
                  <a:pt x="1620" y="991"/>
                </a:lnTo>
                <a:lnTo>
                  <a:pt x="1616" y="963"/>
                </a:lnTo>
                <a:lnTo>
                  <a:pt x="1611" y="937"/>
                </a:lnTo>
                <a:lnTo>
                  <a:pt x="1606" y="911"/>
                </a:lnTo>
                <a:lnTo>
                  <a:pt x="1600" y="888"/>
                </a:lnTo>
                <a:lnTo>
                  <a:pt x="1593" y="865"/>
                </a:lnTo>
                <a:lnTo>
                  <a:pt x="1585" y="844"/>
                </a:lnTo>
                <a:lnTo>
                  <a:pt x="1578" y="824"/>
                </a:lnTo>
                <a:lnTo>
                  <a:pt x="1568" y="806"/>
                </a:lnTo>
                <a:lnTo>
                  <a:pt x="1559" y="788"/>
                </a:lnTo>
                <a:lnTo>
                  <a:pt x="1550" y="772"/>
                </a:lnTo>
                <a:lnTo>
                  <a:pt x="1545" y="764"/>
                </a:lnTo>
                <a:lnTo>
                  <a:pt x="1539" y="756"/>
                </a:lnTo>
                <a:lnTo>
                  <a:pt x="1527" y="742"/>
                </a:lnTo>
                <a:lnTo>
                  <a:pt x="1514" y="729"/>
                </a:lnTo>
                <a:lnTo>
                  <a:pt x="1508" y="723"/>
                </a:lnTo>
                <a:lnTo>
                  <a:pt x="1500" y="717"/>
                </a:lnTo>
                <a:lnTo>
                  <a:pt x="1493" y="711"/>
                </a:lnTo>
                <a:lnTo>
                  <a:pt x="1485" y="706"/>
                </a:lnTo>
                <a:lnTo>
                  <a:pt x="1469" y="696"/>
                </a:lnTo>
                <a:lnTo>
                  <a:pt x="1453" y="687"/>
                </a:lnTo>
                <a:lnTo>
                  <a:pt x="1435" y="679"/>
                </a:lnTo>
                <a:lnTo>
                  <a:pt x="1425" y="675"/>
                </a:lnTo>
                <a:lnTo>
                  <a:pt x="1415" y="672"/>
                </a:lnTo>
                <a:lnTo>
                  <a:pt x="1395" y="666"/>
                </a:lnTo>
                <a:lnTo>
                  <a:pt x="1375" y="662"/>
                </a:lnTo>
                <a:lnTo>
                  <a:pt x="1352" y="657"/>
                </a:lnTo>
                <a:lnTo>
                  <a:pt x="1341" y="656"/>
                </a:lnTo>
                <a:lnTo>
                  <a:pt x="1330" y="655"/>
                </a:lnTo>
                <a:lnTo>
                  <a:pt x="1305" y="654"/>
                </a:lnTo>
                <a:lnTo>
                  <a:pt x="1280" y="653"/>
                </a:lnTo>
                <a:lnTo>
                  <a:pt x="1255" y="654"/>
                </a:lnTo>
                <a:lnTo>
                  <a:pt x="1243" y="654"/>
                </a:lnTo>
                <a:lnTo>
                  <a:pt x="1231" y="655"/>
                </a:lnTo>
                <a:lnTo>
                  <a:pt x="1219" y="656"/>
                </a:lnTo>
                <a:lnTo>
                  <a:pt x="1208" y="657"/>
                </a:lnTo>
                <a:lnTo>
                  <a:pt x="1186" y="662"/>
                </a:lnTo>
                <a:lnTo>
                  <a:pt x="1165" y="666"/>
                </a:lnTo>
                <a:lnTo>
                  <a:pt x="1154" y="669"/>
                </a:lnTo>
                <a:lnTo>
                  <a:pt x="1145" y="672"/>
                </a:lnTo>
                <a:lnTo>
                  <a:pt x="1126" y="679"/>
                </a:lnTo>
                <a:lnTo>
                  <a:pt x="1108" y="687"/>
                </a:lnTo>
                <a:lnTo>
                  <a:pt x="1091" y="696"/>
                </a:lnTo>
                <a:lnTo>
                  <a:pt x="1082" y="700"/>
                </a:lnTo>
                <a:lnTo>
                  <a:pt x="1074" y="706"/>
                </a:lnTo>
                <a:lnTo>
                  <a:pt x="1060" y="717"/>
                </a:lnTo>
                <a:lnTo>
                  <a:pt x="1046" y="729"/>
                </a:lnTo>
                <a:lnTo>
                  <a:pt x="1033" y="742"/>
                </a:lnTo>
                <a:lnTo>
                  <a:pt x="1026" y="748"/>
                </a:lnTo>
                <a:lnTo>
                  <a:pt x="1020" y="756"/>
                </a:lnTo>
                <a:lnTo>
                  <a:pt x="1015" y="764"/>
                </a:lnTo>
                <a:lnTo>
                  <a:pt x="1009" y="772"/>
                </a:lnTo>
                <a:lnTo>
                  <a:pt x="1000" y="788"/>
                </a:lnTo>
                <a:lnTo>
                  <a:pt x="990" y="806"/>
                </a:lnTo>
                <a:lnTo>
                  <a:pt x="985" y="815"/>
                </a:lnTo>
                <a:lnTo>
                  <a:pt x="982" y="824"/>
                </a:lnTo>
                <a:lnTo>
                  <a:pt x="974" y="844"/>
                </a:lnTo>
                <a:lnTo>
                  <a:pt x="966" y="865"/>
                </a:lnTo>
                <a:lnTo>
                  <a:pt x="959" y="888"/>
                </a:lnTo>
                <a:lnTo>
                  <a:pt x="953" y="911"/>
                </a:lnTo>
                <a:lnTo>
                  <a:pt x="947" y="936"/>
                </a:lnTo>
                <a:lnTo>
                  <a:pt x="942" y="963"/>
                </a:lnTo>
                <a:lnTo>
                  <a:pt x="938" y="990"/>
                </a:lnTo>
                <a:lnTo>
                  <a:pt x="933" y="1019"/>
                </a:lnTo>
                <a:lnTo>
                  <a:pt x="930" y="1048"/>
                </a:lnTo>
                <a:lnTo>
                  <a:pt x="928" y="1080"/>
                </a:lnTo>
                <a:lnTo>
                  <a:pt x="926" y="1112"/>
                </a:lnTo>
                <a:lnTo>
                  <a:pt x="924" y="1146"/>
                </a:lnTo>
                <a:lnTo>
                  <a:pt x="923" y="1182"/>
                </a:lnTo>
                <a:lnTo>
                  <a:pt x="923" y="1218"/>
                </a:lnTo>
                <a:lnTo>
                  <a:pt x="923" y="1254"/>
                </a:lnTo>
                <a:lnTo>
                  <a:pt x="924" y="1289"/>
                </a:lnTo>
                <a:lnTo>
                  <a:pt x="926" y="1323"/>
                </a:lnTo>
                <a:lnTo>
                  <a:pt x="928" y="1355"/>
                </a:lnTo>
                <a:lnTo>
                  <a:pt x="930" y="1387"/>
                </a:lnTo>
                <a:lnTo>
                  <a:pt x="933" y="1416"/>
                </a:lnTo>
                <a:lnTo>
                  <a:pt x="937" y="1444"/>
                </a:lnTo>
                <a:lnTo>
                  <a:pt x="941" y="1471"/>
                </a:lnTo>
                <a:lnTo>
                  <a:pt x="947" y="1497"/>
                </a:lnTo>
                <a:lnTo>
                  <a:pt x="953" y="1521"/>
                </a:lnTo>
                <a:lnTo>
                  <a:pt x="958" y="1545"/>
                </a:lnTo>
                <a:lnTo>
                  <a:pt x="962" y="1555"/>
                </a:lnTo>
                <a:lnTo>
                  <a:pt x="965" y="1566"/>
                </a:lnTo>
                <a:lnTo>
                  <a:pt x="972" y="1587"/>
                </a:lnTo>
                <a:lnTo>
                  <a:pt x="980" y="1606"/>
                </a:lnTo>
                <a:lnTo>
                  <a:pt x="989" y="1624"/>
                </a:lnTo>
                <a:lnTo>
                  <a:pt x="998" y="1641"/>
                </a:lnTo>
                <a:close/>
                <a:moveTo>
                  <a:pt x="1280" y="1978"/>
                </a:moveTo>
                <a:lnTo>
                  <a:pt x="1259" y="1978"/>
                </a:lnTo>
                <a:lnTo>
                  <a:pt x="1239" y="1978"/>
                </a:lnTo>
                <a:lnTo>
                  <a:pt x="1218" y="1977"/>
                </a:lnTo>
                <a:lnTo>
                  <a:pt x="1198" y="1975"/>
                </a:lnTo>
                <a:lnTo>
                  <a:pt x="1179" y="1974"/>
                </a:lnTo>
                <a:lnTo>
                  <a:pt x="1160" y="1972"/>
                </a:lnTo>
                <a:lnTo>
                  <a:pt x="1142" y="1970"/>
                </a:lnTo>
                <a:lnTo>
                  <a:pt x="1124" y="1966"/>
                </a:lnTo>
                <a:lnTo>
                  <a:pt x="1106" y="1964"/>
                </a:lnTo>
                <a:lnTo>
                  <a:pt x="1088" y="1961"/>
                </a:lnTo>
                <a:lnTo>
                  <a:pt x="1071" y="1956"/>
                </a:lnTo>
                <a:lnTo>
                  <a:pt x="1054" y="1953"/>
                </a:lnTo>
                <a:lnTo>
                  <a:pt x="1038" y="1948"/>
                </a:lnTo>
                <a:lnTo>
                  <a:pt x="1022" y="1943"/>
                </a:lnTo>
                <a:lnTo>
                  <a:pt x="992" y="1933"/>
                </a:lnTo>
                <a:lnTo>
                  <a:pt x="963" y="1920"/>
                </a:lnTo>
                <a:lnTo>
                  <a:pt x="949" y="1914"/>
                </a:lnTo>
                <a:lnTo>
                  <a:pt x="936" y="1907"/>
                </a:lnTo>
                <a:lnTo>
                  <a:pt x="911" y="1892"/>
                </a:lnTo>
                <a:lnTo>
                  <a:pt x="899" y="1884"/>
                </a:lnTo>
                <a:lnTo>
                  <a:pt x="886" y="1875"/>
                </a:lnTo>
                <a:lnTo>
                  <a:pt x="875" y="1866"/>
                </a:lnTo>
                <a:lnTo>
                  <a:pt x="864" y="1857"/>
                </a:lnTo>
                <a:lnTo>
                  <a:pt x="853" y="1848"/>
                </a:lnTo>
                <a:lnTo>
                  <a:pt x="843" y="1838"/>
                </a:lnTo>
                <a:lnTo>
                  <a:pt x="833" y="1828"/>
                </a:lnTo>
                <a:lnTo>
                  <a:pt x="824" y="1818"/>
                </a:lnTo>
                <a:lnTo>
                  <a:pt x="815" y="1807"/>
                </a:lnTo>
                <a:lnTo>
                  <a:pt x="811" y="1801"/>
                </a:lnTo>
                <a:lnTo>
                  <a:pt x="806" y="1796"/>
                </a:lnTo>
                <a:lnTo>
                  <a:pt x="798" y="1784"/>
                </a:lnTo>
                <a:lnTo>
                  <a:pt x="790" y="1772"/>
                </a:lnTo>
                <a:lnTo>
                  <a:pt x="783" y="1760"/>
                </a:lnTo>
                <a:lnTo>
                  <a:pt x="776" y="1747"/>
                </a:lnTo>
                <a:lnTo>
                  <a:pt x="761" y="1720"/>
                </a:lnTo>
                <a:lnTo>
                  <a:pt x="754" y="1706"/>
                </a:lnTo>
                <a:lnTo>
                  <a:pt x="748" y="1691"/>
                </a:lnTo>
                <a:lnTo>
                  <a:pt x="736" y="1661"/>
                </a:lnTo>
                <a:lnTo>
                  <a:pt x="731" y="1645"/>
                </a:lnTo>
                <a:lnTo>
                  <a:pt x="725" y="1629"/>
                </a:lnTo>
                <a:lnTo>
                  <a:pt x="715" y="1596"/>
                </a:lnTo>
                <a:lnTo>
                  <a:pt x="706" y="1561"/>
                </a:lnTo>
                <a:lnTo>
                  <a:pt x="698" y="1524"/>
                </a:lnTo>
                <a:lnTo>
                  <a:pt x="695" y="1505"/>
                </a:lnTo>
                <a:lnTo>
                  <a:pt x="691" y="1484"/>
                </a:lnTo>
                <a:lnTo>
                  <a:pt x="686" y="1445"/>
                </a:lnTo>
                <a:lnTo>
                  <a:pt x="681" y="1402"/>
                </a:lnTo>
                <a:lnTo>
                  <a:pt x="678" y="1360"/>
                </a:lnTo>
                <a:lnTo>
                  <a:pt x="676" y="1337"/>
                </a:lnTo>
                <a:lnTo>
                  <a:pt x="674" y="1315"/>
                </a:lnTo>
                <a:lnTo>
                  <a:pt x="673" y="1267"/>
                </a:lnTo>
                <a:lnTo>
                  <a:pt x="673" y="1219"/>
                </a:lnTo>
                <a:lnTo>
                  <a:pt x="673" y="1171"/>
                </a:lnTo>
                <a:lnTo>
                  <a:pt x="674" y="1147"/>
                </a:lnTo>
                <a:lnTo>
                  <a:pt x="674" y="1124"/>
                </a:lnTo>
                <a:lnTo>
                  <a:pt x="678" y="1079"/>
                </a:lnTo>
                <a:lnTo>
                  <a:pt x="681" y="1035"/>
                </a:lnTo>
                <a:lnTo>
                  <a:pt x="686" y="992"/>
                </a:lnTo>
                <a:lnTo>
                  <a:pt x="689" y="972"/>
                </a:lnTo>
                <a:lnTo>
                  <a:pt x="692" y="952"/>
                </a:lnTo>
                <a:lnTo>
                  <a:pt x="699" y="912"/>
                </a:lnTo>
                <a:lnTo>
                  <a:pt x="707" y="875"/>
                </a:lnTo>
                <a:lnTo>
                  <a:pt x="716" y="839"/>
                </a:lnTo>
                <a:lnTo>
                  <a:pt x="721" y="823"/>
                </a:lnTo>
                <a:lnTo>
                  <a:pt x="726" y="806"/>
                </a:lnTo>
                <a:lnTo>
                  <a:pt x="738" y="773"/>
                </a:lnTo>
                <a:lnTo>
                  <a:pt x="743" y="757"/>
                </a:lnTo>
                <a:lnTo>
                  <a:pt x="750" y="742"/>
                </a:lnTo>
                <a:lnTo>
                  <a:pt x="762" y="712"/>
                </a:lnTo>
                <a:lnTo>
                  <a:pt x="770" y="698"/>
                </a:lnTo>
                <a:lnTo>
                  <a:pt x="777" y="684"/>
                </a:lnTo>
                <a:lnTo>
                  <a:pt x="793" y="658"/>
                </a:lnTo>
                <a:lnTo>
                  <a:pt x="801" y="646"/>
                </a:lnTo>
                <a:lnTo>
                  <a:pt x="808" y="634"/>
                </a:lnTo>
                <a:lnTo>
                  <a:pt x="817" y="621"/>
                </a:lnTo>
                <a:lnTo>
                  <a:pt x="826" y="610"/>
                </a:lnTo>
                <a:lnTo>
                  <a:pt x="837" y="599"/>
                </a:lnTo>
                <a:lnTo>
                  <a:pt x="846" y="589"/>
                </a:lnTo>
                <a:lnTo>
                  <a:pt x="856" y="579"/>
                </a:lnTo>
                <a:lnTo>
                  <a:pt x="867" y="569"/>
                </a:lnTo>
                <a:lnTo>
                  <a:pt x="878" y="558"/>
                </a:lnTo>
                <a:lnTo>
                  <a:pt x="890" y="549"/>
                </a:lnTo>
                <a:lnTo>
                  <a:pt x="901" y="542"/>
                </a:lnTo>
                <a:lnTo>
                  <a:pt x="913" y="533"/>
                </a:lnTo>
                <a:lnTo>
                  <a:pt x="939" y="517"/>
                </a:lnTo>
                <a:lnTo>
                  <a:pt x="953" y="510"/>
                </a:lnTo>
                <a:lnTo>
                  <a:pt x="966" y="502"/>
                </a:lnTo>
                <a:lnTo>
                  <a:pt x="981" y="497"/>
                </a:lnTo>
                <a:lnTo>
                  <a:pt x="994" y="490"/>
                </a:lnTo>
                <a:lnTo>
                  <a:pt x="1025" y="479"/>
                </a:lnTo>
                <a:lnTo>
                  <a:pt x="1057" y="470"/>
                </a:lnTo>
                <a:lnTo>
                  <a:pt x="1073" y="465"/>
                </a:lnTo>
                <a:lnTo>
                  <a:pt x="1090" y="461"/>
                </a:lnTo>
                <a:lnTo>
                  <a:pt x="1107" y="457"/>
                </a:lnTo>
                <a:lnTo>
                  <a:pt x="1125" y="454"/>
                </a:lnTo>
                <a:lnTo>
                  <a:pt x="1162" y="449"/>
                </a:lnTo>
                <a:lnTo>
                  <a:pt x="1180" y="447"/>
                </a:lnTo>
                <a:lnTo>
                  <a:pt x="1199" y="445"/>
                </a:lnTo>
                <a:lnTo>
                  <a:pt x="1219" y="444"/>
                </a:lnTo>
                <a:lnTo>
                  <a:pt x="1239" y="443"/>
                </a:lnTo>
                <a:lnTo>
                  <a:pt x="1260" y="443"/>
                </a:lnTo>
                <a:lnTo>
                  <a:pt x="1280" y="443"/>
                </a:lnTo>
                <a:lnTo>
                  <a:pt x="1301" y="443"/>
                </a:lnTo>
                <a:lnTo>
                  <a:pt x="1321" y="443"/>
                </a:lnTo>
                <a:lnTo>
                  <a:pt x="1341" y="444"/>
                </a:lnTo>
                <a:lnTo>
                  <a:pt x="1361" y="445"/>
                </a:lnTo>
                <a:lnTo>
                  <a:pt x="1398" y="449"/>
                </a:lnTo>
                <a:lnTo>
                  <a:pt x="1418" y="452"/>
                </a:lnTo>
                <a:lnTo>
                  <a:pt x="1436" y="454"/>
                </a:lnTo>
                <a:lnTo>
                  <a:pt x="1453" y="457"/>
                </a:lnTo>
                <a:lnTo>
                  <a:pt x="1471" y="461"/>
                </a:lnTo>
                <a:lnTo>
                  <a:pt x="1503" y="469"/>
                </a:lnTo>
                <a:lnTo>
                  <a:pt x="1535" y="479"/>
                </a:lnTo>
                <a:lnTo>
                  <a:pt x="1550" y="484"/>
                </a:lnTo>
                <a:lnTo>
                  <a:pt x="1565" y="490"/>
                </a:lnTo>
                <a:lnTo>
                  <a:pt x="1580" y="496"/>
                </a:lnTo>
                <a:lnTo>
                  <a:pt x="1594" y="502"/>
                </a:lnTo>
                <a:lnTo>
                  <a:pt x="1621" y="517"/>
                </a:lnTo>
                <a:lnTo>
                  <a:pt x="1634" y="524"/>
                </a:lnTo>
                <a:lnTo>
                  <a:pt x="1646" y="533"/>
                </a:lnTo>
                <a:lnTo>
                  <a:pt x="1659" y="540"/>
                </a:lnTo>
                <a:lnTo>
                  <a:pt x="1670" y="549"/>
                </a:lnTo>
                <a:lnTo>
                  <a:pt x="1682" y="558"/>
                </a:lnTo>
                <a:lnTo>
                  <a:pt x="1692" y="567"/>
                </a:lnTo>
                <a:lnTo>
                  <a:pt x="1704" y="578"/>
                </a:lnTo>
                <a:lnTo>
                  <a:pt x="1714" y="588"/>
                </a:lnTo>
                <a:lnTo>
                  <a:pt x="1723" y="599"/>
                </a:lnTo>
                <a:lnTo>
                  <a:pt x="1733" y="609"/>
                </a:lnTo>
                <a:lnTo>
                  <a:pt x="1742" y="620"/>
                </a:lnTo>
                <a:lnTo>
                  <a:pt x="1751" y="633"/>
                </a:lnTo>
                <a:lnTo>
                  <a:pt x="1767" y="657"/>
                </a:lnTo>
                <a:lnTo>
                  <a:pt x="1775" y="670"/>
                </a:lnTo>
                <a:lnTo>
                  <a:pt x="1782" y="683"/>
                </a:lnTo>
                <a:lnTo>
                  <a:pt x="1796" y="711"/>
                </a:lnTo>
                <a:lnTo>
                  <a:pt x="1809" y="740"/>
                </a:lnTo>
                <a:lnTo>
                  <a:pt x="1822" y="771"/>
                </a:lnTo>
                <a:lnTo>
                  <a:pt x="1827" y="788"/>
                </a:lnTo>
                <a:lnTo>
                  <a:pt x="1833" y="803"/>
                </a:lnTo>
                <a:lnTo>
                  <a:pt x="1842" y="838"/>
                </a:lnTo>
                <a:lnTo>
                  <a:pt x="1851" y="874"/>
                </a:lnTo>
                <a:lnTo>
                  <a:pt x="1859" y="911"/>
                </a:lnTo>
                <a:lnTo>
                  <a:pt x="1864" y="930"/>
                </a:lnTo>
                <a:lnTo>
                  <a:pt x="1867" y="951"/>
                </a:lnTo>
                <a:lnTo>
                  <a:pt x="1873" y="991"/>
                </a:lnTo>
                <a:lnTo>
                  <a:pt x="1877" y="1033"/>
                </a:lnTo>
                <a:lnTo>
                  <a:pt x="1880" y="1076"/>
                </a:lnTo>
                <a:lnTo>
                  <a:pt x="1882" y="1099"/>
                </a:lnTo>
                <a:lnTo>
                  <a:pt x="1884" y="1123"/>
                </a:lnTo>
                <a:lnTo>
                  <a:pt x="1885" y="1170"/>
                </a:lnTo>
                <a:lnTo>
                  <a:pt x="1885" y="1218"/>
                </a:lnTo>
                <a:lnTo>
                  <a:pt x="1885" y="1250"/>
                </a:lnTo>
                <a:lnTo>
                  <a:pt x="1885" y="1281"/>
                </a:lnTo>
                <a:lnTo>
                  <a:pt x="1884" y="1312"/>
                </a:lnTo>
                <a:lnTo>
                  <a:pt x="1882" y="1342"/>
                </a:lnTo>
                <a:lnTo>
                  <a:pt x="1880" y="1371"/>
                </a:lnTo>
                <a:lnTo>
                  <a:pt x="1877" y="1399"/>
                </a:lnTo>
                <a:lnTo>
                  <a:pt x="1875" y="1427"/>
                </a:lnTo>
                <a:lnTo>
                  <a:pt x="1874" y="1441"/>
                </a:lnTo>
                <a:lnTo>
                  <a:pt x="1871" y="1454"/>
                </a:lnTo>
                <a:lnTo>
                  <a:pt x="1868" y="1480"/>
                </a:lnTo>
                <a:lnTo>
                  <a:pt x="1864" y="1505"/>
                </a:lnTo>
                <a:lnTo>
                  <a:pt x="1859" y="1529"/>
                </a:lnTo>
                <a:lnTo>
                  <a:pt x="1854" y="1553"/>
                </a:lnTo>
                <a:lnTo>
                  <a:pt x="1849" y="1575"/>
                </a:lnTo>
                <a:lnTo>
                  <a:pt x="1843" y="1598"/>
                </a:lnTo>
                <a:lnTo>
                  <a:pt x="1836" y="1619"/>
                </a:lnTo>
                <a:lnTo>
                  <a:pt x="1830" y="1639"/>
                </a:lnTo>
                <a:lnTo>
                  <a:pt x="1823" y="1659"/>
                </a:lnTo>
                <a:lnTo>
                  <a:pt x="1815" y="1679"/>
                </a:lnTo>
                <a:lnTo>
                  <a:pt x="1811" y="1688"/>
                </a:lnTo>
                <a:lnTo>
                  <a:pt x="1806" y="1697"/>
                </a:lnTo>
                <a:lnTo>
                  <a:pt x="1798" y="1715"/>
                </a:lnTo>
                <a:lnTo>
                  <a:pt x="1788" y="1733"/>
                </a:lnTo>
                <a:lnTo>
                  <a:pt x="1778" y="1750"/>
                </a:lnTo>
                <a:lnTo>
                  <a:pt x="1768" y="1765"/>
                </a:lnTo>
                <a:lnTo>
                  <a:pt x="1757" y="1781"/>
                </a:lnTo>
                <a:lnTo>
                  <a:pt x="1745" y="1796"/>
                </a:lnTo>
                <a:lnTo>
                  <a:pt x="1733" y="1810"/>
                </a:lnTo>
                <a:lnTo>
                  <a:pt x="1721" y="1825"/>
                </a:lnTo>
                <a:lnTo>
                  <a:pt x="1707" y="1837"/>
                </a:lnTo>
                <a:lnTo>
                  <a:pt x="1693" y="1851"/>
                </a:lnTo>
                <a:lnTo>
                  <a:pt x="1679" y="1862"/>
                </a:lnTo>
                <a:lnTo>
                  <a:pt x="1663" y="1874"/>
                </a:lnTo>
                <a:lnTo>
                  <a:pt x="1648" y="1884"/>
                </a:lnTo>
                <a:lnTo>
                  <a:pt x="1831" y="2178"/>
                </a:lnTo>
                <a:lnTo>
                  <a:pt x="1607" y="2282"/>
                </a:lnTo>
                <a:lnTo>
                  <a:pt x="1413" y="1965"/>
                </a:lnTo>
                <a:lnTo>
                  <a:pt x="1402" y="1969"/>
                </a:lnTo>
                <a:lnTo>
                  <a:pt x="1396" y="1970"/>
                </a:lnTo>
                <a:lnTo>
                  <a:pt x="1389" y="1971"/>
                </a:lnTo>
                <a:lnTo>
                  <a:pt x="1375" y="1973"/>
                </a:lnTo>
                <a:lnTo>
                  <a:pt x="1359" y="1975"/>
                </a:lnTo>
                <a:lnTo>
                  <a:pt x="1342" y="1977"/>
                </a:lnTo>
                <a:lnTo>
                  <a:pt x="1323" y="1978"/>
                </a:lnTo>
                <a:lnTo>
                  <a:pt x="1303" y="1978"/>
                </a:lnTo>
                <a:lnTo>
                  <a:pt x="1280" y="1978"/>
                </a:lnTo>
                <a:close/>
                <a:moveTo>
                  <a:pt x="3107" y="0"/>
                </a:moveTo>
                <a:lnTo>
                  <a:pt x="2987" y="0"/>
                </a:lnTo>
                <a:lnTo>
                  <a:pt x="2359" y="0"/>
                </a:lnTo>
                <a:lnTo>
                  <a:pt x="1732" y="0"/>
                </a:lnTo>
                <a:lnTo>
                  <a:pt x="1103" y="0"/>
                </a:lnTo>
                <a:lnTo>
                  <a:pt x="476" y="0"/>
                </a:lnTo>
                <a:lnTo>
                  <a:pt x="0" y="475"/>
                </a:lnTo>
                <a:lnTo>
                  <a:pt x="0" y="1271"/>
                </a:lnTo>
                <a:lnTo>
                  <a:pt x="0" y="2066"/>
                </a:lnTo>
                <a:lnTo>
                  <a:pt x="0" y="2197"/>
                </a:lnTo>
                <a:lnTo>
                  <a:pt x="0" y="2526"/>
                </a:lnTo>
                <a:lnTo>
                  <a:pt x="330" y="2526"/>
                </a:lnTo>
                <a:lnTo>
                  <a:pt x="450" y="2526"/>
                </a:lnTo>
                <a:lnTo>
                  <a:pt x="1078" y="2526"/>
                </a:lnTo>
                <a:lnTo>
                  <a:pt x="1706" y="2526"/>
                </a:lnTo>
                <a:lnTo>
                  <a:pt x="2333" y="2526"/>
                </a:lnTo>
                <a:lnTo>
                  <a:pt x="2961" y="2526"/>
                </a:lnTo>
                <a:lnTo>
                  <a:pt x="3438" y="2051"/>
                </a:lnTo>
                <a:lnTo>
                  <a:pt x="3438" y="1255"/>
                </a:lnTo>
                <a:lnTo>
                  <a:pt x="3438" y="460"/>
                </a:lnTo>
                <a:lnTo>
                  <a:pt x="3438" y="329"/>
                </a:lnTo>
                <a:lnTo>
                  <a:pt x="3438" y="0"/>
                </a:lnTo>
                <a:lnTo>
                  <a:pt x="31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50863" y="5805264"/>
            <a:ext cx="4897437" cy="360586"/>
          </a:xfrm>
        </p:spPr>
        <p:txBody>
          <a:bodyPr anchor="b" anchorCtr="0"/>
          <a:lstStyle>
            <a:lvl1pPr marL="0" indent="0">
              <a:buFontTx/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Insert 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0598047"/>
      </p:ext>
    </p:extLst>
  </p:cSld>
  <p:clrMapOvr>
    <a:masterClrMapping/>
  </p:clrMapOvr>
  <p:transition spd="med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3" y="692149"/>
            <a:ext cx="10297666" cy="9366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0863" y="3429000"/>
            <a:ext cx="6481241" cy="27368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0A975-FD17-4437-B4A2-7C308A55AB12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321138" y="1844675"/>
            <a:ext cx="4320000" cy="4321175"/>
          </a:xfrm>
          <a:prstGeom prst="snip2DiagRect">
            <a:avLst>
              <a:gd name="adj1" fmla="val 2308"/>
              <a:gd name="adj2" fmla="val 0"/>
            </a:avLst>
          </a:prstGeo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9" name="Freeform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10987730" y="692150"/>
            <a:ext cx="648000" cy="648000"/>
          </a:xfrm>
          <a:custGeom>
            <a:avLst/>
            <a:gdLst>
              <a:gd name="T0" fmla="*/ 1730 w 2950"/>
              <a:gd name="T1" fmla="*/ 1159 h 2950"/>
              <a:gd name="T2" fmla="*/ 1685 w 2950"/>
              <a:gd name="T3" fmla="*/ 1188 h 2950"/>
              <a:gd name="T4" fmla="*/ 1676 w 2950"/>
              <a:gd name="T5" fmla="*/ 1246 h 2950"/>
              <a:gd name="T6" fmla="*/ 1703 w 2950"/>
              <a:gd name="T7" fmla="*/ 1283 h 2950"/>
              <a:gd name="T8" fmla="*/ 1866 w 2950"/>
              <a:gd name="T9" fmla="*/ 1345 h 2950"/>
              <a:gd name="T10" fmla="*/ 1966 w 2950"/>
              <a:gd name="T11" fmla="*/ 1393 h 2950"/>
              <a:gd name="T12" fmla="*/ 2010 w 2950"/>
              <a:gd name="T13" fmla="*/ 1439 h 2950"/>
              <a:gd name="T14" fmla="*/ 2032 w 2950"/>
              <a:gd name="T15" fmla="*/ 1507 h 2950"/>
              <a:gd name="T16" fmla="*/ 2032 w 2950"/>
              <a:gd name="T17" fmla="*/ 1591 h 2950"/>
              <a:gd name="T18" fmla="*/ 2007 w 2950"/>
              <a:gd name="T19" fmla="*/ 1672 h 2950"/>
              <a:gd name="T20" fmla="*/ 1955 w 2950"/>
              <a:gd name="T21" fmla="*/ 1732 h 2950"/>
              <a:gd name="T22" fmla="*/ 1883 w 2950"/>
              <a:gd name="T23" fmla="*/ 1770 h 2950"/>
              <a:gd name="T24" fmla="*/ 1794 w 2950"/>
              <a:gd name="T25" fmla="*/ 1784 h 2950"/>
              <a:gd name="T26" fmla="*/ 1632 w 2950"/>
              <a:gd name="T27" fmla="*/ 1770 h 2950"/>
              <a:gd name="T28" fmla="*/ 1677 w 2950"/>
              <a:gd name="T29" fmla="*/ 1650 h 2950"/>
              <a:gd name="T30" fmla="*/ 1810 w 2950"/>
              <a:gd name="T31" fmla="*/ 1651 h 2950"/>
              <a:gd name="T32" fmla="*/ 1864 w 2950"/>
              <a:gd name="T33" fmla="*/ 1624 h 2950"/>
              <a:gd name="T34" fmla="*/ 1886 w 2950"/>
              <a:gd name="T35" fmla="*/ 1571 h 2950"/>
              <a:gd name="T36" fmla="*/ 1878 w 2950"/>
              <a:gd name="T37" fmla="*/ 1525 h 2950"/>
              <a:gd name="T38" fmla="*/ 1832 w 2950"/>
              <a:gd name="T39" fmla="*/ 1490 h 2950"/>
              <a:gd name="T40" fmla="*/ 1710 w 2950"/>
              <a:gd name="T41" fmla="*/ 1449 h 2950"/>
              <a:gd name="T42" fmla="*/ 1599 w 2950"/>
              <a:gd name="T43" fmla="*/ 1396 h 2950"/>
              <a:gd name="T44" fmla="*/ 1550 w 2950"/>
              <a:gd name="T45" fmla="*/ 1343 h 2950"/>
              <a:gd name="T46" fmla="*/ 1529 w 2950"/>
              <a:gd name="T47" fmla="*/ 1282 h 2950"/>
              <a:gd name="T48" fmla="*/ 1528 w 2950"/>
              <a:gd name="T49" fmla="*/ 1201 h 2950"/>
              <a:gd name="T50" fmla="*/ 1552 w 2950"/>
              <a:gd name="T51" fmla="*/ 1124 h 2950"/>
              <a:gd name="T52" fmla="*/ 1593 w 2950"/>
              <a:gd name="T53" fmla="*/ 1076 h 2950"/>
              <a:gd name="T54" fmla="*/ 1661 w 2950"/>
              <a:gd name="T55" fmla="*/ 1039 h 2950"/>
              <a:gd name="T56" fmla="*/ 1748 w 2950"/>
              <a:gd name="T57" fmla="*/ 1022 h 2950"/>
              <a:gd name="T58" fmla="*/ 1894 w 2950"/>
              <a:gd name="T59" fmla="*/ 1030 h 2950"/>
              <a:gd name="T60" fmla="*/ 1937 w 2950"/>
              <a:gd name="T61" fmla="*/ 1161 h 2950"/>
              <a:gd name="T62" fmla="*/ 1083 w 2950"/>
              <a:gd name="T63" fmla="*/ 1508 h 2950"/>
              <a:gd name="T64" fmla="*/ 1491 w 2950"/>
              <a:gd name="T65" fmla="*/ 1771 h 2950"/>
              <a:gd name="T66" fmla="*/ 809 w 2950"/>
              <a:gd name="T67" fmla="*/ 1765 h 2950"/>
              <a:gd name="T68" fmla="*/ 631 w 2950"/>
              <a:gd name="T69" fmla="*/ 1784 h 2950"/>
              <a:gd name="T70" fmla="*/ 498 w 2950"/>
              <a:gd name="T71" fmla="*/ 1767 h 2950"/>
              <a:gd name="T72" fmla="*/ 414 w 2950"/>
              <a:gd name="T73" fmla="*/ 1712 h 2950"/>
              <a:gd name="T74" fmla="*/ 365 w 2950"/>
              <a:gd name="T75" fmla="*/ 1620 h 2950"/>
              <a:gd name="T76" fmla="*/ 344 w 2950"/>
              <a:gd name="T77" fmla="*/ 1496 h 2950"/>
              <a:gd name="T78" fmla="*/ 344 w 2950"/>
              <a:gd name="T79" fmla="*/ 1328 h 2950"/>
              <a:gd name="T80" fmla="*/ 365 w 2950"/>
              <a:gd name="T81" fmla="*/ 1187 h 2950"/>
              <a:gd name="T82" fmla="*/ 410 w 2950"/>
              <a:gd name="T83" fmla="*/ 1095 h 2950"/>
              <a:gd name="T84" fmla="*/ 487 w 2950"/>
              <a:gd name="T85" fmla="*/ 1043 h 2950"/>
              <a:gd name="T86" fmla="*/ 584 w 2950"/>
              <a:gd name="T87" fmla="*/ 1023 h 2950"/>
              <a:gd name="T88" fmla="*/ 751 w 2950"/>
              <a:gd name="T89" fmla="*/ 1033 h 2950"/>
              <a:gd name="T90" fmla="*/ 759 w 2950"/>
              <a:gd name="T91" fmla="*/ 1160 h 2950"/>
              <a:gd name="T92" fmla="*/ 609 w 2950"/>
              <a:gd name="T93" fmla="*/ 1156 h 2950"/>
              <a:gd name="T94" fmla="*/ 551 w 2950"/>
              <a:gd name="T95" fmla="*/ 1175 h 2950"/>
              <a:gd name="T96" fmla="*/ 523 w 2950"/>
              <a:gd name="T97" fmla="*/ 1210 h 2950"/>
              <a:gd name="T98" fmla="*/ 499 w 2950"/>
              <a:gd name="T99" fmla="*/ 1317 h 2950"/>
              <a:gd name="T100" fmla="*/ 496 w 2950"/>
              <a:gd name="T101" fmla="*/ 1471 h 2950"/>
              <a:gd name="T102" fmla="*/ 515 w 2950"/>
              <a:gd name="T103" fmla="*/ 1582 h 2950"/>
              <a:gd name="T104" fmla="*/ 544 w 2950"/>
              <a:gd name="T105" fmla="*/ 1625 h 2950"/>
              <a:gd name="T106" fmla="*/ 603 w 2950"/>
              <a:gd name="T107" fmla="*/ 1649 h 2950"/>
              <a:gd name="T108" fmla="*/ 713 w 2950"/>
              <a:gd name="T109" fmla="*/ 1650 h 2950"/>
              <a:gd name="T110" fmla="*/ 2133 w 2950"/>
              <a:gd name="T111" fmla="*/ 1771 h 2950"/>
              <a:gd name="T112" fmla="*/ 2545 w 2950"/>
              <a:gd name="T113" fmla="*/ 1465 h 2950"/>
              <a:gd name="T114" fmla="*/ 2564 w 2950"/>
              <a:gd name="T115" fmla="*/ 0 h 2950"/>
              <a:gd name="T116" fmla="*/ 0 w 2950"/>
              <a:gd name="T117" fmla="*/ 1482 h 2950"/>
              <a:gd name="T118" fmla="*/ 925 w 2950"/>
              <a:gd name="T119" fmla="*/ 2950 h 2950"/>
              <a:gd name="T120" fmla="*/ 2950 w 2950"/>
              <a:gd name="T121" fmla="*/ 932 h 2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950" h="2950">
                <a:moveTo>
                  <a:pt x="1792" y="1152"/>
                </a:moveTo>
                <a:lnTo>
                  <a:pt x="1778" y="1152"/>
                </a:lnTo>
                <a:lnTo>
                  <a:pt x="1764" y="1153"/>
                </a:lnTo>
                <a:lnTo>
                  <a:pt x="1752" y="1154"/>
                </a:lnTo>
                <a:lnTo>
                  <a:pt x="1746" y="1155"/>
                </a:lnTo>
                <a:lnTo>
                  <a:pt x="1740" y="1156"/>
                </a:lnTo>
                <a:lnTo>
                  <a:pt x="1730" y="1159"/>
                </a:lnTo>
                <a:lnTo>
                  <a:pt x="1720" y="1163"/>
                </a:lnTo>
                <a:lnTo>
                  <a:pt x="1711" y="1167"/>
                </a:lnTo>
                <a:lnTo>
                  <a:pt x="1703" y="1171"/>
                </a:lnTo>
                <a:lnTo>
                  <a:pt x="1696" y="1176"/>
                </a:lnTo>
                <a:lnTo>
                  <a:pt x="1693" y="1179"/>
                </a:lnTo>
                <a:lnTo>
                  <a:pt x="1690" y="1182"/>
                </a:lnTo>
                <a:lnTo>
                  <a:pt x="1685" y="1188"/>
                </a:lnTo>
                <a:lnTo>
                  <a:pt x="1681" y="1195"/>
                </a:lnTo>
                <a:lnTo>
                  <a:pt x="1678" y="1203"/>
                </a:lnTo>
                <a:lnTo>
                  <a:pt x="1676" y="1211"/>
                </a:lnTo>
                <a:lnTo>
                  <a:pt x="1674" y="1220"/>
                </a:lnTo>
                <a:lnTo>
                  <a:pt x="1674" y="1230"/>
                </a:lnTo>
                <a:lnTo>
                  <a:pt x="1674" y="1238"/>
                </a:lnTo>
                <a:lnTo>
                  <a:pt x="1676" y="1246"/>
                </a:lnTo>
                <a:lnTo>
                  <a:pt x="1678" y="1253"/>
                </a:lnTo>
                <a:lnTo>
                  <a:pt x="1681" y="1260"/>
                </a:lnTo>
                <a:lnTo>
                  <a:pt x="1685" y="1267"/>
                </a:lnTo>
                <a:lnTo>
                  <a:pt x="1690" y="1273"/>
                </a:lnTo>
                <a:lnTo>
                  <a:pt x="1693" y="1275"/>
                </a:lnTo>
                <a:lnTo>
                  <a:pt x="1696" y="1278"/>
                </a:lnTo>
                <a:lnTo>
                  <a:pt x="1703" y="1283"/>
                </a:lnTo>
                <a:lnTo>
                  <a:pt x="1712" y="1288"/>
                </a:lnTo>
                <a:lnTo>
                  <a:pt x="1723" y="1293"/>
                </a:lnTo>
                <a:lnTo>
                  <a:pt x="1752" y="1305"/>
                </a:lnTo>
                <a:lnTo>
                  <a:pt x="1770" y="1312"/>
                </a:lnTo>
                <a:lnTo>
                  <a:pt x="1791" y="1320"/>
                </a:lnTo>
                <a:lnTo>
                  <a:pt x="1840" y="1336"/>
                </a:lnTo>
                <a:lnTo>
                  <a:pt x="1866" y="1345"/>
                </a:lnTo>
                <a:lnTo>
                  <a:pt x="1890" y="1354"/>
                </a:lnTo>
                <a:lnTo>
                  <a:pt x="1901" y="1358"/>
                </a:lnTo>
                <a:lnTo>
                  <a:pt x="1912" y="1363"/>
                </a:lnTo>
                <a:lnTo>
                  <a:pt x="1932" y="1373"/>
                </a:lnTo>
                <a:lnTo>
                  <a:pt x="1950" y="1383"/>
                </a:lnTo>
                <a:lnTo>
                  <a:pt x="1958" y="1388"/>
                </a:lnTo>
                <a:lnTo>
                  <a:pt x="1966" y="1393"/>
                </a:lnTo>
                <a:lnTo>
                  <a:pt x="1980" y="1404"/>
                </a:lnTo>
                <a:lnTo>
                  <a:pt x="1986" y="1409"/>
                </a:lnTo>
                <a:lnTo>
                  <a:pt x="1991" y="1414"/>
                </a:lnTo>
                <a:lnTo>
                  <a:pt x="1997" y="1420"/>
                </a:lnTo>
                <a:lnTo>
                  <a:pt x="2002" y="1426"/>
                </a:lnTo>
                <a:lnTo>
                  <a:pt x="2006" y="1433"/>
                </a:lnTo>
                <a:lnTo>
                  <a:pt x="2010" y="1439"/>
                </a:lnTo>
                <a:lnTo>
                  <a:pt x="2014" y="1446"/>
                </a:lnTo>
                <a:lnTo>
                  <a:pt x="2018" y="1454"/>
                </a:lnTo>
                <a:lnTo>
                  <a:pt x="2021" y="1462"/>
                </a:lnTo>
                <a:lnTo>
                  <a:pt x="2024" y="1470"/>
                </a:lnTo>
                <a:lnTo>
                  <a:pt x="2026" y="1479"/>
                </a:lnTo>
                <a:lnTo>
                  <a:pt x="2029" y="1488"/>
                </a:lnTo>
                <a:lnTo>
                  <a:pt x="2032" y="1507"/>
                </a:lnTo>
                <a:lnTo>
                  <a:pt x="2033" y="1517"/>
                </a:lnTo>
                <a:lnTo>
                  <a:pt x="2034" y="1527"/>
                </a:lnTo>
                <a:lnTo>
                  <a:pt x="2035" y="1538"/>
                </a:lnTo>
                <a:lnTo>
                  <a:pt x="2035" y="1549"/>
                </a:lnTo>
                <a:lnTo>
                  <a:pt x="2035" y="1564"/>
                </a:lnTo>
                <a:lnTo>
                  <a:pt x="2034" y="1577"/>
                </a:lnTo>
                <a:lnTo>
                  <a:pt x="2032" y="1591"/>
                </a:lnTo>
                <a:lnTo>
                  <a:pt x="2030" y="1604"/>
                </a:lnTo>
                <a:lnTo>
                  <a:pt x="2028" y="1616"/>
                </a:lnTo>
                <a:lnTo>
                  <a:pt x="2025" y="1628"/>
                </a:lnTo>
                <a:lnTo>
                  <a:pt x="2021" y="1640"/>
                </a:lnTo>
                <a:lnTo>
                  <a:pt x="2017" y="1651"/>
                </a:lnTo>
                <a:lnTo>
                  <a:pt x="2012" y="1662"/>
                </a:lnTo>
                <a:lnTo>
                  <a:pt x="2007" y="1672"/>
                </a:lnTo>
                <a:lnTo>
                  <a:pt x="2001" y="1682"/>
                </a:lnTo>
                <a:lnTo>
                  <a:pt x="1995" y="1692"/>
                </a:lnTo>
                <a:lnTo>
                  <a:pt x="1988" y="1701"/>
                </a:lnTo>
                <a:lnTo>
                  <a:pt x="1981" y="1709"/>
                </a:lnTo>
                <a:lnTo>
                  <a:pt x="1973" y="1717"/>
                </a:lnTo>
                <a:lnTo>
                  <a:pt x="1964" y="1725"/>
                </a:lnTo>
                <a:lnTo>
                  <a:pt x="1955" y="1732"/>
                </a:lnTo>
                <a:lnTo>
                  <a:pt x="1946" y="1739"/>
                </a:lnTo>
                <a:lnTo>
                  <a:pt x="1936" y="1745"/>
                </a:lnTo>
                <a:lnTo>
                  <a:pt x="1926" y="1751"/>
                </a:lnTo>
                <a:lnTo>
                  <a:pt x="1916" y="1756"/>
                </a:lnTo>
                <a:lnTo>
                  <a:pt x="1905" y="1761"/>
                </a:lnTo>
                <a:lnTo>
                  <a:pt x="1894" y="1766"/>
                </a:lnTo>
                <a:lnTo>
                  <a:pt x="1883" y="1770"/>
                </a:lnTo>
                <a:lnTo>
                  <a:pt x="1871" y="1773"/>
                </a:lnTo>
                <a:lnTo>
                  <a:pt x="1859" y="1776"/>
                </a:lnTo>
                <a:lnTo>
                  <a:pt x="1847" y="1779"/>
                </a:lnTo>
                <a:lnTo>
                  <a:pt x="1834" y="1781"/>
                </a:lnTo>
                <a:lnTo>
                  <a:pt x="1821" y="1782"/>
                </a:lnTo>
                <a:lnTo>
                  <a:pt x="1808" y="1784"/>
                </a:lnTo>
                <a:lnTo>
                  <a:pt x="1794" y="1784"/>
                </a:lnTo>
                <a:lnTo>
                  <a:pt x="1780" y="1784"/>
                </a:lnTo>
                <a:lnTo>
                  <a:pt x="1758" y="1784"/>
                </a:lnTo>
                <a:lnTo>
                  <a:pt x="1735" y="1783"/>
                </a:lnTo>
                <a:lnTo>
                  <a:pt x="1711" y="1781"/>
                </a:lnTo>
                <a:lnTo>
                  <a:pt x="1686" y="1778"/>
                </a:lnTo>
                <a:lnTo>
                  <a:pt x="1660" y="1774"/>
                </a:lnTo>
                <a:lnTo>
                  <a:pt x="1632" y="1770"/>
                </a:lnTo>
                <a:lnTo>
                  <a:pt x="1603" y="1765"/>
                </a:lnTo>
                <a:lnTo>
                  <a:pt x="1573" y="1758"/>
                </a:lnTo>
                <a:lnTo>
                  <a:pt x="1534" y="1751"/>
                </a:lnTo>
                <a:lnTo>
                  <a:pt x="1549" y="1635"/>
                </a:lnTo>
                <a:lnTo>
                  <a:pt x="1618" y="1643"/>
                </a:lnTo>
                <a:lnTo>
                  <a:pt x="1649" y="1647"/>
                </a:lnTo>
                <a:lnTo>
                  <a:pt x="1677" y="1650"/>
                </a:lnTo>
                <a:lnTo>
                  <a:pt x="1704" y="1652"/>
                </a:lnTo>
                <a:lnTo>
                  <a:pt x="1729" y="1653"/>
                </a:lnTo>
                <a:lnTo>
                  <a:pt x="1751" y="1654"/>
                </a:lnTo>
                <a:lnTo>
                  <a:pt x="1771" y="1654"/>
                </a:lnTo>
                <a:lnTo>
                  <a:pt x="1785" y="1654"/>
                </a:lnTo>
                <a:lnTo>
                  <a:pt x="1798" y="1653"/>
                </a:lnTo>
                <a:lnTo>
                  <a:pt x="1810" y="1651"/>
                </a:lnTo>
                <a:lnTo>
                  <a:pt x="1822" y="1648"/>
                </a:lnTo>
                <a:lnTo>
                  <a:pt x="1832" y="1645"/>
                </a:lnTo>
                <a:lnTo>
                  <a:pt x="1841" y="1641"/>
                </a:lnTo>
                <a:lnTo>
                  <a:pt x="1850" y="1636"/>
                </a:lnTo>
                <a:lnTo>
                  <a:pt x="1858" y="1631"/>
                </a:lnTo>
                <a:lnTo>
                  <a:pt x="1861" y="1628"/>
                </a:lnTo>
                <a:lnTo>
                  <a:pt x="1864" y="1624"/>
                </a:lnTo>
                <a:lnTo>
                  <a:pt x="1870" y="1617"/>
                </a:lnTo>
                <a:lnTo>
                  <a:pt x="1875" y="1609"/>
                </a:lnTo>
                <a:lnTo>
                  <a:pt x="1879" y="1601"/>
                </a:lnTo>
                <a:lnTo>
                  <a:pt x="1882" y="1591"/>
                </a:lnTo>
                <a:lnTo>
                  <a:pt x="1883" y="1587"/>
                </a:lnTo>
                <a:lnTo>
                  <a:pt x="1885" y="1581"/>
                </a:lnTo>
                <a:lnTo>
                  <a:pt x="1886" y="1571"/>
                </a:lnTo>
                <a:lnTo>
                  <a:pt x="1886" y="1559"/>
                </a:lnTo>
                <a:lnTo>
                  <a:pt x="1886" y="1551"/>
                </a:lnTo>
                <a:lnTo>
                  <a:pt x="1885" y="1543"/>
                </a:lnTo>
                <a:lnTo>
                  <a:pt x="1883" y="1535"/>
                </a:lnTo>
                <a:lnTo>
                  <a:pt x="1881" y="1532"/>
                </a:lnTo>
                <a:lnTo>
                  <a:pt x="1880" y="1528"/>
                </a:lnTo>
                <a:lnTo>
                  <a:pt x="1878" y="1525"/>
                </a:lnTo>
                <a:lnTo>
                  <a:pt x="1876" y="1522"/>
                </a:lnTo>
                <a:lnTo>
                  <a:pt x="1871" y="1516"/>
                </a:lnTo>
                <a:lnTo>
                  <a:pt x="1866" y="1510"/>
                </a:lnTo>
                <a:lnTo>
                  <a:pt x="1860" y="1505"/>
                </a:lnTo>
                <a:lnTo>
                  <a:pt x="1852" y="1500"/>
                </a:lnTo>
                <a:lnTo>
                  <a:pt x="1843" y="1495"/>
                </a:lnTo>
                <a:lnTo>
                  <a:pt x="1832" y="1490"/>
                </a:lnTo>
                <a:lnTo>
                  <a:pt x="1820" y="1485"/>
                </a:lnTo>
                <a:lnTo>
                  <a:pt x="1806" y="1479"/>
                </a:lnTo>
                <a:lnTo>
                  <a:pt x="1790" y="1474"/>
                </a:lnTo>
                <a:lnTo>
                  <a:pt x="1773" y="1468"/>
                </a:lnTo>
                <a:lnTo>
                  <a:pt x="1754" y="1463"/>
                </a:lnTo>
                <a:lnTo>
                  <a:pt x="1724" y="1453"/>
                </a:lnTo>
                <a:lnTo>
                  <a:pt x="1710" y="1449"/>
                </a:lnTo>
                <a:lnTo>
                  <a:pt x="1696" y="1444"/>
                </a:lnTo>
                <a:lnTo>
                  <a:pt x="1670" y="1434"/>
                </a:lnTo>
                <a:lnTo>
                  <a:pt x="1647" y="1423"/>
                </a:lnTo>
                <a:lnTo>
                  <a:pt x="1636" y="1418"/>
                </a:lnTo>
                <a:lnTo>
                  <a:pt x="1626" y="1413"/>
                </a:lnTo>
                <a:lnTo>
                  <a:pt x="1607" y="1401"/>
                </a:lnTo>
                <a:lnTo>
                  <a:pt x="1599" y="1396"/>
                </a:lnTo>
                <a:lnTo>
                  <a:pt x="1591" y="1390"/>
                </a:lnTo>
                <a:lnTo>
                  <a:pt x="1577" y="1378"/>
                </a:lnTo>
                <a:lnTo>
                  <a:pt x="1571" y="1371"/>
                </a:lnTo>
                <a:lnTo>
                  <a:pt x="1565" y="1365"/>
                </a:lnTo>
                <a:lnTo>
                  <a:pt x="1559" y="1358"/>
                </a:lnTo>
                <a:lnTo>
                  <a:pt x="1554" y="1350"/>
                </a:lnTo>
                <a:lnTo>
                  <a:pt x="1550" y="1343"/>
                </a:lnTo>
                <a:lnTo>
                  <a:pt x="1546" y="1335"/>
                </a:lnTo>
                <a:lnTo>
                  <a:pt x="1542" y="1327"/>
                </a:lnTo>
                <a:lnTo>
                  <a:pt x="1538" y="1319"/>
                </a:lnTo>
                <a:lnTo>
                  <a:pt x="1535" y="1310"/>
                </a:lnTo>
                <a:lnTo>
                  <a:pt x="1533" y="1301"/>
                </a:lnTo>
                <a:lnTo>
                  <a:pt x="1530" y="1292"/>
                </a:lnTo>
                <a:lnTo>
                  <a:pt x="1529" y="1282"/>
                </a:lnTo>
                <a:lnTo>
                  <a:pt x="1527" y="1272"/>
                </a:lnTo>
                <a:lnTo>
                  <a:pt x="1526" y="1262"/>
                </a:lnTo>
                <a:lnTo>
                  <a:pt x="1526" y="1251"/>
                </a:lnTo>
                <a:lnTo>
                  <a:pt x="1525" y="1240"/>
                </a:lnTo>
                <a:lnTo>
                  <a:pt x="1526" y="1227"/>
                </a:lnTo>
                <a:lnTo>
                  <a:pt x="1526" y="1214"/>
                </a:lnTo>
                <a:lnTo>
                  <a:pt x="1528" y="1201"/>
                </a:lnTo>
                <a:lnTo>
                  <a:pt x="1530" y="1189"/>
                </a:lnTo>
                <a:lnTo>
                  <a:pt x="1532" y="1177"/>
                </a:lnTo>
                <a:lnTo>
                  <a:pt x="1535" y="1165"/>
                </a:lnTo>
                <a:lnTo>
                  <a:pt x="1538" y="1155"/>
                </a:lnTo>
                <a:lnTo>
                  <a:pt x="1542" y="1144"/>
                </a:lnTo>
                <a:lnTo>
                  <a:pt x="1547" y="1134"/>
                </a:lnTo>
                <a:lnTo>
                  <a:pt x="1552" y="1124"/>
                </a:lnTo>
                <a:lnTo>
                  <a:pt x="1557" y="1115"/>
                </a:lnTo>
                <a:lnTo>
                  <a:pt x="1563" y="1106"/>
                </a:lnTo>
                <a:lnTo>
                  <a:pt x="1570" y="1098"/>
                </a:lnTo>
                <a:lnTo>
                  <a:pt x="1577" y="1090"/>
                </a:lnTo>
                <a:lnTo>
                  <a:pt x="1584" y="1083"/>
                </a:lnTo>
                <a:lnTo>
                  <a:pt x="1588" y="1079"/>
                </a:lnTo>
                <a:lnTo>
                  <a:pt x="1593" y="1076"/>
                </a:lnTo>
                <a:lnTo>
                  <a:pt x="1601" y="1069"/>
                </a:lnTo>
                <a:lnTo>
                  <a:pt x="1610" y="1063"/>
                </a:lnTo>
                <a:lnTo>
                  <a:pt x="1620" y="1057"/>
                </a:lnTo>
                <a:lnTo>
                  <a:pt x="1629" y="1052"/>
                </a:lnTo>
                <a:lnTo>
                  <a:pt x="1639" y="1047"/>
                </a:lnTo>
                <a:lnTo>
                  <a:pt x="1650" y="1043"/>
                </a:lnTo>
                <a:lnTo>
                  <a:pt x="1661" y="1039"/>
                </a:lnTo>
                <a:lnTo>
                  <a:pt x="1672" y="1035"/>
                </a:lnTo>
                <a:lnTo>
                  <a:pt x="1684" y="1032"/>
                </a:lnTo>
                <a:lnTo>
                  <a:pt x="1696" y="1029"/>
                </a:lnTo>
                <a:lnTo>
                  <a:pt x="1709" y="1027"/>
                </a:lnTo>
                <a:lnTo>
                  <a:pt x="1721" y="1025"/>
                </a:lnTo>
                <a:lnTo>
                  <a:pt x="1735" y="1023"/>
                </a:lnTo>
                <a:lnTo>
                  <a:pt x="1748" y="1022"/>
                </a:lnTo>
                <a:lnTo>
                  <a:pt x="1762" y="1022"/>
                </a:lnTo>
                <a:lnTo>
                  <a:pt x="1777" y="1022"/>
                </a:lnTo>
                <a:lnTo>
                  <a:pt x="1798" y="1022"/>
                </a:lnTo>
                <a:lnTo>
                  <a:pt x="1820" y="1023"/>
                </a:lnTo>
                <a:lnTo>
                  <a:pt x="1843" y="1025"/>
                </a:lnTo>
                <a:lnTo>
                  <a:pt x="1868" y="1027"/>
                </a:lnTo>
                <a:lnTo>
                  <a:pt x="1894" y="1030"/>
                </a:lnTo>
                <a:lnTo>
                  <a:pt x="1922" y="1034"/>
                </a:lnTo>
                <a:lnTo>
                  <a:pt x="1950" y="1038"/>
                </a:lnTo>
                <a:lnTo>
                  <a:pt x="1981" y="1043"/>
                </a:lnTo>
                <a:lnTo>
                  <a:pt x="2020" y="1051"/>
                </a:lnTo>
                <a:lnTo>
                  <a:pt x="2008" y="1169"/>
                </a:lnTo>
                <a:lnTo>
                  <a:pt x="1971" y="1165"/>
                </a:lnTo>
                <a:lnTo>
                  <a:pt x="1937" y="1161"/>
                </a:lnTo>
                <a:lnTo>
                  <a:pt x="1877" y="1156"/>
                </a:lnTo>
                <a:lnTo>
                  <a:pt x="1852" y="1154"/>
                </a:lnTo>
                <a:lnTo>
                  <a:pt x="1829" y="1153"/>
                </a:lnTo>
                <a:lnTo>
                  <a:pt x="1809" y="1152"/>
                </a:lnTo>
                <a:lnTo>
                  <a:pt x="1792" y="1152"/>
                </a:lnTo>
                <a:close/>
                <a:moveTo>
                  <a:pt x="1158" y="1158"/>
                </a:moveTo>
                <a:lnTo>
                  <a:pt x="1083" y="1508"/>
                </a:lnTo>
                <a:lnTo>
                  <a:pt x="1284" y="1508"/>
                </a:lnTo>
                <a:lnTo>
                  <a:pt x="1210" y="1158"/>
                </a:lnTo>
                <a:lnTo>
                  <a:pt x="1158" y="1158"/>
                </a:lnTo>
                <a:close/>
                <a:moveTo>
                  <a:pt x="876" y="1771"/>
                </a:moveTo>
                <a:lnTo>
                  <a:pt x="1042" y="1035"/>
                </a:lnTo>
                <a:lnTo>
                  <a:pt x="1326" y="1035"/>
                </a:lnTo>
                <a:lnTo>
                  <a:pt x="1491" y="1771"/>
                </a:lnTo>
                <a:lnTo>
                  <a:pt x="1342" y="1771"/>
                </a:lnTo>
                <a:lnTo>
                  <a:pt x="1313" y="1638"/>
                </a:lnTo>
                <a:lnTo>
                  <a:pt x="1055" y="1638"/>
                </a:lnTo>
                <a:lnTo>
                  <a:pt x="1025" y="1771"/>
                </a:lnTo>
                <a:lnTo>
                  <a:pt x="876" y="1771"/>
                </a:lnTo>
                <a:close/>
                <a:moveTo>
                  <a:pt x="838" y="1760"/>
                </a:moveTo>
                <a:lnTo>
                  <a:pt x="809" y="1765"/>
                </a:lnTo>
                <a:lnTo>
                  <a:pt x="782" y="1770"/>
                </a:lnTo>
                <a:lnTo>
                  <a:pt x="755" y="1775"/>
                </a:lnTo>
                <a:lnTo>
                  <a:pt x="729" y="1778"/>
                </a:lnTo>
                <a:lnTo>
                  <a:pt x="703" y="1781"/>
                </a:lnTo>
                <a:lnTo>
                  <a:pt x="678" y="1783"/>
                </a:lnTo>
                <a:lnTo>
                  <a:pt x="654" y="1784"/>
                </a:lnTo>
                <a:lnTo>
                  <a:pt x="631" y="1784"/>
                </a:lnTo>
                <a:lnTo>
                  <a:pt x="608" y="1784"/>
                </a:lnTo>
                <a:lnTo>
                  <a:pt x="587" y="1783"/>
                </a:lnTo>
                <a:lnTo>
                  <a:pt x="567" y="1781"/>
                </a:lnTo>
                <a:lnTo>
                  <a:pt x="548" y="1779"/>
                </a:lnTo>
                <a:lnTo>
                  <a:pt x="530" y="1776"/>
                </a:lnTo>
                <a:lnTo>
                  <a:pt x="513" y="1772"/>
                </a:lnTo>
                <a:lnTo>
                  <a:pt x="498" y="1767"/>
                </a:lnTo>
                <a:lnTo>
                  <a:pt x="483" y="1762"/>
                </a:lnTo>
                <a:lnTo>
                  <a:pt x="470" y="1756"/>
                </a:lnTo>
                <a:lnTo>
                  <a:pt x="457" y="1749"/>
                </a:lnTo>
                <a:lnTo>
                  <a:pt x="445" y="1741"/>
                </a:lnTo>
                <a:lnTo>
                  <a:pt x="434" y="1732"/>
                </a:lnTo>
                <a:lnTo>
                  <a:pt x="424" y="1723"/>
                </a:lnTo>
                <a:lnTo>
                  <a:pt x="414" y="1712"/>
                </a:lnTo>
                <a:lnTo>
                  <a:pt x="405" y="1701"/>
                </a:lnTo>
                <a:lnTo>
                  <a:pt x="397" y="1689"/>
                </a:lnTo>
                <a:lnTo>
                  <a:pt x="389" y="1676"/>
                </a:lnTo>
                <a:lnTo>
                  <a:pt x="382" y="1663"/>
                </a:lnTo>
                <a:lnTo>
                  <a:pt x="376" y="1649"/>
                </a:lnTo>
                <a:lnTo>
                  <a:pt x="370" y="1635"/>
                </a:lnTo>
                <a:lnTo>
                  <a:pt x="365" y="1620"/>
                </a:lnTo>
                <a:lnTo>
                  <a:pt x="361" y="1605"/>
                </a:lnTo>
                <a:lnTo>
                  <a:pt x="357" y="1589"/>
                </a:lnTo>
                <a:lnTo>
                  <a:pt x="353" y="1572"/>
                </a:lnTo>
                <a:lnTo>
                  <a:pt x="351" y="1555"/>
                </a:lnTo>
                <a:lnTo>
                  <a:pt x="348" y="1536"/>
                </a:lnTo>
                <a:lnTo>
                  <a:pt x="346" y="1517"/>
                </a:lnTo>
                <a:lnTo>
                  <a:pt x="344" y="1496"/>
                </a:lnTo>
                <a:lnTo>
                  <a:pt x="343" y="1475"/>
                </a:lnTo>
                <a:lnTo>
                  <a:pt x="341" y="1452"/>
                </a:lnTo>
                <a:lnTo>
                  <a:pt x="341" y="1428"/>
                </a:lnTo>
                <a:lnTo>
                  <a:pt x="340" y="1403"/>
                </a:lnTo>
                <a:lnTo>
                  <a:pt x="341" y="1377"/>
                </a:lnTo>
                <a:lnTo>
                  <a:pt x="341" y="1352"/>
                </a:lnTo>
                <a:lnTo>
                  <a:pt x="344" y="1328"/>
                </a:lnTo>
                <a:lnTo>
                  <a:pt x="345" y="1304"/>
                </a:lnTo>
                <a:lnTo>
                  <a:pt x="347" y="1282"/>
                </a:lnTo>
                <a:lnTo>
                  <a:pt x="350" y="1261"/>
                </a:lnTo>
                <a:lnTo>
                  <a:pt x="353" y="1241"/>
                </a:lnTo>
                <a:lnTo>
                  <a:pt x="357" y="1222"/>
                </a:lnTo>
                <a:lnTo>
                  <a:pt x="361" y="1204"/>
                </a:lnTo>
                <a:lnTo>
                  <a:pt x="365" y="1187"/>
                </a:lnTo>
                <a:lnTo>
                  <a:pt x="370" y="1171"/>
                </a:lnTo>
                <a:lnTo>
                  <a:pt x="375" y="1156"/>
                </a:lnTo>
                <a:lnTo>
                  <a:pt x="381" y="1142"/>
                </a:lnTo>
                <a:lnTo>
                  <a:pt x="388" y="1129"/>
                </a:lnTo>
                <a:lnTo>
                  <a:pt x="394" y="1117"/>
                </a:lnTo>
                <a:lnTo>
                  <a:pt x="402" y="1106"/>
                </a:lnTo>
                <a:lnTo>
                  <a:pt x="410" y="1095"/>
                </a:lnTo>
                <a:lnTo>
                  <a:pt x="418" y="1086"/>
                </a:lnTo>
                <a:lnTo>
                  <a:pt x="428" y="1077"/>
                </a:lnTo>
                <a:lnTo>
                  <a:pt x="438" y="1069"/>
                </a:lnTo>
                <a:lnTo>
                  <a:pt x="449" y="1061"/>
                </a:lnTo>
                <a:lnTo>
                  <a:pt x="461" y="1054"/>
                </a:lnTo>
                <a:lnTo>
                  <a:pt x="474" y="1048"/>
                </a:lnTo>
                <a:lnTo>
                  <a:pt x="487" y="1043"/>
                </a:lnTo>
                <a:lnTo>
                  <a:pt x="501" y="1038"/>
                </a:lnTo>
                <a:lnTo>
                  <a:pt x="516" y="1033"/>
                </a:lnTo>
                <a:lnTo>
                  <a:pt x="532" y="1030"/>
                </a:lnTo>
                <a:lnTo>
                  <a:pt x="549" y="1027"/>
                </a:lnTo>
                <a:lnTo>
                  <a:pt x="557" y="1026"/>
                </a:lnTo>
                <a:lnTo>
                  <a:pt x="566" y="1025"/>
                </a:lnTo>
                <a:lnTo>
                  <a:pt x="584" y="1023"/>
                </a:lnTo>
                <a:lnTo>
                  <a:pt x="603" y="1022"/>
                </a:lnTo>
                <a:lnTo>
                  <a:pt x="623" y="1022"/>
                </a:lnTo>
                <a:lnTo>
                  <a:pt x="647" y="1022"/>
                </a:lnTo>
                <a:lnTo>
                  <a:pt x="672" y="1023"/>
                </a:lnTo>
                <a:lnTo>
                  <a:pt x="697" y="1026"/>
                </a:lnTo>
                <a:lnTo>
                  <a:pt x="724" y="1029"/>
                </a:lnTo>
                <a:lnTo>
                  <a:pt x="751" y="1033"/>
                </a:lnTo>
                <a:lnTo>
                  <a:pt x="780" y="1038"/>
                </a:lnTo>
                <a:lnTo>
                  <a:pt x="809" y="1044"/>
                </a:lnTo>
                <a:lnTo>
                  <a:pt x="839" y="1051"/>
                </a:lnTo>
                <a:lnTo>
                  <a:pt x="835" y="1170"/>
                </a:lnTo>
                <a:lnTo>
                  <a:pt x="808" y="1166"/>
                </a:lnTo>
                <a:lnTo>
                  <a:pt x="783" y="1163"/>
                </a:lnTo>
                <a:lnTo>
                  <a:pt x="759" y="1160"/>
                </a:lnTo>
                <a:lnTo>
                  <a:pt x="736" y="1158"/>
                </a:lnTo>
                <a:lnTo>
                  <a:pt x="694" y="1155"/>
                </a:lnTo>
                <a:lnTo>
                  <a:pt x="675" y="1154"/>
                </a:lnTo>
                <a:lnTo>
                  <a:pt x="656" y="1154"/>
                </a:lnTo>
                <a:lnTo>
                  <a:pt x="639" y="1154"/>
                </a:lnTo>
                <a:lnTo>
                  <a:pt x="623" y="1155"/>
                </a:lnTo>
                <a:lnTo>
                  <a:pt x="609" y="1156"/>
                </a:lnTo>
                <a:lnTo>
                  <a:pt x="595" y="1159"/>
                </a:lnTo>
                <a:lnTo>
                  <a:pt x="583" y="1161"/>
                </a:lnTo>
                <a:lnTo>
                  <a:pt x="573" y="1164"/>
                </a:lnTo>
                <a:lnTo>
                  <a:pt x="563" y="1168"/>
                </a:lnTo>
                <a:lnTo>
                  <a:pt x="559" y="1170"/>
                </a:lnTo>
                <a:lnTo>
                  <a:pt x="555" y="1173"/>
                </a:lnTo>
                <a:lnTo>
                  <a:pt x="551" y="1175"/>
                </a:lnTo>
                <a:lnTo>
                  <a:pt x="548" y="1178"/>
                </a:lnTo>
                <a:lnTo>
                  <a:pt x="544" y="1181"/>
                </a:lnTo>
                <a:lnTo>
                  <a:pt x="541" y="1184"/>
                </a:lnTo>
                <a:lnTo>
                  <a:pt x="538" y="1188"/>
                </a:lnTo>
                <a:lnTo>
                  <a:pt x="534" y="1192"/>
                </a:lnTo>
                <a:lnTo>
                  <a:pt x="529" y="1200"/>
                </a:lnTo>
                <a:lnTo>
                  <a:pt x="523" y="1210"/>
                </a:lnTo>
                <a:lnTo>
                  <a:pt x="518" y="1220"/>
                </a:lnTo>
                <a:lnTo>
                  <a:pt x="514" y="1232"/>
                </a:lnTo>
                <a:lnTo>
                  <a:pt x="510" y="1245"/>
                </a:lnTo>
                <a:lnTo>
                  <a:pt x="507" y="1259"/>
                </a:lnTo>
                <a:lnTo>
                  <a:pt x="504" y="1276"/>
                </a:lnTo>
                <a:lnTo>
                  <a:pt x="501" y="1295"/>
                </a:lnTo>
                <a:lnTo>
                  <a:pt x="499" y="1317"/>
                </a:lnTo>
                <a:lnTo>
                  <a:pt x="498" y="1328"/>
                </a:lnTo>
                <a:lnTo>
                  <a:pt x="497" y="1340"/>
                </a:lnTo>
                <a:lnTo>
                  <a:pt x="496" y="1367"/>
                </a:lnTo>
                <a:lnTo>
                  <a:pt x="496" y="1395"/>
                </a:lnTo>
                <a:lnTo>
                  <a:pt x="495" y="1426"/>
                </a:lnTo>
                <a:lnTo>
                  <a:pt x="496" y="1457"/>
                </a:lnTo>
                <a:lnTo>
                  <a:pt x="496" y="1471"/>
                </a:lnTo>
                <a:lnTo>
                  <a:pt x="497" y="1485"/>
                </a:lnTo>
                <a:lnTo>
                  <a:pt x="498" y="1498"/>
                </a:lnTo>
                <a:lnTo>
                  <a:pt x="500" y="1511"/>
                </a:lnTo>
                <a:lnTo>
                  <a:pt x="503" y="1534"/>
                </a:lnTo>
                <a:lnTo>
                  <a:pt x="507" y="1555"/>
                </a:lnTo>
                <a:lnTo>
                  <a:pt x="512" y="1573"/>
                </a:lnTo>
                <a:lnTo>
                  <a:pt x="515" y="1582"/>
                </a:lnTo>
                <a:lnTo>
                  <a:pt x="518" y="1589"/>
                </a:lnTo>
                <a:lnTo>
                  <a:pt x="522" y="1596"/>
                </a:lnTo>
                <a:lnTo>
                  <a:pt x="525" y="1603"/>
                </a:lnTo>
                <a:lnTo>
                  <a:pt x="529" y="1609"/>
                </a:lnTo>
                <a:lnTo>
                  <a:pt x="534" y="1615"/>
                </a:lnTo>
                <a:lnTo>
                  <a:pt x="538" y="1620"/>
                </a:lnTo>
                <a:lnTo>
                  <a:pt x="544" y="1625"/>
                </a:lnTo>
                <a:lnTo>
                  <a:pt x="550" y="1629"/>
                </a:lnTo>
                <a:lnTo>
                  <a:pt x="556" y="1633"/>
                </a:lnTo>
                <a:lnTo>
                  <a:pt x="563" y="1637"/>
                </a:lnTo>
                <a:lnTo>
                  <a:pt x="570" y="1640"/>
                </a:lnTo>
                <a:lnTo>
                  <a:pt x="586" y="1645"/>
                </a:lnTo>
                <a:lnTo>
                  <a:pt x="594" y="1647"/>
                </a:lnTo>
                <a:lnTo>
                  <a:pt x="603" y="1649"/>
                </a:lnTo>
                <a:lnTo>
                  <a:pt x="613" y="1651"/>
                </a:lnTo>
                <a:lnTo>
                  <a:pt x="623" y="1651"/>
                </a:lnTo>
                <a:lnTo>
                  <a:pt x="633" y="1652"/>
                </a:lnTo>
                <a:lnTo>
                  <a:pt x="644" y="1652"/>
                </a:lnTo>
                <a:lnTo>
                  <a:pt x="667" y="1652"/>
                </a:lnTo>
                <a:lnTo>
                  <a:pt x="690" y="1651"/>
                </a:lnTo>
                <a:lnTo>
                  <a:pt x="713" y="1650"/>
                </a:lnTo>
                <a:lnTo>
                  <a:pt x="737" y="1648"/>
                </a:lnTo>
                <a:lnTo>
                  <a:pt x="761" y="1646"/>
                </a:lnTo>
                <a:lnTo>
                  <a:pt x="785" y="1644"/>
                </a:lnTo>
                <a:lnTo>
                  <a:pt x="810" y="1641"/>
                </a:lnTo>
                <a:lnTo>
                  <a:pt x="835" y="1637"/>
                </a:lnTo>
                <a:lnTo>
                  <a:pt x="838" y="1760"/>
                </a:lnTo>
                <a:close/>
                <a:moveTo>
                  <a:pt x="2133" y="1771"/>
                </a:moveTo>
                <a:lnTo>
                  <a:pt x="2133" y="1035"/>
                </a:lnTo>
                <a:lnTo>
                  <a:pt x="2610" y="1035"/>
                </a:lnTo>
                <a:lnTo>
                  <a:pt x="2610" y="1165"/>
                </a:lnTo>
                <a:lnTo>
                  <a:pt x="2283" y="1165"/>
                </a:lnTo>
                <a:lnTo>
                  <a:pt x="2283" y="1337"/>
                </a:lnTo>
                <a:lnTo>
                  <a:pt x="2545" y="1337"/>
                </a:lnTo>
                <a:lnTo>
                  <a:pt x="2545" y="1465"/>
                </a:lnTo>
                <a:lnTo>
                  <a:pt x="2283" y="1465"/>
                </a:lnTo>
                <a:lnTo>
                  <a:pt x="2283" y="1641"/>
                </a:lnTo>
                <a:lnTo>
                  <a:pt x="2610" y="1641"/>
                </a:lnTo>
                <a:lnTo>
                  <a:pt x="2610" y="1771"/>
                </a:lnTo>
                <a:lnTo>
                  <a:pt x="2133" y="1771"/>
                </a:lnTo>
                <a:close/>
                <a:moveTo>
                  <a:pt x="2667" y="0"/>
                </a:moveTo>
                <a:lnTo>
                  <a:pt x="2564" y="0"/>
                </a:lnTo>
                <a:lnTo>
                  <a:pt x="2024" y="0"/>
                </a:lnTo>
                <a:lnTo>
                  <a:pt x="1486" y="0"/>
                </a:lnTo>
                <a:lnTo>
                  <a:pt x="948" y="0"/>
                </a:lnTo>
                <a:lnTo>
                  <a:pt x="410" y="0"/>
                </a:lnTo>
                <a:lnTo>
                  <a:pt x="0" y="409"/>
                </a:lnTo>
                <a:lnTo>
                  <a:pt x="0" y="946"/>
                </a:lnTo>
                <a:lnTo>
                  <a:pt x="0" y="1482"/>
                </a:lnTo>
                <a:lnTo>
                  <a:pt x="0" y="2018"/>
                </a:lnTo>
                <a:lnTo>
                  <a:pt x="0" y="2555"/>
                </a:lnTo>
                <a:lnTo>
                  <a:pt x="0" y="2667"/>
                </a:lnTo>
                <a:lnTo>
                  <a:pt x="0" y="2950"/>
                </a:lnTo>
                <a:lnTo>
                  <a:pt x="284" y="2950"/>
                </a:lnTo>
                <a:lnTo>
                  <a:pt x="387" y="2950"/>
                </a:lnTo>
                <a:lnTo>
                  <a:pt x="925" y="2950"/>
                </a:lnTo>
                <a:lnTo>
                  <a:pt x="1464" y="2950"/>
                </a:lnTo>
                <a:lnTo>
                  <a:pt x="2002" y="2950"/>
                </a:lnTo>
                <a:lnTo>
                  <a:pt x="2542" y="2950"/>
                </a:lnTo>
                <a:lnTo>
                  <a:pt x="2950" y="2541"/>
                </a:lnTo>
                <a:lnTo>
                  <a:pt x="2950" y="2004"/>
                </a:lnTo>
                <a:lnTo>
                  <a:pt x="2950" y="1468"/>
                </a:lnTo>
                <a:lnTo>
                  <a:pt x="2950" y="932"/>
                </a:lnTo>
                <a:lnTo>
                  <a:pt x="2950" y="395"/>
                </a:lnTo>
                <a:lnTo>
                  <a:pt x="2950" y="283"/>
                </a:lnTo>
                <a:lnTo>
                  <a:pt x="2950" y="0"/>
                </a:lnTo>
                <a:lnTo>
                  <a:pt x="26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983431" y="1988840"/>
            <a:ext cx="6049193" cy="1152128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4"/>
                </a:solidFill>
              </a:defRPr>
            </a:lvl1pPr>
            <a:lvl2pPr marL="0" indent="0">
              <a:buFontTx/>
              <a:buNone/>
              <a:defRPr sz="1400"/>
            </a:lvl2pPr>
            <a:lvl3pPr marL="182563" indent="-182563"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Freeform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550863" y="1838018"/>
            <a:ext cx="288000" cy="418108"/>
          </a:xfrm>
          <a:custGeom>
            <a:avLst/>
            <a:gdLst>
              <a:gd name="T0" fmla="*/ 749 w 1139"/>
              <a:gd name="T1" fmla="*/ 872 h 1654"/>
              <a:gd name="T2" fmla="*/ 0 w 1139"/>
              <a:gd name="T3" fmla="*/ 872 h 1654"/>
              <a:gd name="T4" fmla="*/ 0 w 1139"/>
              <a:gd name="T5" fmla="*/ 192 h 1654"/>
              <a:gd name="T6" fmla="*/ 191 w 1139"/>
              <a:gd name="T7" fmla="*/ 0 h 1654"/>
              <a:gd name="T8" fmla="*/ 1139 w 1139"/>
              <a:gd name="T9" fmla="*/ 0 h 1654"/>
              <a:gd name="T10" fmla="*/ 1139 w 1139"/>
              <a:gd name="T11" fmla="*/ 638 h 1654"/>
              <a:gd name="T12" fmla="*/ 1139 w 1139"/>
              <a:gd name="T13" fmla="*/ 681 h 1654"/>
              <a:gd name="T14" fmla="*/ 1139 w 1139"/>
              <a:gd name="T15" fmla="*/ 1463 h 1654"/>
              <a:gd name="T16" fmla="*/ 947 w 1139"/>
              <a:gd name="T17" fmla="*/ 1654 h 1654"/>
              <a:gd name="T18" fmla="*/ 749 w 1139"/>
              <a:gd name="T19" fmla="*/ 1654 h 1654"/>
              <a:gd name="T20" fmla="*/ 749 w 1139"/>
              <a:gd name="T21" fmla="*/ 872 h 1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39" h="1654">
                <a:moveTo>
                  <a:pt x="749" y="872"/>
                </a:moveTo>
                <a:lnTo>
                  <a:pt x="0" y="872"/>
                </a:lnTo>
                <a:lnTo>
                  <a:pt x="0" y="192"/>
                </a:lnTo>
                <a:lnTo>
                  <a:pt x="191" y="0"/>
                </a:lnTo>
                <a:lnTo>
                  <a:pt x="1139" y="0"/>
                </a:lnTo>
                <a:lnTo>
                  <a:pt x="1139" y="638"/>
                </a:lnTo>
                <a:lnTo>
                  <a:pt x="1139" y="681"/>
                </a:lnTo>
                <a:lnTo>
                  <a:pt x="1139" y="1463"/>
                </a:lnTo>
                <a:lnTo>
                  <a:pt x="947" y="1654"/>
                </a:lnTo>
                <a:lnTo>
                  <a:pt x="749" y="1654"/>
                </a:lnTo>
                <a:lnTo>
                  <a:pt x="749" y="8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11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50863" y="476673"/>
            <a:ext cx="1029766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807733726"/>
      </p:ext>
    </p:extLst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3" y="692149"/>
            <a:ext cx="10297666" cy="9366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E788B-C82A-46C9-BC41-1DF5D6B9F95E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321138" y="1844675"/>
            <a:ext cx="4320000" cy="4321175"/>
          </a:xfrm>
          <a:prstGeom prst="snip2DiagRect">
            <a:avLst>
              <a:gd name="adj1" fmla="val 2308"/>
              <a:gd name="adj2" fmla="val 0"/>
            </a:avLst>
          </a:prstGeo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9" name="Freeform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10987730" y="692150"/>
            <a:ext cx="648000" cy="648000"/>
          </a:xfrm>
          <a:custGeom>
            <a:avLst/>
            <a:gdLst>
              <a:gd name="T0" fmla="*/ 1730 w 2950"/>
              <a:gd name="T1" fmla="*/ 1159 h 2950"/>
              <a:gd name="T2" fmla="*/ 1685 w 2950"/>
              <a:gd name="T3" fmla="*/ 1188 h 2950"/>
              <a:gd name="T4" fmla="*/ 1676 w 2950"/>
              <a:gd name="T5" fmla="*/ 1246 h 2950"/>
              <a:gd name="T6" fmla="*/ 1703 w 2950"/>
              <a:gd name="T7" fmla="*/ 1283 h 2950"/>
              <a:gd name="T8" fmla="*/ 1866 w 2950"/>
              <a:gd name="T9" fmla="*/ 1345 h 2950"/>
              <a:gd name="T10" fmla="*/ 1966 w 2950"/>
              <a:gd name="T11" fmla="*/ 1393 h 2950"/>
              <a:gd name="T12" fmla="*/ 2010 w 2950"/>
              <a:gd name="T13" fmla="*/ 1439 h 2950"/>
              <a:gd name="T14" fmla="*/ 2032 w 2950"/>
              <a:gd name="T15" fmla="*/ 1507 h 2950"/>
              <a:gd name="T16" fmla="*/ 2032 w 2950"/>
              <a:gd name="T17" fmla="*/ 1591 h 2950"/>
              <a:gd name="T18" fmla="*/ 2007 w 2950"/>
              <a:gd name="T19" fmla="*/ 1672 h 2950"/>
              <a:gd name="T20" fmla="*/ 1955 w 2950"/>
              <a:gd name="T21" fmla="*/ 1732 h 2950"/>
              <a:gd name="T22" fmla="*/ 1883 w 2950"/>
              <a:gd name="T23" fmla="*/ 1770 h 2950"/>
              <a:gd name="T24" fmla="*/ 1794 w 2950"/>
              <a:gd name="T25" fmla="*/ 1784 h 2950"/>
              <a:gd name="T26" fmla="*/ 1632 w 2950"/>
              <a:gd name="T27" fmla="*/ 1770 h 2950"/>
              <a:gd name="T28" fmla="*/ 1677 w 2950"/>
              <a:gd name="T29" fmla="*/ 1650 h 2950"/>
              <a:gd name="T30" fmla="*/ 1810 w 2950"/>
              <a:gd name="T31" fmla="*/ 1651 h 2950"/>
              <a:gd name="T32" fmla="*/ 1864 w 2950"/>
              <a:gd name="T33" fmla="*/ 1624 h 2950"/>
              <a:gd name="T34" fmla="*/ 1886 w 2950"/>
              <a:gd name="T35" fmla="*/ 1571 h 2950"/>
              <a:gd name="T36" fmla="*/ 1878 w 2950"/>
              <a:gd name="T37" fmla="*/ 1525 h 2950"/>
              <a:gd name="T38" fmla="*/ 1832 w 2950"/>
              <a:gd name="T39" fmla="*/ 1490 h 2950"/>
              <a:gd name="T40" fmla="*/ 1710 w 2950"/>
              <a:gd name="T41" fmla="*/ 1449 h 2950"/>
              <a:gd name="T42" fmla="*/ 1599 w 2950"/>
              <a:gd name="T43" fmla="*/ 1396 h 2950"/>
              <a:gd name="T44" fmla="*/ 1550 w 2950"/>
              <a:gd name="T45" fmla="*/ 1343 h 2950"/>
              <a:gd name="T46" fmla="*/ 1529 w 2950"/>
              <a:gd name="T47" fmla="*/ 1282 h 2950"/>
              <a:gd name="T48" fmla="*/ 1528 w 2950"/>
              <a:gd name="T49" fmla="*/ 1201 h 2950"/>
              <a:gd name="T50" fmla="*/ 1552 w 2950"/>
              <a:gd name="T51" fmla="*/ 1124 h 2950"/>
              <a:gd name="T52" fmla="*/ 1593 w 2950"/>
              <a:gd name="T53" fmla="*/ 1076 h 2950"/>
              <a:gd name="T54" fmla="*/ 1661 w 2950"/>
              <a:gd name="T55" fmla="*/ 1039 h 2950"/>
              <a:gd name="T56" fmla="*/ 1748 w 2950"/>
              <a:gd name="T57" fmla="*/ 1022 h 2950"/>
              <a:gd name="T58" fmla="*/ 1894 w 2950"/>
              <a:gd name="T59" fmla="*/ 1030 h 2950"/>
              <a:gd name="T60" fmla="*/ 1937 w 2950"/>
              <a:gd name="T61" fmla="*/ 1161 h 2950"/>
              <a:gd name="T62" fmla="*/ 1083 w 2950"/>
              <a:gd name="T63" fmla="*/ 1508 h 2950"/>
              <a:gd name="T64" fmla="*/ 1491 w 2950"/>
              <a:gd name="T65" fmla="*/ 1771 h 2950"/>
              <a:gd name="T66" fmla="*/ 809 w 2950"/>
              <a:gd name="T67" fmla="*/ 1765 h 2950"/>
              <a:gd name="T68" fmla="*/ 631 w 2950"/>
              <a:gd name="T69" fmla="*/ 1784 h 2950"/>
              <a:gd name="T70" fmla="*/ 498 w 2950"/>
              <a:gd name="T71" fmla="*/ 1767 h 2950"/>
              <a:gd name="T72" fmla="*/ 414 w 2950"/>
              <a:gd name="T73" fmla="*/ 1712 h 2950"/>
              <a:gd name="T74" fmla="*/ 365 w 2950"/>
              <a:gd name="T75" fmla="*/ 1620 h 2950"/>
              <a:gd name="T76" fmla="*/ 344 w 2950"/>
              <a:gd name="T77" fmla="*/ 1496 h 2950"/>
              <a:gd name="T78" fmla="*/ 344 w 2950"/>
              <a:gd name="T79" fmla="*/ 1328 h 2950"/>
              <a:gd name="T80" fmla="*/ 365 w 2950"/>
              <a:gd name="T81" fmla="*/ 1187 h 2950"/>
              <a:gd name="T82" fmla="*/ 410 w 2950"/>
              <a:gd name="T83" fmla="*/ 1095 h 2950"/>
              <a:gd name="T84" fmla="*/ 487 w 2950"/>
              <a:gd name="T85" fmla="*/ 1043 h 2950"/>
              <a:gd name="T86" fmla="*/ 584 w 2950"/>
              <a:gd name="T87" fmla="*/ 1023 h 2950"/>
              <a:gd name="T88" fmla="*/ 751 w 2950"/>
              <a:gd name="T89" fmla="*/ 1033 h 2950"/>
              <a:gd name="T90" fmla="*/ 759 w 2950"/>
              <a:gd name="T91" fmla="*/ 1160 h 2950"/>
              <a:gd name="T92" fmla="*/ 609 w 2950"/>
              <a:gd name="T93" fmla="*/ 1156 h 2950"/>
              <a:gd name="T94" fmla="*/ 551 w 2950"/>
              <a:gd name="T95" fmla="*/ 1175 h 2950"/>
              <a:gd name="T96" fmla="*/ 523 w 2950"/>
              <a:gd name="T97" fmla="*/ 1210 h 2950"/>
              <a:gd name="T98" fmla="*/ 499 w 2950"/>
              <a:gd name="T99" fmla="*/ 1317 h 2950"/>
              <a:gd name="T100" fmla="*/ 496 w 2950"/>
              <a:gd name="T101" fmla="*/ 1471 h 2950"/>
              <a:gd name="T102" fmla="*/ 515 w 2950"/>
              <a:gd name="T103" fmla="*/ 1582 h 2950"/>
              <a:gd name="T104" fmla="*/ 544 w 2950"/>
              <a:gd name="T105" fmla="*/ 1625 h 2950"/>
              <a:gd name="T106" fmla="*/ 603 w 2950"/>
              <a:gd name="T107" fmla="*/ 1649 h 2950"/>
              <a:gd name="T108" fmla="*/ 713 w 2950"/>
              <a:gd name="T109" fmla="*/ 1650 h 2950"/>
              <a:gd name="T110" fmla="*/ 2133 w 2950"/>
              <a:gd name="T111" fmla="*/ 1771 h 2950"/>
              <a:gd name="T112" fmla="*/ 2545 w 2950"/>
              <a:gd name="T113" fmla="*/ 1465 h 2950"/>
              <a:gd name="T114" fmla="*/ 2564 w 2950"/>
              <a:gd name="T115" fmla="*/ 0 h 2950"/>
              <a:gd name="T116" fmla="*/ 0 w 2950"/>
              <a:gd name="T117" fmla="*/ 1482 h 2950"/>
              <a:gd name="T118" fmla="*/ 925 w 2950"/>
              <a:gd name="T119" fmla="*/ 2950 h 2950"/>
              <a:gd name="T120" fmla="*/ 2950 w 2950"/>
              <a:gd name="T121" fmla="*/ 932 h 2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950" h="2950">
                <a:moveTo>
                  <a:pt x="1792" y="1152"/>
                </a:moveTo>
                <a:lnTo>
                  <a:pt x="1778" y="1152"/>
                </a:lnTo>
                <a:lnTo>
                  <a:pt x="1764" y="1153"/>
                </a:lnTo>
                <a:lnTo>
                  <a:pt x="1752" y="1154"/>
                </a:lnTo>
                <a:lnTo>
                  <a:pt x="1746" y="1155"/>
                </a:lnTo>
                <a:lnTo>
                  <a:pt x="1740" y="1156"/>
                </a:lnTo>
                <a:lnTo>
                  <a:pt x="1730" y="1159"/>
                </a:lnTo>
                <a:lnTo>
                  <a:pt x="1720" y="1163"/>
                </a:lnTo>
                <a:lnTo>
                  <a:pt x="1711" y="1167"/>
                </a:lnTo>
                <a:lnTo>
                  <a:pt x="1703" y="1171"/>
                </a:lnTo>
                <a:lnTo>
                  <a:pt x="1696" y="1176"/>
                </a:lnTo>
                <a:lnTo>
                  <a:pt x="1693" y="1179"/>
                </a:lnTo>
                <a:lnTo>
                  <a:pt x="1690" y="1182"/>
                </a:lnTo>
                <a:lnTo>
                  <a:pt x="1685" y="1188"/>
                </a:lnTo>
                <a:lnTo>
                  <a:pt x="1681" y="1195"/>
                </a:lnTo>
                <a:lnTo>
                  <a:pt x="1678" y="1203"/>
                </a:lnTo>
                <a:lnTo>
                  <a:pt x="1676" y="1211"/>
                </a:lnTo>
                <a:lnTo>
                  <a:pt x="1674" y="1220"/>
                </a:lnTo>
                <a:lnTo>
                  <a:pt x="1674" y="1230"/>
                </a:lnTo>
                <a:lnTo>
                  <a:pt x="1674" y="1238"/>
                </a:lnTo>
                <a:lnTo>
                  <a:pt x="1676" y="1246"/>
                </a:lnTo>
                <a:lnTo>
                  <a:pt x="1678" y="1253"/>
                </a:lnTo>
                <a:lnTo>
                  <a:pt x="1681" y="1260"/>
                </a:lnTo>
                <a:lnTo>
                  <a:pt x="1685" y="1267"/>
                </a:lnTo>
                <a:lnTo>
                  <a:pt x="1690" y="1273"/>
                </a:lnTo>
                <a:lnTo>
                  <a:pt x="1693" y="1275"/>
                </a:lnTo>
                <a:lnTo>
                  <a:pt x="1696" y="1278"/>
                </a:lnTo>
                <a:lnTo>
                  <a:pt x="1703" y="1283"/>
                </a:lnTo>
                <a:lnTo>
                  <a:pt x="1712" y="1288"/>
                </a:lnTo>
                <a:lnTo>
                  <a:pt x="1723" y="1293"/>
                </a:lnTo>
                <a:lnTo>
                  <a:pt x="1752" y="1305"/>
                </a:lnTo>
                <a:lnTo>
                  <a:pt x="1770" y="1312"/>
                </a:lnTo>
                <a:lnTo>
                  <a:pt x="1791" y="1320"/>
                </a:lnTo>
                <a:lnTo>
                  <a:pt x="1840" y="1336"/>
                </a:lnTo>
                <a:lnTo>
                  <a:pt x="1866" y="1345"/>
                </a:lnTo>
                <a:lnTo>
                  <a:pt x="1890" y="1354"/>
                </a:lnTo>
                <a:lnTo>
                  <a:pt x="1901" y="1358"/>
                </a:lnTo>
                <a:lnTo>
                  <a:pt x="1912" y="1363"/>
                </a:lnTo>
                <a:lnTo>
                  <a:pt x="1932" y="1373"/>
                </a:lnTo>
                <a:lnTo>
                  <a:pt x="1950" y="1383"/>
                </a:lnTo>
                <a:lnTo>
                  <a:pt x="1958" y="1388"/>
                </a:lnTo>
                <a:lnTo>
                  <a:pt x="1966" y="1393"/>
                </a:lnTo>
                <a:lnTo>
                  <a:pt x="1980" y="1404"/>
                </a:lnTo>
                <a:lnTo>
                  <a:pt x="1986" y="1409"/>
                </a:lnTo>
                <a:lnTo>
                  <a:pt x="1991" y="1414"/>
                </a:lnTo>
                <a:lnTo>
                  <a:pt x="1997" y="1420"/>
                </a:lnTo>
                <a:lnTo>
                  <a:pt x="2002" y="1426"/>
                </a:lnTo>
                <a:lnTo>
                  <a:pt x="2006" y="1433"/>
                </a:lnTo>
                <a:lnTo>
                  <a:pt x="2010" y="1439"/>
                </a:lnTo>
                <a:lnTo>
                  <a:pt x="2014" y="1446"/>
                </a:lnTo>
                <a:lnTo>
                  <a:pt x="2018" y="1454"/>
                </a:lnTo>
                <a:lnTo>
                  <a:pt x="2021" y="1462"/>
                </a:lnTo>
                <a:lnTo>
                  <a:pt x="2024" y="1470"/>
                </a:lnTo>
                <a:lnTo>
                  <a:pt x="2026" y="1479"/>
                </a:lnTo>
                <a:lnTo>
                  <a:pt x="2029" y="1488"/>
                </a:lnTo>
                <a:lnTo>
                  <a:pt x="2032" y="1507"/>
                </a:lnTo>
                <a:lnTo>
                  <a:pt x="2033" y="1517"/>
                </a:lnTo>
                <a:lnTo>
                  <a:pt x="2034" y="1527"/>
                </a:lnTo>
                <a:lnTo>
                  <a:pt x="2035" y="1538"/>
                </a:lnTo>
                <a:lnTo>
                  <a:pt x="2035" y="1549"/>
                </a:lnTo>
                <a:lnTo>
                  <a:pt x="2035" y="1564"/>
                </a:lnTo>
                <a:lnTo>
                  <a:pt x="2034" y="1577"/>
                </a:lnTo>
                <a:lnTo>
                  <a:pt x="2032" y="1591"/>
                </a:lnTo>
                <a:lnTo>
                  <a:pt x="2030" y="1604"/>
                </a:lnTo>
                <a:lnTo>
                  <a:pt x="2028" y="1616"/>
                </a:lnTo>
                <a:lnTo>
                  <a:pt x="2025" y="1628"/>
                </a:lnTo>
                <a:lnTo>
                  <a:pt x="2021" y="1640"/>
                </a:lnTo>
                <a:lnTo>
                  <a:pt x="2017" y="1651"/>
                </a:lnTo>
                <a:lnTo>
                  <a:pt x="2012" y="1662"/>
                </a:lnTo>
                <a:lnTo>
                  <a:pt x="2007" y="1672"/>
                </a:lnTo>
                <a:lnTo>
                  <a:pt x="2001" y="1682"/>
                </a:lnTo>
                <a:lnTo>
                  <a:pt x="1995" y="1692"/>
                </a:lnTo>
                <a:lnTo>
                  <a:pt x="1988" y="1701"/>
                </a:lnTo>
                <a:lnTo>
                  <a:pt x="1981" y="1709"/>
                </a:lnTo>
                <a:lnTo>
                  <a:pt x="1973" y="1717"/>
                </a:lnTo>
                <a:lnTo>
                  <a:pt x="1964" y="1725"/>
                </a:lnTo>
                <a:lnTo>
                  <a:pt x="1955" y="1732"/>
                </a:lnTo>
                <a:lnTo>
                  <a:pt x="1946" y="1739"/>
                </a:lnTo>
                <a:lnTo>
                  <a:pt x="1936" y="1745"/>
                </a:lnTo>
                <a:lnTo>
                  <a:pt x="1926" y="1751"/>
                </a:lnTo>
                <a:lnTo>
                  <a:pt x="1916" y="1756"/>
                </a:lnTo>
                <a:lnTo>
                  <a:pt x="1905" y="1761"/>
                </a:lnTo>
                <a:lnTo>
                  <a:pt x="1894" y="1766"/>
                </a:lnTo>
                <a:lnTo>
                  <a:pt x="1883" y="1770"/>
                </a:lnTo>
                <a:lnTo>
                  <a:pt x="1871" y="1773"/>
                </a:lnTo>
                <a:lnTo>
                  <a:pt x="1859" y="1776"/>
                </a:lnTo>
                <a:lnTo>
                  <a:pt x="1847" y="1779"/>
                </a:lnTo>
                <a:lnTo>
                  <a:pt x="1834" y="1781"/>
                </a:lnTo>
                <a:lnTo>
                  <a:pt x="1821" y="1782"/>
                </a:lnTo>
                <a:lnTo>
                  <a:pt x="1808" y="1784"/>
                </a:lnTo>
                <a:lnTo>
                  <a:pt x="1794" y="1784"/>
                </a:lnTo>
                <a:lnTo>
                  <a:pt x="1780" y="1784"/>
                </a:lnTo>
                <a:lnTo>
                  <a:pt x="1758" y="1784"/>
                </a:lnTo>
                <a:lnTo>
                  <a:pt x="1735" y="1783"/>
                </a:lnTo>
                <a:lnTo>
                  <a:pt x="1711" y="1781"/>
                </a:lnTo>
                <a:lnTo>
                  <a:pt x="1686" y="1778"/>
                </a:lnTo>
                <a:lnTo>
                  <a:pt x="1660" y="1774"/>
                </a:lnTo>
                <a:lnTo>
                  <a:pt x="1632" y="1770"/>
                </a:lnTo>
                <a:lnTo>
                  <a:pt x="1603" y="1765"/>
                </a:lnTo>
                <a:lnTo>
                  <a:pt x="1573" y="1758"/>
                </a:lnTo>
                <a:lnTo>
                  <a:pt x="1534" y="1751"/>
                </a:lnTo>
                <a:lnTo>
                  <a:pt x="1549" y="1635"/>
                </a:lnTo>
                <a:lnTo>
                  <a:pt x="1618" y="1643"/>
                </a:lnTo>
                <a:lnTo>
                  <a:pt x="1649" y="1647"/>
                </a:lnTo>
                <a:lnTo>
                  <a:pt x="1677" y="1650"/>
                </a:lnTo>
                <a:lnTo>
                  <a:pt x="1704" y="1652"/>
                </a:lnTo>
                <a:lnTo>
                  <a:pt x="1729" y="1653"/>
                </a:lnTo>
                <a:lnTo>
                  <a:pt x="1751" y="1654"/>
                </a:lnTo>
                <a:lnTo>
                  <a:pt x="1771" y="1654"/>
                </a:lnTo>
                <a:lnTo>
                  <a:pt x="1785" y="1654"/>
                </a:lnTo>
                <a:lnTo>
                  <a:pt x="1798" y="1653"/>
                </a:lnTo>
                <a:lnTo>
                  <a:pt x="1810" y="1651"/>
                </a:lnTo>
                <a:lnTo>
                  <a:pt x="1822" y="1648"/>
                </a:lnTo>
                <a:lnTo>
                  <a:pt x="1832" y="1645"/>
                </a:lnTo>
                <a:lnTo>
                  <a:pt x="1841" y="1641"/>
                </a:lnTo>
                <a:lnTo>
                  <a:pt x="1850" y="1636"/>
                </a:lnTo>
                <a:lnTo>
                  <a:pt x="1858" y="1631"/>
                </a:lnTo>
                <a:lnTo>
                  <a:pt x="1861" y="1628"/>
                </a:lnTo>
                <a:lnTo>
                  <a:pt x="1864" y="1624"/>
                </a:lnTo>
                <a:lnTo>
                  <a:pt x="1870" y="1617"/>
                </a:lnTo>
                <a:lnTo>
                  <a:pt x="1875" y="1609"/>
                </a:lnTo>
                <a:lnTo>
                  <a:pt x="1879" y="1601"/>
                </a:lnTo>
                <a:lnTo>
                  <a:pt x="1882" y="1591"/>
                </a:lnTo>
                <a:lnTo>
                  <a:pt x="1883" y="1587"/>
                </a:lnTo>
                <a:lnTo>
                  <a:pt x="1885" y="1581"/>
                </a:lnTo>
                <a:lnTo>
                  <a:pt x="1886" y="1571"/>
                </a:lnTo>
                <a:lnTo>
                  <a:pt x="1886" y="1559"/>
                </a:lnTo>
                <a:lnTo>
                  <a:pt x="1886" y="1551"/>
                </a:lnTo>
                <a:lnTo>
                  <a:pt x="1885" y="1543"/>
                </a:lnTo>
                <a:lnTo>
                  <a:pt x="1883" y="1535"/>
                </a:lnTo>
                <a:lnTo>
                  <a:pt x="1881" y="1532"/>
                </a:lnTo>
                <a:lnTo>
                  <a:pt x="1880" y="1528"/>
                </a:lnTo>
                <a:lnTo>
                  <a:pt x="1878" y="1525"/>
                </a:lnTo>
                <a:lnTo>
                  <a:pt x="1876" y="1522"/>
                </a:lnTo>
                <a:lnTo>
                  <a:pt x="1871" y="1516"/>
                </a:lnTo>
                <a:lnTo>
                  <a:pt x="1866" y="1510"/>
                </a:lnTo>
                <a:lnTo>
                  <a:pt x="1860" y="1505"/>
                </a:lnTo>
                <a:lnTo>
                  <a:pt x="1852" y="1500"/>
                </a:lnTo>
                <a:lnTo>
                  <a:pt x="1843" y="1495"/>
                </a:lnTo>
                <a:lnTo>
                  <a:pt x="1832" y="1490"/>
                </a:lnTo>
                <a:lnTo>
                  <a:pt x="1820" y="1485"/>
                </a:lnTo>
                <a:lnTo>
                  <a:pt x="1806" y="1479"/>
                </a:lnTo>
                <a:lnTo>
                  <a:pt x="1790" y="1474"/>
                </a:lnTo>
                <a:lnTo>
                  <a:pt x="1773" y="1468"/>
                </a:lnTo>
                <a:lnTo>
                  <a:pt x="1754" y="1463"/>
                </a:lnTo>
                <a:lnTo>
                  <a:pt x="1724" y="1453"/>
                </a:lnTo>
                <a:lnTo>
                  <a:pt x="1710" y="1449"/>
                </a:lnTo>
                <a:lnTo>
                  <a:pt x="1696" y="1444"/>
                </a:lnTo>
                <a:lnTo>
                  <a:pt x="1670" y="1434"/>
                </a:lnTo>
                <a:lnTo>
                  <a:pt x="1647" y="1423"/>
                </a:lnTo>
                <a:lnTo>
                  <a:pt x="1636" y="1418"/>
                </a:lnTo>
                <a:lnTo>
                  <a:pt x="1626" y="1413"/>
                </a:lnTo>
                <a:lnTo>
                  <a:pt x="1607" y="1401"/>
                </a:lnTo>
                <a:lnTo>
                  <a:pt x="1599" y="1396"/>
                </a:lnTo>
                <a:lnTo>
                  <a:pt x="1591" y="1390"/>
                </a:lnTo>
                <a:lnTo>
                  <a:pt x="1577" y="1378"/>
                </a:lnTo>
                <a:lnTo>
                  <a:pt x="1571" y="1371"/>
                </a:lnTo>
                <a:lnTo>
                  <a:pt x="1565" y="1365"/>
                </a:lnTo>
                <a:lnTo>
                  <a:pt x="1559" y="1358"/>
                </a:lnTo>
                <a:lnTo>
                  <a:pt x="1554" y="1350"/>
                </a:lnTo>
                <a:lnTo>
                  <a:pt x="1550" y="1343"/>
                </a:lnTo>
                <a:lnTo>
                  <a:pt x="1546" y="1335"/>
                </a:lnTo>
                <a:lnTo>
                  <a:pt x="1542" y="1327"/>
                </a:lnTo>
                <a:lnTo>
                  <a:pt x="1538" y="1319"/>
                </a:lnTo>
                <a:lnTo>
                  <a:pt x="1535" y="1310"/>
                </a:lnTo>
                <a:lnTo>
                  <a:pt x="1533" y="1301"/>
                </a:lnTo>
                <a:lnTo>
                  <a:pt x="1530" y="1292"/>
                </a:lnTo>
                <a:lnTo>
                  <a:pt x="1529" y="1282"/>
                </a:lnTo>
                <a:lnTo>
                  <a:pt x="1527" y="1272"/>
                </a:lnTo>
                <a:lnTo>
                  <a:pt x="1526" y="1262"/>
                </a:lnTo>
                <a:lnTo>
                  <a:pt x="1526" y="1251"/>
                </a:lnTo>
                <a:lnTo>
                  <a:pt x="1525" y="1240"/>
                </a:lnTo>
                <a:lnTo>
                  <a:pt x="1526" y="1227"/>
                </a:lnTo>
                <a:lnTo>
                  <a:pt x="1526" y="1214"/>
                </a:lnTo>
                <a:lnTo>
                  <a:pt x="1528" y="1201"/>
                </a:lnTo>
                <a:lnTo>
                  <a:pt x="1530" y="1189"/>
                </a:lnTo>
                <a:lnTo>
                  <a:pt x="1532" y="1177"/>
                </a:lnTo>
                <a:lnTo>
                  <a:pt x="1535" y="1165"/>
                </a:lnTo>
                <a:lnTo>
                  <a:pt x="1538" y="1155"/>
                </a:lnTo>
                <a:lnTo>
                  <a:pt x="1542" y="1144"/>
                </a:lnTo>
                <a:lnTo>
                  <a:pt x="1547" y="1134"/>
                </a:lnTo>
                <a:lnTo>
                  <a:pt x="1552" y="1124"/>
                </a:lnTo>
                <a:lnTo>
                  <a:pt x="1557" y="1115"/>
                </a:lnTo>
                <a:lnTo>
                  <a:pt x="1563" y="1106"/>
                </a:lnTo>
                <a:lnTo>
                  <a:pt x="1570" y="1098"/>
                </a:lnTo>
                <a:lnTo>
                  <a:pt x="1577" y="1090"/>
                </a:lnTo>
                <a:lnTo>
                  <a:pt x="1584" y="1083"/>
                </a:lnTo>
                <a:lnTo>
                  <a:pt x="1588" y="1079"/>
                </a:lnTo>
                <a:lnTo>
                  <a:pt x="1593" y="1076"/>
                </a:lnTo>
                <a:lnTo>
                  <a:pt x="1601" y="1069"/>
                </a:lnTo>
                <a:lnTo>
                  <a:pt x="1610" y="1063"/>
                </a:lnTo>
                <a:lnTo>
                  <a:pt x="1620" y="1057"/>
                </a:lnTo>
                <a:lnTo>
                  <a:pt x="1629" y="1052"/>
                </a:lnTo>
                <a:lnTo>
                  <a:pt x="1639" y="1047"/>
                </a:lnTo>
                <a:lnTo>
                  <a:pt x="1650" y="1043"/>
                </a:lnTo>
                <a:lnTo>
                  <a:pt x="1661" y="1039"/>
                </a:lnTo>
                <a:lnTo>
                  <a:pt x="1672" y="1035"/>
                </a:lnTo>
                <a:lnTo>
                  <a:pt x="1684" y="1032"/>
                </a:lnTo>
                <a:lnTo>
                  <a:pt x="1696" y="1029"/>
                </a:lnTo>
                <a:lnTo>
                  <a:pt x="1709" y="1027"/>
                </a:lnTo>
                <a:lnTo>
                  <a:pt x="1721" y="1025"/>
                </a:lnTo>
                <a:lnTo>
                  <a:pt x="1735" y="1023"/>
                </a:lnTo>
                <a:lnTo>
                  <a:pt x="1748" y="1022"/>
                </a:lnTo>
                <a:lnTo>
                  <a:pt x="1762" y="1022"/>
                </a:lnTo>
                <a:lnTo>
                  <a:pt x="1777" y="1022"/>
                </a:lnTo>
                <a:lnTo>
                  <a:pt x="1798" y="1022"/>
                </a:lnTo>
                <a:lnTo>
                  <a:pt x="1820" y="1023"/>
                </a:lnTo>
                <a:lnTo>
                  <a:pt x="1843" y="1025"/>
                </a:lnTo>
                <a:lnTo>
                  <a:pt x="1868" y="1027"/>
                </a:lnTo>
                <a:lnTo>
                  <a:pt x="1894" y="1030"/>
                </a:lnTo>
                <a:lnTo>
                  <a:pt x="1922" y="1034"/>
                </a:lnTo>
                <a:lnTo>
                  <a:pt x="1950" y="1038"/>
                </a:lnTo>
                <a:lnTo>
                  <a:pt x="1981" y="1043"/>
                </a:lnTo>
                <a:lnTo>
                  <a:pt x="2020" y="1051"/>
                </a:lnTo>
                <a:lnTo>
                  <a:pt x="2008" y="1169"/>
                </a:lnTo>
                <a:lnTo>
                  <a:pt x="1971" y="1165"/>
                </a:lnTo>
                <a:lnTo>
                  <a:pt x="1937" y="1161"/>
                </a:lnTo>
                <a:lnTo>
                  <a:pt x="1877" y="1156"/>
                </a:lnTo>
                <a:lnTo>
                  <a:pt x="1852" y="1154"/>
                </a:lnTo>
                <a:lnTo>
                  <a:pt x="1829" y="1153"/>
                </a:lnTo>
                <a:lnTo>
                  <a:pt x="1809" y="1152"/>
                </a:lnTo>
                <a:lnTo>
                  <a:pt x="1792" y="1152"/>
                </a:lnTo>
                <a:close/>
                <a:moveTo>
                  <a:pt x="1158" y="1158"/>
                </a:moveTo>
                <a:lnTo>
                  <a:pt x="1083" y="1508"/>
                </a:lnTo>
                <a:lnTo>
                  <a:pt x="1284" y="1508"/>
                </a:lnTo>
                <a:lnTo>
                  <a:pt x="1210" y="1158"/>
                </a:lnTo>
                <a:lnTo>
                  <a:pt x="1158" y="1158"/>
                </a:lnTo>
                <a:close/>
                <a:moveTo>
                  <a:pt x="876" y="1771"/>
                </a:moveTo>
                <a:lnTo>
                  <a:pt x="1042" y="1035"/>
                </a:lnTo>
                <a:lnTo>
                  <a:pt x="1326" y="1035"/>
                </a:lnTo>
                <a:lnTo>
                  <a:pt x="1491" y="1771"/>
                </a:lnTo>
                <a:lnTo>
                  <a:pt x="1342" y="1771"/>
                </a:lnTo>
                <a:lnTo>
                  <a:pt x="1313" y="1638"/>
                </a:lnTo>
                <a:lnTo>
                  <a:pt x="1055" y="1638"/>
                </a:lnTo>
                <a:lnTo>
                  <a:pt x="1025" y="1771"/>
                </a:lnTo>
                <a:lnTo>
                  <a:pt x="876" y="1771"/>
                </a:lnTo>
                <a:close/>
                <a:moveTo>
                  <a:pt x="838" y="1760"/>
                </a:moveTo>
                <a:lnTo>
                  <a:pt x="809" y="1765"/>
                </a:lnTo>
                <a:lnTo>
                  <a:pt x="782" y="1770"/>
                </a:lnTo>
                <a:lnTo>
                  <a:pt x="755" y="1775"/>
                </a:lnTo>
                <a:lnTo>
                  <a:pt x="729" y="1778"/>
                </a:lnTo>
                <a:lnTo>
                  <a:pt x="703" y="1781"/>
                </a:lnTo>
                <a:lnTo>
                  <a:pt x="678" y="1783"/>
                </a:lnTo>
                <a:lnTo>
                  <a:pt x="654" y="1784"/>
                </a:lnTo>
                <a:lnTo>
                  <a:pt x="631" y="1784"/>
                </a:lnTo>
                <a:lnTo>
                  <a:pt x="608" y="1784"/>
                </a:lnTo>
                <a:lnTo>
                  <a:pt x="587" y="1783"/>
                </a:lnTo>
                <a:lnTo>
                  <a:pt x="567" y="1781"/>
                </a:lnTo>
                <a:lnTo>
                  <a:pt x="548" y="1779"/>
                </a:lnTo>
                <a:lnTo>
                  <a:pt x="530" y="1776"/>
                </a:lnTo>
                <a:lnTo>
                  <a:pt x="513" y="1772"/>
                </a:lnTo>
                <a:lnTo>
                  <a:pt x="498" y="1767"/>
                </a:lnTo>
                <a:lnTo>
                  <a:pt x="483" y="1762"/>
                </a:lnTo>
                <a:lnTo>
                  <a:pt x="470" y="1756"/>
                </a:lnTo>
                <a:lnTo>
                  <a:pt x="457" y="1749"/>
                </a:lnTo>
                <a:lnTo>
                  <a:pt x="445" y="1741"/>
                </a:lnTo>
                <a:lnTo>
                  <a:pt x="434" y="1732"/>
                </a:lnTo>
                <a:lnTo>
                  <a:pt x="424" y="1723"/>
                </a:lnTo>
                <a:lnTo>
                  <a:pt x="414" y="1712"/>
                </a:lnTo>
                <a:lnTo>
                  <a:pt x="405" y="1701"/>
                </a:lnTo>
                <a:lnTo>
                  <a:pt x="397" y="1689"/>
                </a:lnTo>
                <a:lnTo>
                  <a:pt x="389" y="1676"/>
                </a:lnTo>
                <a:lnTo>
                  <a:pt x="382" y="1663"/>
                </a:lnTo>
                <a:lnTo>
                  <a:pt x="376" y="1649"/>
                </a:lnTo>
                <a:lnTo>
                  <a:pt x="370" y="1635"/>
                </a:lnTo>
                <a:lnTo>
                  <a:pt x="365" y="1620"/>
                </a:lnTo>
                <a:lnTo>
                  <a:pt x="361" y="1605"/>
                </a:lnTo>
                <a:lnTo>
                  <a:pt x="357" y="1589"/>
                </a:lnTo>
                <a:lnTo>
                  <a:pt x="353" y="1572"/>
                </a:lnTo>
                <a:lnTo>
                  <a:pt x="351" y="1555"/>
                </a:lnTo>
                <a:lnTo>
                  <a:pt x="348" y="1536"/>
                </a:lnTo>
                <a:lnTo>
                  <a:pt x="346" y="1517"/>
                </a:lnTo>
                <a:lnTo>
                  <a:pt x="344" y="1496"/>
                </a:lnTo>
                <a:lnTo>
                  <a:pt x="343" y="1475"/>
                </a:lnTo>
                <a:lnTo>
                  <a:pt x="341" y="1452"/>
                </a:lnTo>
                <a:lnTo>
                  <a:pt x="341" y="1428"/>
                </a:lnTo>
                <a:lnTo>
                  <a:pt x="340" y="1403"/>
                </a:lnTo>
                <a:lnTo>
                  <a:pt x="341" y="1377"/>
                </a:lnTo>
                <a:lnTo>
                  <a:pt x="341" y="1352"/>
                </a:lnTo>
                <a:lnTo>
                  <a:pt x="344" y="1328"/>
                </a:lnTo>
                <a:lnTo>
                  <a:pt x="345" y="1304"/>
                </a:lnTo>
                <a:lnTo>
                  <a:pt x="347" y="1282"/>
                </a:lnTo>
                <a:lnTo>
                  <a:pt x="350" y="1261"/>
                </a:lnTo>
                <a:lnTo>
                  <a:pt x="353" y="1241"/>
                </a:lnTo>
                <a:lnTo>
                  <a:pt x="357" y="1222"/>
                </a:lnTo>
                <a:lnTo>
                  <a:pt x="361" y="1204"/>
                </a:lnTo>
                <a:lnTo>
                  <a:pt x="365" y="1187"/>
                </a:lnTo>
                <a:lnTo>
                  <a:pt x="370" y="1171"/>
                </a:lnTo>
                <a:lnTo>
                  <a:pt x="375" y="1156"/>
                </a:lnTo>
                <a:lnTo>
                  <a:pt x="381" y="1142"/>
                </a:lnTo>
                <a:lnTo>
                  <a:pt x="388" y="1129"/>
                </a:lnTo>
                <a:lnTo>
                  <a:pt x="394" y="1117"/>
                </a:lnTo>
                <a:lnTo>
                  <a:pt x="402" y="1106"/>
                </a:lnTo>
                <a:lnTo>
                  <a:pt x="410" y="1095"/>
                </a:lnTo>
                <a:lnTo>
                  <a:pt x="418" y="1086"/>
                </a:lnTo>
                <a:lnTo>
                  <a:pt x="428" y="1077"/>
                </a:lnTo>
                <a:lnTo>
                  <a:pt x="438" y="1069"/>
                </a:lnTo>
                <a:lnTo>
                  <a:pt x="449" y="1061"/>
                </a:lnTo>
                <a:lnTo>
                  <a:pt x="461" y="1054"/>
                </a:lnTo>
                <a:lnTo>
                  <a:pt x="474" y="1048"/>
                </a:lnTo>
                <a:lnTo>
                  <a:pt x="487" y="1043"/>
                </a:lnTo>
                <a:lnTo>
                  <a:pt x="501" y="1038"/>
                </a:lnTo>
                <a:lnTo>
                  <a:pt x="516" y="1033"/>
                </a:lnTo>
                <a:lnTo>
                  <a:pt x="532" y="1030"/>
                </a:lnTo>
                <a:lnTo>
                  <a:pt x="549" y="1027"/>
                </a:lnTo>
                <a:lnTo>
                  <a:pt x="557" y="1026"/>
                </a:lnTo>
                <a:lnTo>
                  <a:pt x="566" y="1025"/>
                </a:lnTo>
                <a:lnTo>
                  <a:pt x="584" y="1023"/>
                </a:lnTo>
                <a:lnTo>
                  <a:pt x="603" y="1022"/>
                </a:lnTo>
                <a:lnTo>
                  <a:pt x="623" y="1022"/>
                </a:lnTo>
                <a:lnTo>
                  <a:pt x="647" y="1022"/>
                </a:lnTo>
                <a:lnTo>
                  <a:pt x="672" y="1023"/>
                </a:lnTo>
                <a:lnTo>
                  <a:pt x="697" y="1026"/>
                </a:lnTo>
                <a:lnTo>
                  <a:pt x="724" y="1029"/>
                </a:lnTo>
                <a:lnTo>
                  <a:pt x="751" y="1033"/>
                </a:lnTo>
                <a:lnTo>
                  <a:pt x="780" y="1038"/>
                </a:lnTo>
                <a:lnTo>
                  <a:pt x="809" y="1044"/>
                </a:lnTo>
                <a:lnTo>
                  <a:pt x="839" y="1051"/>
                </a:lnTo>
                <a:lnTo>
                  <a:pt x="835" y="1170"/>
                </a:lnTo>
                <a:lnTo>
                  <a:pt x="808" y="1166"/>
                </a:lnTo>
                <a:lnTo>
                  <a:pt x="783" y="1163"/>
                </a:lnTo>
                <a:lnTo>
                  <a:pt x="759" y="1160"/>
                </a:lnTo>
                <a:lnTo>
                  <a:pt x="736" y="1158"/>
                </a:lnTo>
                <a:lnTo>
                  <a:pt x="694" y="1155"/>
                </a:lnTo>
                <a:lnTo>
                  <a:pt x="675" y="1154"/>
                </a:lnTo>
                <a:lnTo>
                  <a:pt x="656" y="1154"/>
                </a:lnTo>
                <a:lnTo>
                  <a:pt x="639" y="1154"/>
                </a:lnTo>
                <a:lnTo>
                  <a:pt x="623" y="1155"/>
                </a:lnTo>
                <a:lnTo>
                  <a:pt x="609" y="1156"/>
                </a:lnTo>
                <a:lnTo>
                  <a:pt x="595" y="1159"/>
                </a:lnTo>
                <a:lnTo>
                  <a:pt x="583" y="1161"/>
                </a:lnTo>
                <a:lnTo>
                  <a:pt x="573" y="1164"/>
                </a:lnTo>
                <a:lnTo>
                  <a:pt x="563" y="1168"/>
                </a:lnTo>
                <a:lnTo>
                  <a:pt x="559" y="1170"/>
                </a:lnTo>
                <a:lnTo>
                  <a:pt x="555" y="1173"/>
                </a:lnTo>
                <a:lnTo>
                  <a:pt x="551" y="1175"/>
                </a:lnTo>
                <a:lnTo>
                  <a:pt x="548" y="1178"/>
                </a:lnTo>
                <a:lnTo>
                  <a:pt x="544" y="1181"/>
                </a:lnTo>
                <a:lnTo>
                  <a:pt x="541" y="1184"/>
                </a:lnTo>
                <a:lnTo>
                  <a:pt x="538" y="1188"/>
                </a:lnTo>
                <a:lnTo>
                  <a:pt x="534" y="1192"/>
                </a:lnTo>
                <a:lnTo>
                  <a:pt x="529" y="1200"/>
                </a:lnTo>
                <a:lnTo>
                  <a:pt x="523" y="1210"/>
                </a:lnTo>
                <a:lnTo>
                  <a:pt x="518" y="1220"/>
                </a:lnTo>
                <a:lnTo>
                  <a:pt x="514" y="1232"/>
                </a:lnTo>
                <a:lnTo>
                  <a:pt x="510" y="1245"/>
                </a:lnTo>
                <a:lnTo>
                  <a:pt x="507" y="1259"/>
                </a:lnTo>
                <a:lnTo>
                  <a:pt x="504" y="1276"/>
                </a:lnTo>
                <a:lnTo>
                  <a:pt x="501" y="1295"/>
                </a:lnTo>
                <a:lnTo>
                  <a:pt x="499" y="1317"/>
                </a:lnTo>
                <a:lnTo>
                  <a:pt x="498" y="1328"/>
                </a:lnTo>
                <a:lnTo>
                  <a:pt x="497" y="1340"/>
                </a:lnTo>
                <a:lnTo>
                  <a:pt x="496" y="1367"/>
                </a:lnTo>
                <a:lnTo>
                  <a:pt x="496" y="1395"/>
                </a:lnTo>
                <a:lnTo>
                  <a:pt x="495" y="1426"/>
                </a:lnTo>
                <a:lnTo>
                  <a:pt x="496" y="1457"/>
                </a:lnTo>
                <a:lnTo>
                  <a:pt x="496" y="1471"/>
                </a:lnTo>
                <a:lnTo>
                  <a:pt x="497" y="1485"/>
                </a:lnTo>
                <a:lnTo>
                  <a:pt x="498" y="1498"/>
                </a:lnTo>
                <a:lnTo>
                  <a:pt x="500" y="1511"/>
                </a:lnTo>
                <a:lnTo>
                  <a:pt x="503" y="1534"/>
                </a:lnTo>
                <a:lnTo>
                  <a:pt x="507" y="1555"/>
                </a:lnTo>
                <a:lnTo>
                  <a:pt x="512" y="1573"/>
                </a:lnTo>
                <a:lnTo>
                  <a:pt x="515" y="1582"/>
                </a:lnTo>
                <a:lnTo>
                  <a:pt x="518" y="1589"/>
                </a:lnTo>
                <a:lnTo>
                  <a:pt x="522" y="1596"/>
                </a:lnTo>
                <a:lnTo>
                  <a:pt x="525" y="1603"/>
                </a:lnTo>
                <a:lnTo>
                  <a:pt x="529" y="1609"/>
                </a:lnTo>
                <a:lnTo>
                  <a:pt x="534" y="1615"/>
                </a:lnTo>
                <a:lnTo>
                  <a:pt x="538" y="1620"/>
                </a:lnTo>
                <a:lnTo>
                  <a:pt x="544" y="1625"/>
                </a:lnTo>
                <a:lnTo>
                  <a:pt x="550" y="1629"/>
                </a:lnTo>
                <a:lnTo>
                  <a:pt x="556" y="1633"/>
                </a:lnTo>
                <a:lnTo>
                  <a:pt x="563" y="1637"/>
                </a:lnTo>
                <a:lnTo>
                  <a:pt x="570" y="1640"/>
                </a:lnTo>
                <a:lnTo>
                  <a:pt x="586" y="1645"/>
                </a:lnTo>
                <a:lnTo>
                  <a:pt x="594" y="1647"/>
                </a:lnTo>
                <a:lnTo>
                  <a:pt x="603" y="1649"/>
                </a:lnTo>
                <a:lnTo>
                  <a:pt x="613" y="1651"/>
                </a:lnTo>
                <a:lnTo>
                  <a:pt x="623" y="1651"/>
                </a:lnTo>
                <a:lnTo>
                  <a:pt x="633" y="1652"/>
                </a:lnTo>
                <a:lnTo>
                  <a:pt x="644" y="1652"/>
                </a:lnTo>
                <a:lnTo>
                  <a:pt x="667" y="1652"/>
                </a:lnTo>
                <a:lnTo>
                  <a:pt x="690" y="1651"/>
                </a:lnTo>
                <a:lnTo>
                  <a:pt x="713" y="1650"/>
                </a:lnTo>
                <a:lnTo>
                  <a:pt x="737" y="1648"/>
                </a:lnTo>
                <a:lnTo>
                  <a:pt x="761" y="1646"/>
                </a:lnTo>
                <a:lnTo>
                  <a:pt x="785" y="1644"/>
                </a:lnTo>
                <a:lnTo>
                  <a:pt x="810" y="1641"/>
                </a:lnTo>
                <a:lnTo>
                  <a:pt x="835" y="1637"/>
                </a:lnTo>
                <a:lnTo>
                  <a:pt x="838" y="1760"/>
                </a:lnTo>
                <a:close/>
                <a:moveTo>
                  <a:pt x="2133" y="1771"/>
                </a:moveTo>
                <a:lnTo>
                  <a:pt x="2133" y="1035"/>
                </a:lnTo>
                <a:lnTo>
                  <a:pt x="2610" y="1035"/>
                </a:lnTo>
                <a:lnTo>
                  <a:pt x="2610" y="1165"/>
                </a:lnTo>
                <a:lnTo>
                  <a:pt x="2283" y="1165"/>
                </a:lnTo>
                <a:lnTo>
                  <a:pt x="2283" y="1337"/>
                </a:lnTo>
                <a:lnTo>
                  <a:pt x="2545" y="1337"/>
                </a:lnTo>
                <a:lnTo>
                  <a:pt x="2545" y="1465"/>
                </a:lnTo>
                <a:lnTo>
                  <a:pt x="2283" y="1465"/>
                </a:lnTo>
                <a:lnTo>
                  <a:pt x="2283" y="1641"/>
                </a:lnTo>
                <a:lnTo>
                  <a:pt x="2610" y="1641"/>
                </a:lnTo>
                <a:lnTo>
                  <a:pt x="2610" y="1771"/>
                </a:lnTo>
                <a:lnTo>
                  <a:pt x="2133" y="1771"/>
                </a:lnTo>
                <a:close/>
                <a:moveTo>
                  <a:pt x="2667" y="0"/>
                </a:moveTo>
                <a:lnTo>
                  <a:pt x="2564" y="0"/>
                </a:lnTo>
                <a:lnTo>
                  <a:pt x="2024" y="0"/>
                </a:lnTo>
                <a:lnTo>
                  <a:pt x="1486" y="0"/>
                </a:lnTo>
                <a:lnTo>
                  <a:pt x="948" y="0"/>
                </a:lnTo>
                <a:lnTo>
                  <a:pt x="410" y="0"/>
                </a:lnTo>
                <a:lnTo>
                  <a:pt x="0" y="409"/>
                </a:lnTo>
                <a:lnTo>
                  <a:pt x="0" y="946"/>
                </a:lnTo>
                <a:lnTo>
                  <a:pt x="0" y="1482"/>
                </a:lnTo>
                <a:lnTo>
                  <a:pt x="0" y="2018"/>
                </a:lnTo>
                <a:lnTo>
                  <a:pt x="0" y="2555"/>
                </a:lnTo>
                <a:lnTo>
                  <a:pt x="0" y="2667"/>
                </a:lnTo>
                <a:lnTo>
                  <a:pt x="0" y="2950"/>
                </a:lnTo>
                <a:lnTo>
                  <a:pt x="284" y="2950"/>
                </a:lnTo>
                <a:lnTo>
                  <a:pt x="387" y="2950"/>
                </a:lnTo>
                <a:lnTo>
                  <a:pt x="925" y="2950"/>
                </a:lnTo>
                <a:lnTo>
                  <a:pt x="1464" y="2950"/>
                </a:lnTo>
                <a:lnTo>
                  <a:pt x="2002" y="2950"/>
                </a:lnTo>
                <a:lnTo>
                  <a:pt x="2542" y="2950"/>
                </a:lnTo>
                <a:lnTo>
                  <a:pt x="2950" y="2541"/>
                </a:lnTo>
                <a:lnTo>
                  <a:pt x="2950" y="2004"/>
                </a:lnTo>
                <a:lnTo>
                  <a:pt x="2950" y="1468"/>
                </a:lnTo>
                <a:lnTo>
                  <a:pt x="2950" y="932"/>
                </a:lnTo>
                <a:lnTo>
                  <a:pt x="2950" y="395"/>
                </a:lnTo>
                <a:lnTo>
                  <a:pt x="2950" y="283"/>
                </a:lnTo>
                <a:lnTo>
                  <a:pt x="2950" y="0"/>
                </a:lnTo>
                <a:lnTo>
                  <a:pt x="26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983431" y="1988840"/>
            <a:ext cx="6049193" cy="417701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4"/>
                </a:solidFill>
              </a:defRPr>
            </a:lvl1pPr>
            <a:lvl2pPr marL="0" indent="0">
              <a:buFontTx/>
              <a:buNone/>
              <a:defRPr sz="1400"/>
            </a:lvl2pPr>
            <a:lvl3pPr marL="182563" indent="-182563"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Freeform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550863" y="1838018"/>
            <a:ext cx="288000" cy="418108"/>
          </a:xfrm>
          <a:custGeom>
            <a:avLst/>
            <a:gdLst>
              <a:gd name="T0" fmla="*/ 749 w 1139"/>
              <a:gd name="T1" fmla="*/ 872 h 1654"/>
              <a:gd name="T2" fmla="*/ 0 w 1139"/>
              <a:gd name="T3" fmla="*/ 872 h 1654"/>
              <a:gd name="T4" fmla="*/ 0 w 1139"/>
              <a:gd name="T5" fmla="*/ 192 h 1654"/>
              <a:gd name="T6" fmla="*/ 191 w 1139"/>
              <a:gd name="T7" fmla="*/ 0 h 1654"/>
              <a:gd name="T8" fmla="*/ 1139 w 1139"/>
              <a:gd name="T9" fmla="*/ 0 h 1654"/>
              <a:gd name="T10" fmla="*/ 1139 w 1139"/>
              <a:gd name="T11" fmla="*/ 638 h 1654"/>
              <a:gd name="T12" fmla="*/ 1139 w 1139"/>
              <a:gd name="T13" fmla="*/ 681 h 1654"/>
              <a:gd name="T14" fmla="*/ 1139 w 1139"/>
              <a:gd name="T15" fmla="*/ 1463 h 1654"/>
              <a:gd name="T16" fmla="*/ 947 w 1139"/>
              <a:gd name="T17" fmla="*/ 1654 h 1654"/>
              <a:gd name="T18" fmla="*/ 749 w 1139"/>
              <a:gd name="T19" fmla="*/ 1654 h 1654"/>
              <a:gd name="T20" fmla="*/ 749 w 1139"/>
              <a:gd name="T21" fmla="*/ 872 h 1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39" h="1654">
                <a:moveTo>
                  <a:pt x="749" y="872"/>
                </a:moveTo>
                <a:lnTo>
                  <a:pt x="0" y="872"/>
                </a:lnTo>
                <a:lnTo>
                  <a:pt x="0" y="192"/>
                </a:lnTo>
                <a:lnTo>
                  <a:pt x="191" y="0"/>
                </a:lnTo>
                <a:lnTo>
                  <a:pt x="1139" y="0"/>
                </a:lnTo>
                <a:lnTo>
                  <a:pt x="1139" y="638"/>
                </a:lnTo>
                <a:lnTo>
                  <a:pt x="1139" y="681"/>
                </a:lnTo>
                <a:lnTo>
                  <a:pt x="1139" y="1463"/>
                </a:lnTo>
                <a:lnTo>
                  <a:pt x="947" y="1654"/>
                </a:lnTo>
                <a:lnTo>
                  <a:pt x="749" y="1654"/>
                </a:lnTo>
                <a:lnTo>
                  <a:pt x="749" y="8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029766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820866630"/>
      </p:ext>
    </p:extLst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3" y="692149"/>
            <a:ext cx="10297666" cy="9366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F339D-7708-49DA-897D-8FF11C5BE98B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321138" y="1844676"/>
            <a:ext cx="4320000" cy="2160588"/>
          </a:xfrm>
          <a:prstGeom prst="snip2DiagRect">
            <a:avLst>
              <a:gd name="adj1" fmla="val 4616"/>
              <a:gd name="adj2" fmla="val 0"/>
            </a:avLst>
          </a:prstGeo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9" name="Freeform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10987730" y="692150"/>
            <a:ext cx="648000" cy="648000"/>
          </a:xfrm>
          <a:custGeom>
            <a:avLst/>
            <a:gdLst>
              <a:gd name="T0" fmla="*/ 1730 w 2950"/>
              <a:gd name="T1" fmla="*/ 1159 h 2950"/>
              <a:gd name="T2" fmla="*/ 1685 w 2950"/>
              <a:gd name="T3" fmla="*/ 1188 h 2950"/>
              <a:gd name="T4" fmla="*/ 1676 w 2950"/>
              <a:gd name="T5" fmla="*/ 1246 h 2950"/>
              <a:gd name="T6" fmla="*/ 1703 w 2950"/>
              <a:gd name="T7" fmla="*/ 1283 h 2950"/>
              <a:gd name="T8" fmla="*/ 1866 w 2950"/>
              <a:gd name="T9" fmla="*/ 1345 h 2950"/>
              <a:gd name="T10" fmla="*/ 1966 w 2950"/>
              <a:gd name="T11" fmla="*/ 1393 h 2950"/>
              <a:gd name="T12" fmla="*/ 2010 w 2950"/>
              <a:gd name="T13" fmla="*/ 1439 h 2950"/>
              <a:gd name="T14" fmla="*/ 2032 w 2950"/>
              <a:gd name="T15" fmla="*/ 1507 h 2950"/>
              <a:gd name="T16" fmla="*/ 2032 w 2950"/>
              <a:gd name="T17" fmla="*/ 1591 h 2950"/>
              <a:gd name="T18" fmla="*/ 2007 w 2950"/>
              <a:gd name="T19" fmla="*/ 1672 h 2950"/>
              <a:gd name="T20" fmla="*/ 1955 w 2950"/>
              <a:gd name="T21" fmla="*/ 1732 h 2950"/>
              <a:gd name="T22" fmla="*/ 1883 w 2950"/>
              <a:gd name="T23" fmla="*/ 1770 h 2950"/>
              <a:gd name="T24" fmla="*/ 1794 w 2950"/>
              <a:gd name="T25" fmla="*/ 1784 h 2950"/>
              <a:gd name="T26" fmla="*/ 1632 w 2950"/>
              <a:gd name="T27" fmla="*/ 1770 h 2950"/>
              <a:gd name="T28" fmla="*/ 1677 w 2950"/>
              <a:gd name="T29" fmla="*/ 1650 h 2950"/>
              <a:gd name="T30" fmla="*/ 1810 w 2950"/>
              <a:gd name="T31" fmla="*/ 1651 h 2950"/>
              <a:gd name="T32" fmla="*/ 1864 w 2950"/>
              <a:gd name="T33" fmla="*/ 1624 h 2950"/>
              <a:gd name="T34" fmla="*/ 1886 w 2950"/>
              <a:gd name="T35" fmla="*/ 1571 h 2950"/>
              <a:gd name="T36" fmla="*/ 1878 w 2950"/>
              <a:gd name="T37" fmla="*/ 1525 h 2950"/>
              <a:gd name="T38" fmla="*/ 1832 w 2950"/>
              <a:gd name="T39" fmla="*/ 1490 h 2950"/>
              <a:gd name="T40" fmla="*/ 1710 w 2950"/>
              <a:gd name="T41" fmla="*/ 1449 h 2950"/>
              <a:gd name="T42" fmla="*/ 1599 w 2950"/>
              <a:gd name="T43" fmla="*/ 1396 h 2950"/>
              <a:gd name="T44" fmla="*/ 1550 w 2950"/>
              <a:gd name="T45" fmla="*/ 1343 h 2950"/>
              <a:gd name="T46" fmla="*/ 1529 w 2950"/>
              <a:gd name="T47" fmla="*/ 1282 h 2950"/>
              <a:gd name="T48" fmla="*/ 1528 w 2950"/>
              <a:gd name="T49" fmla="*/ 1201 h 2950"/>
              <a:gd name="T50" fmla="*/ 1552 w 2950"/>
              <a:gd name="T51" fmla="*/ 1124 h 2950"/>
              <a:gd name="T52" fmla="*/ 1593 w 2950"/>
              <a:gd name="T53" fmla="*/ 1076 h 2950"/>
              <a:gd name="T54" fmla="*/ 1661 w 2950"/>
              <a:gd name="T55" fmla="*/ 1039 h 2950"/>
              <a:gd name="T56" fmla="*/ 1748 w 2950"/>
              <a:gd name="T57" fmla="*/ 1022 h 2950"/>
              <a:gd name="T58" fmla="*/ 1894 w 2950"/>
              <a:gd name="T59" fmla="*/ 1030 h 2950"/>
              <a:gd name="T60" fmla="*/ 1937 w 2950"/>
              <a:gd name="T61" fmla="*/ 1161 h 2950"/>
              <a:gd name="T62" fmla="*/ 1083 w 2950"/>
              <a:gd name="T63" fmla="*/ 1508 h 2950"/>
              <a:gd name="T64" fmla="*/ 1491 w 2950"/>
              <a:gd name="T65" fmla="*/ 1771 h 2950"/>
              <a:gd name="T66" fmla="*/ 809 w 2950"/>
              <a:gd name="T67" fmla="*/ 1765 h 2950"/>
              <a:gd name="T68" fmla="*/ 631 w 2950"/>
              <a:gd name="T69" fmla="*/ 1784 h 2950"/>
              <a:gd name="T70" fmla="*/ 498 w 2950"/>
              <a:gd name="T71" fmla="*/ 1767 h 2950"/>
              <a:gd name="T72" fmla="*/ 414 w 2950"/>
              <a:gd name="T73" fmla="*/ 1712 h 2950"/>
              <a:gd name="T74" fmla="*/ 365 w 2950"/>
              <a:gd name="T75" fmla="*/ 1620 h 2950"/>
              <a:gd name="T76" fmla="*/ 344 w 2950"/>
              <a:gd name="T77" fmla="*/ 1496 h 2950"/>
              <a:gd name="T78" fmla="*/ 344 w 2950"/>
              <a:gd name="T79" fmla="*/ 1328 h 2950"/>
              <a:gd name="T80" fmla="*/ 365 w 2950"/>
              <a:gd name="T81" fmla="*/ 1187 h 2950"/>
              <a:gd name="T82" fmla="*/ 410 w 2950"/>
              <a:gd name="T83" fmla="*/ 1095 h 2950"/>
              <a:gd name="T84" fmla="*/ 487 w 2950"/>
              <a:gd name="T85" fmla="*/ 1043 h 2950"/>
              <a:gd name="T86" fmla="*/ 584 w 2950"/>
              <a:gd name="T87" fmla="*/ 1023 h 2950"/>
              <a:gd name="T88" fmla="*/ 751 w 2950"/>
              <a:gd name="T89" fmla="*/ 1033 h 2950"/>
              <a:gd name="T90" fmla="*/ 759 w 2950"/>
              <a:gd name="T91" fmla="*/ 1160 h 2950"/>
              <a:gd name="T92" fmla="*/ 609 w 2950"/>
              <a:gd name="T93" fmla="*/ 1156 h 2950"/>
              <a:gd name="T94" fmla="*/ 551 w 2950"/>
              <a:gd name="T95" fmla="*/ 1175 h 2950"/>
              <a:gd name="T96" fmla="*/ 523 w 2950"/>
              <a:gd name="T97" fmla="*/ 1210 h 2950"/>
              <a:gd name="T98" fmla="*/ 499 w 2950"/>
              <a:gd name="T99" fmla="*/ 1317 h 2950"/>
              <a:gd name="T100" fmla="*/ 496 w 2950"/>
              <a:gd name="T101" fmla="*/ 1471 h 2950"/>
              <a:gd name="T102" fmla="*/ 515 w 2950"/>
              <a:gd name="T103" fmla="*/ 1582 h 2950"/>
              <a:gd name="T104" fmla="*/ 544 w 2950"/>
              <a:gd name="T105" fmla="*/ 1625 h 2950"/>
              <a:gd name="T106" fmla="*/ 603 w 2950"/>
              <a:gd name="T107" fmla="*/ 1649 h 2950"/>
              <a:gd name="T108" fmla="*/ 713 w 2950"/>
              <a:gd name="T109" fmla="*/ 1650 h 2950"/>
              <a:gd name="T110" fmla="*/ 2133 w 2950"/>
              <a:gd name="T111" fmla="*/ 1771 h 2950"/>
              <a:gd name="T112" fmla="*/ 2545 w 2950"/>
              <a:gd name="T113" fmla="*/ 1465 h 2950"/>
              <a:gd name="T114" fmla="*/ 2564 w 2950"/>
              <a:gd name="T115" fmla="*/ 0 h 2950"/>
              <a:gd name="T116" fmla="*/ 0 w 2950"/>
              <a:gd name="T117" fmla="*/ 1482 h 2950"/>
              <a:gd name="T118" fmla="*/ 925 w 2950"/>
              <a:gd name="T119" fmla="*/ 2950 h 2950"/>
              <a:gd name="T120" fmla="*/ 2950 w 2950"/>
              <a:gd name="T121" fmla="*/ 932 h 2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950" h="2950">
                <a:moveTo>
                  <a:pt x="1792" y="1152"/>
                </a:moveTo>
                <a:lnTo>
                  <a:pt x="1778" y="1152"/>
                </a:lnTo>
                <a:lnTo>
                  <a:pt x="1764" y="1153"/>
                </a:lnTo>
                <a:lnTo>
                  <a:pt x="1752" y="1154"/>
                </a:lnTo>
                <a:lnTo>
                  <a:pt x="1746" y="1155"/>
                </a:lnTo>
                <a:lnTo>
                  <a:pt x="1740" y="1156"/>
                </a:lnTo>
                <a:lnTo>
                  <a:pt x="1730" y="1159"/>
                </a:lnTo>
                <a:lnTo>
                  <a:pt x="1720" y="1163"/>
                </a:lnTo>
                <a:lnTo>
                  <a:pt x="1711" y="1167"/>
                </a:lnTo>
                <a:lnTo>
                  <a:pt x="1703" y="1171"/>
                </a:lnTo>
                <a:lnTo>
                  <a:pt x="1696" y="1176"/>
                </a:lnTo>
                <a:lnTo>
                  <a:pt x="1693" y="1179"/>
                </a:lnTo>
                <a:lnTo>
                  <a:pt x="1690" y="1182"/>
                </a:lnTo>
                <a:lnTo>
                  <a:pt x="1685" y="1188"/>
                </a:lnTo>
                <a:lnTo>
                  <a:pt x="1681" y="1195"/>
                </a:lnTo>
                <a:lnTo>
                  <a:pt x="1678" y="1203"/>
                </a:lnTo>
                <a:lnTo>
                  <a:pt x="1676" y="1211"/>
                </a:lnTo>
                <a:lnTo>
                  <a:pt x="1674" y="1220"/>
                </a:lnTo>
                <a:lnTo>
                  <a:pt x="1674" y="1230"/>
                </a:lnTo>
                <a:lnTo>
                  <a:pt x="1674" y="1238"/>
                </a:lnTo>
                <a:lnTo>
                  <a:pt x="1676" y="1246"/>
                </a:lnTo>
                <a:lnTo>
                  <a:pt x="1678" y="1253"/>
                </a:lnTo>
                <a:lnTo>
                  <a:pt x="1681" y="1260"/>
                </a:lnTo>
                <a:lnTo>
                  <a:pt x="1685" y="1267"/>
                </a:lnTo>
                <a:lnTo>
                  <a:pt x="1690" y="1273"/>
                </a:lnTo>
                <a:lnTo>
                  <a:pt x="1693" y="1275"/>
                </a:lnTo>
                <a:lnTo>
                  <a:pt x="1696" y="1278"/>
                </a:lnTo>
                <a:lnTo>
                  <a:pt x="1703" y="1283"/>
                </a:lnTo>
                <a:lnTo>
                  <a:pt x="1712" y="1288"/>
                </a:lnTo>
                <a:lnTo>
                  <a:pt x="1723" y="1293"/>
                </a:lnTo>
                <a:lnTo>
                  <a:pt x="1752" y="1305"/>
                </a:lnTo>
                <a:lnTo>
                  <a:pt x="1770" y="1312"/>
                </a:lnTo>
                <a:lnTo>
                  <a:pt x="1791" y="1320"/>
                </a:lnTo>
                <a:lnTo>
                  <a:pt x="1840" y="1336"/>
                </a:lnTo>
                <a:lnTo>
                  <a:pt x="1866" y="1345"/>
                </a:lnTo>
                <a:lnTo>
                  <a:pt x="1890" y="1354"/>
                </a:lnTo>
                <a:lnTo>
                  <a:pt x="1901" y="1358"/>
                </a:lnTo>
                <a:lnTo>
                  <a:pt x="1912" y="1363"/>
                </a:lnTo>
                <a:lnTo>
                  <a:pt x="1932" y="1373"/>
                </a:lnTo>
                <a:lnTo>
                  <a:pt x="1950" y="1383"/>
                </a:lnTo>
                <a:lnTo>
                  <a:pt x="1958" y="1388"/>
                </a:lnTo>
                <a:lnTo>
                  <a:pt x="1966" y="1393"/>
                </a:lnTo>
                <a:lnTo>
                  <a:pt x="1980" y="1404"/>
                </a:lnTo>
                <a:lnTo>
                  <a:pt x="1986" y="1409"/>
                </a:lnTo>
                <a:lnTo>
                  <a:pt x="1991" y="1414"/>
                </a:lnTo>
                <a:lnTo>
                  <a:pt x="1997" y="1420"/>
                </a:lnTo>
                <a:lnTo>
                  <a:pt x="2002" y="1426"/>
                </a:lnTo>
                <a:lnTo>
                  <a:pt x="2006" y="1433"/>
                </a:lnTo>
                <a:lnTo>
                  <a:pt x="2010" y="1439"/>
                </a:lnTo>
                <a:lnTo>
                  <a:pt x="2014" y="1446"/>
                </a:lnTo>
                <a:lnTo>
                  <a:pt x="2018" y="1454"/>
                </a:lnTo>
                <a:lnTo>
                  <a:pt x="2021" y="1462"/>
                </a:lnTo>
                <a:lnTo>
                  <a:pt x="2024" y="1470"/>
                </a:lnTo>
                <a:lnTo>
                  <a:pt x="2026" y="1479"/>
                </a:lnTo>
                <a:lnTo>
                  <a:pt x="2029" y="1488"/>
                </a:lnTo>
                <a:lnTo>
                  <a:pt x="2032" y="1507"/>
                </a:lnTo>
                <a:lnTo>
                  <a:pt x="2033" y="1517"/>
                </a:lnTo>
                <a:lnTo>
                  <a:pt x="2034" y="1527"/>
                </a:lnTo>
                <a:lnTo>
                  <a:pt x="2035" y="1538"/>
                </a:lnTo>
                <a:lnTo>
                  <a:pt x="2035" y="1549"/>
                </a:lnTo>
                <a:lnTo>
                  <a:pt x="2035" y="1564"/>
                </a:lnTo>
                <a:lnTo>
                  <a:pt x="2034" y="1577"/>
                </a:lnTo>
                <a:lnTo>
                  <a:pt x="2032" y="1591"/>
                </a:lnTo>
                <a:lnTo>
                  <a:pt x="2030" y="1604"/>
                </a:lnTo>
                <a:lnTo>
                  <a:pt x="2028" y="1616"/>
                </a:lnTo>
                <a:lnTo>
                  <a:pt x="2025" y="1628"/>
                </a:lnTo>
                <a:lnTo>
                  <a:pt x="2021" y="1640"/>
                </a:lnTo>
                <a:lnTo>
                  <a:pt x="2017" y="1651"/>
                </a:lnTo>
                <a:lnTo>
                  <a:pt x="2012" y="1662"/>
                </a:lnTo>
                <a:lnTo>
                  <a:pt x="2007" y="1672"/>
                </a:lnTo>
                <a:lnTo>
                  <a:pt x="2001" y="1682"/>
                </a:lnTo>
                <a:lnTo>
                  <a:pt x="1995" y="1692"/>
                </a:lnTo>
                <a:lnTo>
                  <a:pt x="1988" y="1701"/>
                </a:lnTo>
                <a:lnTo>
                  <a:pt x="1981" y="1709"/>
                </a:lnTo>
                <a:lnTo>
                  <a:pt x="1973" y="1717"/>
                </a:lnTo>
                <a:lnTo>
                  <a:pt x="1964" y="1725"/>
                </a:lnTo>
                <a:lnTo>
                  <a:pt x="1955" y="1732"/>
                </a:lnTo>
                <a:lnTo>
                  <a:pt x="1946" y="1739"/>
                </a:lnTo>
                <a:lnTo>
                  <a:pt x="1936" y="1745"/>
                </a:lnTo>
                <a:lnTo>
                  <a:pt x="1926" y="1751"/>
                </a:lnTo>
                <a:lnTo>
                  <a:pt x="1916" y="1756"/>
                </a:lnTo>
                <a:lnTo>
                  <a:pt x="1905" y="1761"/>
                </a:lnTo>
                <a:lnTo>
                  <a:pt x="1894" y="1766"/>
                </a:lnTo>
                <a:lnTo>
                  <a:pt x="1883" y="1770"/>
                </a:lnTo>
                <a:lnTo>
                  <a:pt x="1871" y="1773"/>
                </a:lnTo>
                <a:lnTo>
                  <a:pt x="1859" y="1776"/>
                </a:lnTo>
                <a:lnTo>
                  <a:pt x="1847" y="1779"/>
                </a:lnTo>
                <a:lnTo>
                  <a:pt x="1834" y="1781"/>
                </a:lnTo>
                <a:lnTo>
                  <a:pt x="1821" y="1782"/>
                </a:lnTo>
                <a:lnTo>
                  <a:pt x="1808" y="1784"/>
                </a:lnTo>
                <a:lnTo>
                  <a:pt x="1794" y="1784"/>
                </a:lnTo>
                <a:lnTo>
                  <a:pt x="1780" y="1784"/>
                </a:lnTo>
                <a:lnTo>
                  <a:pt x="1758" y="1784"/>
                </a:lnTo>
                <a:lnTo>
                  <a:pt x="1735" y="1783"/>
                </a:lnTo>
                <a:lnTo>
                  <a:pt x="1711" y="1781"/>
                </a:lnTo>
                <a:lnTo>
                  <a:pt x="1686" y="1778"/>
                </a:lnTo>
                <a:lnTo>
                  <a:pt x="1660" y="1774"/>
                </a:lnTo>
                <a:lnTo>
                  <a:pt x="1632" y="1770"/>
                </a:lnTo>
                <a:lnTo>
                  <a:pt x="1603" y="1765"/>
                </a:lnTo>
                <a:lnTo>
                  <a:pt x="1573" y="1758"/>
                </a:lnTo>
                <a:lnTo>
                  <a:pt x="1534" y="1751"/>
                </a:lnTo>
                <a:lnTo>
                  <a:pt x="1549" y="1635"/>
                </a:lnTo>
                <a:lnTo>
                  <a:pt x="1618" y="1643"/>
                </a:lnTo>
                <a:lnTo>
                  <a:pt x="1649" y="1647"/>
                </a:lnTo>
                <a:lnTo>
                  <a:pt x="1677" y="1650"/>
                </a:lnTo>
                <a:lnTo>
                  <a:pt x="1704" y="1652"/>
                </a:lnTo>
                <a:lnTo>
                  <a:pt x="1729" y="1653"/>
                </a:lnTo>
                <a:lnTo>
                  <a:pt x="1751" y="1654"/>
                </a:lnTo>
                <a:lnTo>
                  <a:pt x="1771" y="1654"/>
                </a:lnTo>
                <a:lnTo>
                  <a:pt x="1785" y="1654"/>
                </a:lnTo>
                <a:lnTo>
                  <a:pt x="1798" y="1653"/>
                </a:lnTo>
                <a:lnTo>
                  <a:pt x="1810" y="1651"/>
                </a:lnTo>
                <a:lnTo>
                  <a:pt x="1822" y="1648"/>
                </a:lnTo>
                <a:lnTo>
                  <a:pt x="1832" y="1645"/>
                </a:lnTo>
                <a:lnTo>
                  <a:pt x="1841" y="1641"/>
                </a:lnTo>
                <a:lnTo>
                  <a:pt x="1850" y="1636"/>
                </a:lnTo>
                <a:lnTo>
                  <a:pt x="1858" y="1631"/>
                </a:lnTo>
                <a:lnTo>
                  <a:pt x="1861" y="1628"/>
                </a:lnTo>
                <a:lnTo>
                  <a:pt x="1864" y="1624"/>
                </a:lnTo>
                <a:lnTo>
                  <a:pt x="1870" y="1617"/>
                </a:lnTo>
                <a:lnTo>
                  <a:pt x="1875" y="1609"/>
                </a:lnTo>
                <a:lnTo>
                  <a:pt x="1879" y="1601"/>
                </a:lnTo>
                <a:lnTo>
                  <a:pt x="1882" y="1591"/>
                </a:lnTo>
                <a:lnTo>
                  <a:pt x="1883" y="1587"/>
                </a:lnTo>
                <a:lnTo>
                  <a:pt x="1885" y="1581"/>
                </a:lnTo>
                <a:lnTo>
                  <a:pt x="1886" y="1571"/>
                </a:lnTo>
                <a:lnTo>
                  <a:pt x="1886" y="1559"/>
                </a:lnTo>
                <a:lnTo>
                  <a:pt x="1886" y="1551"/>
                </a:lnTo>
                <a:lnTo>
                  <a:pt x="1885" y="1543"/>
                </a:lnTo>
                <a:lnTo>
                  <a:pt x="1883" y="1535"/>
                </a:lnTo>
                <a:lnTo>
                  <a:pt x="1881" y="1532"/>
                </a:lnTo>
                <a:lnTo>
                  <a:pt x="1880" y="1528"/>
                </a:lnTo>
                <a:lnTo>
                  <a:pt x="1878" y="1525"/>
                </a:lnTo>
                <a:lnTo>
                  <a:pt x="1876" y="1522"/>
                </a:lnTo>
                <a:lnTo>
                  <a:pt x="1871" y="1516"/>
                </a:lnTo>
                <a:lnTo>
                  <a:pt x="1866" y="1510"/>
                </a:lnTo>
                <a:lnTo>
                  <a:pt x="1860" y="1505"/>
                </a:lnTo>
                <a:lnTo>
                  <a:pt x="1852" y="1500"/>
                </a:lnTo>
                <a:lnTo>
                  <a:pt x="1843" y="1495"/>
                </a:lnTo>
                <a:lnTo>
                  <a:pt x="1832" y="1490"/>
                </a:lnTo>
                <a:lnTo>
                  <a:pt x="1820" y="1485"/>
                </a:lnTo>
                <a:lnTo>
                  <a:pt x="1806" y="1479"/>
                </a:lnTo>
                <a:lnTo>
                  <a:pt x="1790" y="1474"/>
                </a:lnTo>
                <a:lnTo>
                  <a:pt x="1773" y="1468"/>
                </a:lnTo>
                <a:lnTo>
                  <a:pt x="1754" y="1463"/>
                </a:lnTo>
                <a:lnTo>
                  <a:pt x="1724" y="1453"/>
                </a:lnTo>
                <a:lnTo>
                  <a:pt x="1710" y="1449"/>
                </a:lnTo>
                <a:lnTo>
                  <a:pt x="1696" y="1444"/>
                </a:lnTo>
                <a:lnTo>
                  <a:pt x="1670" y="1434"/>
                </a:lnTo>
                <a:lnTo>
                  <a:pt x="1647" y="1423"/>
                </a:lnTo>
                <a:lnTo>
                  <a:pt x="1636" y="1418"/>
                </a:lnTo>
                <a:lnTo>
                  <a:pt x="1626" y="1413"/>
                </a:lnTo>
                <a:lnTo>
                  <a:pt x="1607" y="1401"/>
                </a:lnTo>
                <a:lnTo>
                  <a:pt x="1599" y="1396"/>
                </a:lnTo>
                <a:lnTo>
                  <a:pt x="1591" y="1390"/>
                </a:lnTo>
                <a:lnTo>
                  <a:pt x="1577" y="1378"/>
                </a:lnTo>
                <a:lnTo>
                  <a:pt x="1571" y="1371"/>
                </a:lnTo>
                <a:lnTo>
                  <a:pt x="1565" y="1365"/>
                </a:lnTo>
                <a:lnTo>
                  <a:pt x="1559" y="1358"/>
                </a:lnTo>
                <a:lnTo>
                  <a:pt x="1554" y="1350"/>
                </a:lnTo>
                <a:lnTo>
                  <a:pt x="1550" y="1343"/>
                </a:lnTo>
                <a:lnTo>
                  <a:pt x="1546" y="1335"/>
                </a:lnTo>
                <a:lnTo>
                  <a:pt x="1542" y="1327"/>
                </a:lnTo>
                <a:lnTo>
                  <a:pt x="1538" y="1319"/>
                </a:lnTo>
                <a:lnTo>
                  <a:pt x="1535" y="1310"/>
                </a:lnTo>
                <a:lnTo>
                  <a:pt x="1533" y="1301"/>
                </a:lnTo>
                <a:lnTo>
                  <a:pt x="1530" y="1292"/>
                </a:lnTo>
                <a:lnTo>
                  <a:pt x="1529" y="1282"/>
                </a:lnTo>
                <a:lnTo>
                  <a:pt x="1527" y="1272"/>
                </a:lnTo>
                <a:lnTo>
                  <a:pt x="1526" y="1262"/>
                </a:lnTo>
                <a:lnTo>
                  <a:pt x="1526" y="1251"/>
                </a:lnTo>
                <a:lnTo>
                  <a:pt x="1525" y="1240"/>
                </a:lnTo>
                <a:lnTo>
                  <a:pt x="1526" y="1227"/>
                </a:lnTo>
                <a:lnTo>
                  <a:pt x="1526" y="1214"/>
                </a:lnTo>
                <a:lnTo>
                  <a:pt x="1528" y="1201"/>
                </a:lnTo>
                <a:lnTo>
                  <a:pt x="1530" y="1189"/>
                </a:lnTo>
                <a:lnTo>
                  <a:pt x="1532" y="1177"/>
                </a:lnTo>
                <a:lnTo>
                  <a:pt x="1535" y="1165"/>
                </a:lnTo>
                <a:lnTo>
                  <a:pt x="1538" y="1155"/>
                </a:lnTo>
                <a:lnTo>
                  <a:pt x="1542" y="1144"/>
                </a:lnTo>
                <a:lnTo>
                  <a:pt x="1547" y="1134"/>
                </a:lnTo>
                <a:lnTo>
                  <a:pt x="1552" y="1124"/>
                </a:lnTo>
                <a:lnTo>
                  <a:pt x="1557" y="1115"/>
                </a:lnTo>
                <a:lnTo>
                  <a:pt x="1563" y="1106"/>
                </a:lnTo>
                <a:lnTo>
                  <a:pt x="1570" y="1098"/>
                </a:lnTo>
                <a:lnTo>
                  <a:pt x="1577" y="1090"/>
                </a:lnTo>
                <a:lnTo>
                  <a:pt x="1584" y="1083"/>
                </a:lnTo>
                <a:lnTo>
                  <a:pt x="1588" y="1079"/>
                </a:lnTo>
                <a:lnTo>
                  <a:pt x="1593" y="1076"/>
                </a:lnTo>
                <a:lnTo>
                  <a:pt x="1601" y="1069"/>
                </a:lnTo>
                <a:lnTo>
                  <a:pt x="1610" y="1063"/>
                </a:lnTo>
                <a:lnTo>
                  <a:pt x="1620" y="1057"/>
                </a:lnTo>
                <a:lnTo>
                  <a:pt x="1629" y="1052"/>
                </a:lnTo>
                <a:lnTo>
                  <a:pt x="1639" y="1047"/>
                </a:lnTo>
                <a:lnTo>
                  <a:pt x="1650" y="1043"/>
                </a:lnTo>
                <a:lnTo>
                  <a:pt x="1661" y="1039"/>
                </a:lnTo>
                <a:lnTo>
                  <a:pt x="1672" y="1035"/>
                </a:lnTo>
                <a:lnTo>
                  <a:pt x="1684" y="1032"/>
                </a:lnTo>
                <a:lnTo>
                  <a:pt x="1696" y="1029"/>
                </a:lnTo>
                <a:lnTo>
                  <a:pt x="1709" y="1027"/>
                </a:lnTo>
                <a:lnTo>
                  <a:pt x="1721" y="1025"/>
                </a:lnTo>
                <a:lnTo>
                  <a:pt x="1735" y="1023"/>
                </a:lnTo>
                <a:lnTo>
                  <a:pt x="1748" y="1022"/>
                </a:lnTo>
                <a:lnTo>
                  <a:pt x="1762" y="1022"/>
                </a:lnTo>
                <a:lnTo>
                  <a:pt x="1777" y="1022"/>
                </a:lnTo>
                <a:lnTo>
                  <a:pt x="1798" y="1022"/>
                </a:lnTo>
                <a:lnTo>
                  <a:pt x="1820" y="1023"/>
                </a:lnTo>
                <a:lnTo>
                  <a:pt x="1843" y="1025"/>
                </a:lnTo>
                <a:lnTo>
                  <a:pt x="1868" y="1027"/>
                </a:lnTo>
                <a:lnTo>
                  <a:pt x="1894" y="1030"/>
                </a:lnTo>
                <a:lnTo>
                  <a:pt x="1922" y="1034"/>
                </a:lnTo>
                <a:lnTo>
                  <a:pt x="1950" y="1038"/>
                </a:lnTo>
                <a:lnTo>
                  <a:pt x="1981" y="1043"/>
                </a:lnTo>
                <a:lnTo>
                  <a:pt x="2020" y="1051"/>
                </a:lnTo>
                <a:lnTo>
                  <a:pt x="2008" y="1169"/>
                </a:lnTo>
                <a:lnTo>
                  <a:pt x="1971" y="1165"/>
                </a:lnTo>
                <a:lnTo>
                  <a:pt x="1937" y="1161"/>
                </a:lnTo>
                <a:lnTo>
                  <a:pt x="1877" y="1156"/>
                </a:lnTo>
                <a:lnTo>
                  <a:pt x="1852" y="1154"/>
                </a:lnTo>
                <a:lnTo>
                  <a:pt x="1829" y="1153"/>
                </a:lnTo>
                <a:lnTo>
                  <a:pt x="1809" y="1152"/>
                </a:lnTo>
                <a:lnTo>
                  <a:pt x="1792" y="1152"/>
                </a:lnTo>
                <a:close/>
                <a:moveTo>
                  <a:pt x="1158" y="1158"/>
                </a:moveTo>
                <a:lnTo>
                  <a:pt x="1083" y="1508"/>
                </a:lnTo>
                <a:lnTo>
                  <a:pt x="1284" y="1508"/>
                </a:lnTo>
                <a:lnTo>
                  <a:pt x="1210" y="1158"/>
                </a:lnTo>
                <a:lnTo>
                  <a:pt x="1158" y="1158"/>
                </a:lnTo>
                <a:close/>
                <a:moveTo>
                  <a:pt x="876" y="1771"/>
                </a:moveTo>
                <a:lnTo>
                  <a:pt x="1042" y="1035"/>
                </a:lnTo>
                <a:lnTo>
                  <a:pt x="1326" y="1035"/>
                </a:lnTo>
                <a:lnTo>
                  <a:pt x="1491" y="1771"/>
                </a:lnTo>
                <a:lnTo>
                  <a:pt x="1342" y="1771"/>
                </a:lnTo>
                <a:lnTo>
                  <a:pt x="1313" y="1638"/>
                </a:lnTo>
                <a:lnTo>
                  <a:pt x="1055" y="1638"/>
                </a:lnTo>
                <a:lnTo>
                  <a:pt x="1025" y="1771"/>
                </a:lnTo>
                <a:lnTo>
                  <a:pt x="876" y="1771"/>
                </a:lnTo>
                <a:close/>
                <a:moveTo>
                  <a:pt x="838" y="1760"/>
                </a:moveTo>
                <a:lnTo>
                  <a:pt x="809" y="1765"/>
                </a:lnTo>
                <a:lnTo>
                  <a:pt x="782" y="1770"/>
                </a:lnTo>
                <a:lnTo>
                  <a:pt x="755" y="1775"/>
                </a:lnTo>
                <a:lnTo>
                  <a:pt x="729" y="1778"/>
                </a:lnTo>
                <a:lnTo>
                  <a:pt x="703" y="1781"/>
                </a:lnTo>
                <a:lnTo>
                  <a:pt x="678" y="1783"/>
                </a:lnTo>
                <a:lnTo>
                  <a:pt x="654" y="1784"/>
                </a:lnTo>
                <a:lnTo>
                  <a:pt x="631" y="1784"/>
                </a:lnTo>
                <a:lnTo>
                  <a:pt x="608" y="1784"/>
                </a:lnTo>
                <a:lnTo>
                  <a:pt x="587" y="1783"/>
                </a:lnTo>
                <a:lnTo>
                  <a:pt x="567" y="1781"/>
                </a:lnTo>
                <a:lnTo>
                  <a:pt x="548" y="1779"/>
                </a:lnTo>
                <a:lnTo>
                  <a:pt x="530" y="1776"/>
                </a:lnTo>
                <a:lnTo>
                  <a:pt x="513" y="1772"/>
                </a:lnTo>
                <a:lnTo>
                  <a:pt x="498" y="1767"/>
                </a:lnTo>
                <a:lnTo>
                  <a:pt x="483" y="1762"/>
                </a:lnTo>
                <a:lnTo>
                  <a:pt x="470" y="1756"/>
                </a:lnTo>
                <a:lnTo>
                  <a:pt x="457" y="1749"/>
                </a:lnTo>
                <a:lnTo>
                  <a:pt x="445" y="1741"/>
                </a:lnTo>
                <a:lnTo>
                  <a:pt x="434" y="1732"/>
                </a:lnTo>
                <a:lnTo>
                  <a:pt x="424" y="1723"/>
                </a:lnTo>
                <a:lnTo>
                  <a:pt x="414" y="1712"/>
                </a:lnTo>
                <a:lnTo>
                  <a:pt x="405" y="1701"/>
                </a:lnTo>
                <a:lnTo>
                  <a:pt x="397" y="1689"/>
                </a:lnTo>
                <a:lnTo>
                  <a:pt x="389" y="1676"/>
                </a:lnTo>
                <a:lnTo>
                  <a:pt x="382" y="1663"/>
                </a:lnTo>
                <a:lnTo>
                  <a:pt x="376" y="1649"/>
                </a:lnTo>
                <a:lnTo>
                  <a:pt x="370" y="1635"/>
                </a:lnTo>
                <a:lnTo>
                  <a:pt x="365" y="1620"/>
                </a:lnTo>
                <a:lnTo>
                  <a:pt x="361" y="1605"/>
                </a:lnTo>
                <a:lnTo>
                  <a:pt x="357" y="1589"/>
                </a:lnTo>
                <a:lnTo>
                  <a:pt x="353" y="1572"/>
                </a:lnTo>
                <a:lnTo>
                  <a:pt x="351" y="1555"/>
                </a:lnTo>
                <a:lnTo>
                  <a:pt x="348" y="1536"/>
                </a:lnTo>
                <a:lnTo>
                  <a:pt x="346" y="1517"/>
                </a:lnTo>
                <a:lnTo>
                  <a:pt x="344" y="1496"/>
                </a:lnTo>
                <a:lnTo>
                  <a:pt x="343" y="1475"/>
                </a:lnTo>
                <a:lnTo>
                  <a:pt x="341" y="1452"/>
                </a:lnTo>
                <a:lnTo>
                  <a:pt x="341" y="1428"/>
                </a:lnTo>
                <a:lnTo>
                  <a:pt x="340" y="1403"/>
                </a:lnTo>
                <a:lnTo>
                  <a:pt x="341" y="1377"/>
                </a:lnTo>
                <a:lnTo>
                  <a:pt x="341" y="1352"/>
                </a:lnTo>
                <a:lnTo>
                  <a:pt x="344" y="1328"/>
                </a:lnTo>
                <a:lnTo>
                  <a:pt x="345" y="1304"/>
                </a:lnTo>
                <a:lnTo>
                  <a:pt x="347" y="1282"/>
                </a:lnTo>
                <a:lnTo>
                  <a:pt x="350" y="1261"/>
                </a:lnTo>
                <a:lnTo>
                  <a:pt x="353" y="1241"/>
                </a:lnTo>
                <a:lnTo>
                  <a:pt x="357" y="1222"/>
                </a:lnTo>
                <a:lnTo>
                  <a:pt x="361" y="1204"/>
                </a:lnTo>
                <a:lnTo>
                  <a:pt x="365" y="1187"/>
                </a:lnTo>
                <a:lnTo>
                  <a:pt x="370" y="1171"/>
                </a:lnTo>
                <a:lnTo>
                  <a:pt x="375" y="1156"/>
                </a:lnTo>
                <a:lnTo>
                  <a:pt x="381" y="1142"/>
                </a:lnTo>
                <a:lnTo>
                  <a:pt x="388" y="1129"/>
                </a:lnTo>
                <a:lnTo>
                  <a:pt x="394" y="1117"/>
                </a:lnTo>
                <a:lnTo>
                  <a:pt x="402" y="1106"/>
                </a:lnTo>
                <a:lnTo>
                  <a:pt x="410" y="1095"/>
                </a:lnTo>
                <a:lnTo>
                  <a:pt x="418" y="1086"/>
                </a:lnTo>
                <a:lnTo>
                  <a:pt x="428" y="1077"/>
                </a:lnTo>
                <a:lnTo>
                  <a:pt x="438" y="1069"/>
                </a:lnTo>
                <a:lnTo>
                  <a:pt x="449" y="1061"/>
                </a:lnTo>
                <a:lnTo>
                  <a:pt x="461" y="1054"/>
                </a:lnTo>
                <a:lnTo>
                  <a:pt x="474" y="1048"/>
                </a:lnTo>
                <a:lnTo>
                  <a:pt x="487" y="1043"/>
                </a:lnTo>
                <a:lnTo>
                  <a:pt x="501" y="1038"/>
                </a:lnTo>
                <a:lnTo>
                  <a:pt x="516" y="1033"/>
                </a:lnTo>
                <a:lnTo>
                  <a:pt x="532" y="1030"/>
                </a:lnTo>
                <a:lnTo>
                  <a:pt x="549" y="1027"/>
                </a:lnTo>
                <a:lnTo>
                  <a:pt x="557" y="1026"/>
                </a:lnTo>
                <a:lnTo>
                  <a:pt x="566" y="1025"/>
                </a:lnTo>
                <a:lnTo>
                  <a:pt x="584" y="1023"/>
                </a:lnTo>
                <a:lnTo>
                  <a:pt x="603" y="1022"/>
                </a:lnTo>
                <a:lnTo>
                  <a:pt x="623" y="1022"/>
                </a:lnTo>
                <a:lnTo>
                  <a:pt x="647" y="1022"/>
                </a:lnTo>
                <a:lnTo>
                  <a:pt x="672" y="1023"/>
                </a:lnTo>
                <a:lnTo>
                  <a:pt x="697" y="1026"/>
                </a:lnTo>
                <a:lnTo>
                  <a:pt x="724" y="1029"/>
                </a:lnTo>
                <a:lnTo>
                  <a:pt x="751" y="1033"/>
                </a:lnTo>
                <a:lnTo>
                  <a:pt x="780" y="1038"/>
                </a:lnTo>
                <a:lnTo>
                  <a:pt x="809" y="1044"/>
                </a:lnTo>
                <a:lnTo>
                  <a:pt x="839" y="1051"/>
                </a:lnTo>
                <a:lnTo>
                  <a:pt x="835" y="1170"/>
                </a:lnTo>
                <a:lnTo>
                  <a:pt x="808" y="1166"/>
                </a:lnTo>
                <a:lnTo>
                  <a:pt x="783" y="1163"/>
                </a:lnTo>
                <a:lnTo>
                  <a:pt x="759" y="1160"/>
                </a:lnTo>
                <a:lnTo>
                  <a:pt x="736" y="1158"/>
                </a:lnTo>
                <a:lnTo>
                  <a:pt x="694" y="1155"/>
                </a:lnTo>
                <a:lnTo>
                  <a:pt x="675" y="1154"/>
                </a:lnTo>
                <a:lnTo>
                  <a:pt x="656" y="1154"/>
                </a:lnTo>
                <a:lnTo>
                  <a:pt x="639" y="1154"/>
                </a:lnTo>
                <a:lnTo>
                  <a:pt x="623" y="1155"/>
                </a:lnTo>
                <a:lnTo>
                  <a:pt x="609" y="1156"/>
                </a:lnTo>
                <a:lnTo>
                  <a:pt x="595" y="1159"/>
                </a:lnTo>
                <a:lnTo>
                  <a:pt x="583" y="1161"/>
                </a:lnTo>
                <a:lnTo>
                  <a:pt x="573" y="1164"/>
                </a:lnTo>
                <a:lnTo>
                  <a:pt x="563" y="1168"/>
                </a:lnTo>
                <a:lnTo>
                  <a:pt x="559" y="1170"/>
                </a:lnTo>
                <a:lnTo>
                  <a:pt x="555" y="1173"/>
                </a:lnTo>
                <a:lnTo>
                  <a:pt x="551" y="1175"/>
                </a:lnTo>
                <a:lnTo>
                  <a:pt x="548" y="1178"/>
                </a:lnTo>
                <a:lnTo>
                  <a:pt x="544" y="1181"/>
                </a:lnTo>
                <a:lnTo>
                  <a:pt x="541" y="1184"/>
                </a:lnTo>
                <a:lnTo>
                  <a:pt x="538" y="1188"/>
                </a:lnTo>
                <a:lnTo>
                  <a:pt x="534" y="1192"/>
                </a:lnTo>
                <a:lnTo>
                  <a:pt x="529" y="1200"/>
                </a:lnTo>
                <a:lnTo>
                  <a:pt x="523" y="1210"/>
                </a:lnTo>
                <a:lnTo>
                  <a:pt x="518" y="1220"/>
                </a:lnTo>
                <a:lnTo>
                  <a:pt x="514" y="1232"/>
                </a:lnTo>
                <a:lnTo>
                  <a:pt x="510" y="1245"/>
                </a:lnTo>
                <a:lnTo>
                  <a:pt x="507" y="1259"/>
                </a:lnTo>
                <a:lnTo>
                  <a:pt x="504" y="1276"/>
                </a:lnTo>
                <a:lnTo>
                  <a:pt x="501" y="1295"/>
                </a:lnTo>
                <a:lnTo>
                  <a:pt x="499" y="1317"/>
                </a:lnTo>
                <a:lnTo>
                  <a:pt x="498" y="1328"/>
                </a:lnTo>
                <a:lnTo>
                  <a:pt x="497" y="1340"/>
                </a:lnTo>
                <a:lnTo>
                  <a:pt x="496" y="1367"/>
                </a:lnTo>
                <a:lnTo>
                  <a:pt x="496" y="1395"/>
                </a:lnTo>
                <a:lnTo>
                  <a:pt x="495" y="1426"/>
                </a:lnTo>
                <a:lnTo>
                  <a:pt x="496" y="1457"/>
                </a:lnTo>
                <a:lnTo>
                  <a:pt x="496" y="1471"/>
                </a:lnTo>
                <a:lnTo>
                  <a:pt x="497" y="1485"/>
                </a:lnTo>
                <a:lnTo>
                  <a:pt x="498" y="1498"/>
                </a:lnTo>
                <a:lnTo>
                  <a:pt x="500" y="1511"/>
                </a:lnTo>
                <a:lnTo>
                  <a:pt x="503" y="1534"/>
                </a:lnTo>
                <a:lnTo>
                  <a:pt x="507" y="1555"/>
                </a:lnTo>
                <a:lnTo>
                  <a:pt x="512" y="1573"/>
                </a:lnTo>
                <a:lnTo>
                  <a:pt x="515" y="1582"/>
                </a:lnTo>
                <a:lnTo>
                  <a:pt x="518" y="1589"/>
                </a:lnTo>
                <a:lnTo>
                  <a:pt x="522" y="1596"/>
                </a:lnTo>
                <a:lnTo>
                  <a:pt x="525" y="1603"/>
                </a:lnTo>
                <a:lnTo>
                  <a:pt x="529" y="1609"/>
                </a:lnTo>
                <a:lnTo>
                  <a:pt x="534" y="1615"/>
                </a:lnTo>
                <a:lnTo>
                  <a:pt x="538" y="1620"/>
                </a:lnTo>
                <a:lnTo>
                  <a:pt x="544" y="1625"/>
                </a:lnTo>
                <a:lnTo>
                  <a:pt x="550" y="1629"/>
                </a:lnTo>
                <a:lnTo>
                  <a:pt x="556" y="1633"/>
                </a:lnTo>
                <a:lnTo>
                  <a:pt x="563" y="1637"/>
                </a:lnTo>
                <a:lnTo>
                  <a:pt x="570" y="1640"/>
                </a:lnTo>
                <a:lnTo>
                  <a:pt x="586" y="1645"/>
                </a:lnTo>
                <a:lnTo>
                  <a:pt x="594" y="1647"/>
                </a:lnTo>
                <a:lnTo>
                  <a:pt x="603" y="1649"/>
                </a:lnTo>
                <a:lnTo>
                  <a:pt x="613" y="1651"/>
                </a:lnTo>
                <a:lnTo>
                  <a:pt x="623" y="1651"/>
                </a:lnTo>
                <a:lnTo>
                  <a:pt x="633" y="1652"/>
                </a:lnTo>
                <a:lnTo>
                  <a:pt x="644" y="1652"/>
                </a:lnTo>
                <a:lnTo>
                  <a:pt x="667" y="1652"/>
                </a:lnTo>
                <a:lnTo>
                  <a:pt x="690" y="1651"/>
                </a:lnTo>
                <a:lnTo>
                  <a:pt x="713" y="1650"/>
                </a:lnTo>
                <a:lnTo>
                  <a:pt x="737" y="1648"/>
                </a:lnTo>
                <a:lnTo>
                  <a:pt x="761" y="1646"/>
                </a:lnTo>
                <a:lnTo>
                  <a:pt x="785" y="1644"/>
                </a:lnTo>
                <a:lnTo>
                  <a:pt x="810" y="1641"/>
                </a:lnTo>
                <a:lnTo>
                  <a:pt x="835" y="1637"/>
                </a:lnTo>
                <a:lnTo>
                  <a:pt x="838" y="1760"/>
                </a:lnTo>
                <a:close/>
                <a:moveTo>
                  <a:pt x="2133" y="1771"/>
                </a:moveTo>
                <a:lnTo>
                  <a:pt x="2133" y="1035"/>
                </a:lnTo>
                <a:lnTo>
                  <a:pt x="2610" y="1035"/>
                </a:lnTo>
                <a:lnTo>
                  <a:pt x="2610" y="1165"/>
                </a:lnTo>
                <a:lnTo>
                  <a:pt x="2283" y="1165"/>
                </a:lnTo>
                <a:lnTo>
                  <a:pt x="2283" y="1337"/>
                </a:lnTo>
                <a:lnTo>
                  <a:pt x="2545" y="1337"/>
                </a:lnTo>
                <a:lnTo>
                  <a:pt x="2545" y="1465"/>
                </a:lnTo>
                <a:lnTo>
                  <a:pt x="2283" y="1465"/>
                </a:lnTo>
                <a:lnTo>
                  <a:pt x="2283" y="1641"/>
                </a:lnTo>
                <a:lnTo>
                  <a:pt x="2610" y="1641"/>
                </a:lnTo>
                <a:lnTo>
                  <a:pt x="2610" y="1771"/>
                </a:lnTo>
                <a:lnTo>
                  <a:pt x="2133" y="1771"/>
                </a:lnTo>
                <a:close/>
                <a:moveTo>
                  <a:pt x="2667" y="0"/>
                </a:moveTo>
                <a:lnTo>
                  <a:pt x="2564" y="0"/>
                </a:lnTo>
                <a:lnTo>
                  <a:pt x="2024" y="0"/>
                </a:lnTo>
                <a:lnTo>
                  <a:pt x="1486" y="0"/>
                </a:lnTo>
                <a:lnTo>
                  <a:pt x="948" y="0"/>
                </a:lnTo>
                <a:lnTo>
                  <a:pt x="410" y="0"/>
                </a:lnTo>
                <a:lnTo>
                  <a:pt x="0" y="409"/>
                </a:lnTo>
                <a:lnTo>
                  <a:pt x="0" y="946"/>
                </a:lnTo>
                <a:lnTo>
                  <a:pt x="0" y="1482"/>
                </a:lnTo>
                <a:lnTo>
                  <a:pt x="0" y="2018"/>
                </a:lnTo>
                <a:lnTo>
                  <a:pt x="0" y="2555"/>
                </a:lnTo>
                <a:lnTo>
                  <a:pt x="0" y="2667"/>
                </a:lnTo>
                <a:lnTo>
                  <a:pt x="0" y="2950"/>
                </a:lnTo>
                <a:lnTo>
                  <a:pt x="284" y="2950"/>
                </a:lnTo>
                <a:lnTo>
                  <a:pt x="387" y="2950"/>
                </a:lnTo>
                <a:lnTo>
                  <a:pt x="925" y="2950"/>
                </a:lnTo>
                <a:lnTo>
                  <a:pt x="1464" y="2950"/>
                </a:lnTo>
                <a:lnTo>
                  <a:pt x="2002" y="2950"/>
                </a:lnTo>
                <a:lnTo>
                  <a:pt x="2542" y="2950"/>
                </a:lnTo>
                <a:lnTo>
                  <a:pt x="2950" y="2541"/>
                </a:lnTo>
                <a:lnTo>
                  <a:pt x="2950" y="2004"/>
                </a:lnTo>
                <a:lnTo>
                  <a:pt x="2950" y="1468"/>
                </a:lnTo>
                <a:lnTo>
                  <a:pt x="2950" y="932"/>
                </a:lnTo>
                <a:lnTo>
                  <a:pt x="2950" y="395"/>
                </a:lnTo>
                <a:lnTo>
                  <a:pt x="2950" y="283"/>
                </a:lnTo>
                <a:lnTo>
                  <a:pt x="2950" y="0"/>
                </a:lnTo>
                <a:lnTo>
                  <a:pt x="26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550863" y="1844675"/>
            <a:ext cx="6481241" cy="4321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7752230" y="4401108"/>
            <a:ext cx="3888908" cy="1764742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4"/>
                </a:solidFill>
              </a:defRPr>
            </a:lvl1pPr>
            <a:lvl2pPr marL="0" indent="0">
              <a:buFontTx/>
              <a:buNone/>
              <a:defRPr sz="1400"/>
            </a:lvl2pPr>
            <a:lvl3pPr marL="182563" indent="-182563"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Freeform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7320170" y="4221110"/>
            <a:ext cx="288000" cy="418108"/>
          </a:xfrm>
          <a:custGeom>
            <a:avLst/>
            <a:gdLst>
              <a:gd name="T0" fmla="*/ 749 w 1139"/>
              <a:gd name="T1" fmla="*/ 872 h 1654"/>
              <a:gd name="T2" fmla="*/ 0 w 1139"/>
              <a:gd name="T3" fmla="*/ 872 h 1654"/>
              <a:gd name="T4" fmla="*/ 0 w 1139"/>
              <a:gd name="T5" fmla="*/ 192 h 1654"/>
              <a:gd name="T6" fmla="*/ 191 w 1139"/>
              <a:gd name="T7" fmla="*/ 0 h 1654"/>
              <a:gd name="T8" fmla="*/ 1139 w 1139"/>
              <a:gd name="T9" fmla="*/ 0 h 1654"/>
              <a:gd name="T10" fmla="*/ 1139 w 1139"/>
              <a:gd name="T11" fmla="*/ 638 h 1654"/>
              <a:gd name="T12" fmla="*/ 1139 w 1139"/>
              <a:gd name="T13" fmla="*/ 681 h 1654"/>
              <a:gd name="T14" fmla="*/ 1139 w 1139"/>
              <a:gd name="T15" fmla="*/ 1463 h 1654"/>
              <a:gd name="T16" fmla="*/ 947 w 1139"/>
              <a:gd name="T17" fmla="*/ 1654 h 1654"/>
              <a:gd name="T18" fmla="*/ 749 w 1139"/>
              <a:gd name="T19" fmla="*/ 1654 h 1654"/>
              <a:gd name="T20" fmla="*/ 749 w 1139"/>
              <a:gd name="T21" fmla="*/ 872 h 1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39" h="1654">
                <a:moveTo>
                  <a:pt x="749" y="872"/>
                </a:moveTo>
                <a:lnTo>
                  <a:pt x="0" y="872"/>
                </a:lnTo>
                <a:lnTo>
                  <a:pt x="0" y="192"/>
                </a:lnTo>
                <a:lnTo>
                  <a:pt x="191" y="0"/>
                </a:lnTo>
                <a:lnTo>
                  <a:pt x="1139" y="0"/>
                </a:lnTo>
                <a:lnTo>
                  <a:pt x="1139" y="638"/>
                </a:lnTo>
                <a:lnTo>
                  <a:pt x="1139" y="681"/>
                </a:lnTo>
                <a:lnTo>
                  <a:pt x="1139" y="1463"/>
                </a:lnTo>
                <a:lnTo>
                  <a:pt x="947" y="1654"/>
                </a:lnTo>
                <a:lnTo>
                  <a:pt x="749" y="1654"/>
                </a:lnTo>
                <a:lnTo>
                  <a:pt x="749" y="8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550863" y="476673"/>
            <a:ext cx="1029766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46524264"/>
      </p:ext>
    </p:extLst>
  </p:cSld>
  <p:clrMapOvr>
    <a:masterClrMapping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3" y="692149"/>
            <a:ext cx="10297666" cy="9366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929E9-C5A0-4B9C-8C37-BAC743793C36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321138" y="1844675"/>
            <a:ext cx="4320000" cy="4321175"/>
          </a:xfrm>
          <a:prstGeom prst="snip2DiagRect">
            <a:avLst>
              <a:gd name="adj1" fmla="val 2308"/>
              <a:gd name="adj2" fmla="val 0"/>
            </a:avLst>
          </a:prstGeo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9" name="Freeform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10987730" y="692150"/>
            <a:ext cx="648000" cy="648000"/>
          </a:xfrm>
          <a:custGeom>
            <a:avLst/>
            <a:gdLst>
              <a:gd name="T0" fmla="*/ 1730 w 2950"/>
              <a:gd name="T1" fmla="*/ 1159 h 2950"/>
              <a:gd name="T2" fmla="*/ 1685 w 2950"/>
              <a:gd name="T3" fmla="*/ 1188 h 2950"/>
              <a:gd name="T4" fmla="*/ 1676 w 2950"/>
              <a:gd name="T5" fmla="*/ 1246 h 2950"/>
              <a:gd name="T6" fmla="*/ 1703 w 2950"/>
              <a:gd name="T7" fmla="*/ 1283 h 2950"/>
              <a:gd name="T8" fmla="*/ 1866 w 2950"/>
              <a:gd name="T9" fmla="*/ 1345 h 2950"/>
              <a:gd name="T10" fmla="*/ 1966 w 2950"/>
              <a:gd name="T11" fmla="*/ 1393 h 2950"/>
              <a:gd name="T12" fmla="*/ 2010 w 2950"/>
              <a:gd name="T13" fmla="*/ 1439 h 2950"/>
              <a:gd name="T14" fmla="*/ 2032 w 2950"/>
              <a:gd name="T15" fmla="*/ 1507 h 2950"/>
              <a:gd name="T16" fmla="*/ 2032 w 2950"/>
              <a:gd name="T17" fmla="*/ 1591 h 2950"/>
              <a:gd name="T18" fmla="*/ 2007 w 2950"/>
              <a:gd name="T19" fmla="*/ 1672 h 2950"/>
              <a:gd name="T20" fmla="*/ 1955 w 2950"/>
              <a:gd name="T21" fmla="*/ 1732 h 2950"/>
              <a:gd name="T22" fmla="*/ 1883 w 2950"/>
              <a:gd name="T23" fmla="*/ 1770 h 2950"/>
              <a:gd name="T24" fmla="*/ 1794 w 2950"/>
              <a:gd name="T25" fmla="*/ 1784 h 2950"/>
              <a:gd name="T26" fmla="*/ 1632 w 2950"/>
              <a:gd name="T27" fmla="*/ 1770 h 2950"/>
              <a:gd name="T28" fmla="*/ 1677 w 2950"/>
              <a:gd name="T29" fmla="*/ 1650 h 2950"/>
              <a:gd name="T30" fmla="*/ 1810 w 2950"/>
              <a:gd name="T31" fmla="*/ 1651 h 2950"/>
              <a:gd name="T32" fmla="*/ 1864 w 2950"/>
              <a:gd name="T33" fmla="*/ 1624 h 2950"/>
              <a:gd name="T34" fmla="*/ 1886 w 2950"/>
              <a:gd name="T35" fmla="*/ 1571 h 2950"/>
              <a:gd name="T36" fmla="*/ 1878 w 2950"/>
              <a:gd name="T37" fmla="*/ 1525 h 2950"/>
              <a:gd name="T38" fmla="*/ 1832 w 2950"/>
              <a:gd name="T39" fmla="*/ 1490 h 2950"/>
              <a:gd name="T40" fmla="*/ 1710 w 2950"/>
              <a:gd name="T41" fmla="*/ 1449 h 2950"/>
              <a:gd name="T42" fmla="*/ 1599 w 2950"/>
              <a:gd name="T43" fmla="*/ 1396 h 2950"/>
              <a:gd name="T44" fmla="*/ 1550 w 2950"/>
              <a:gd name="T45" fmla="*/ 1343 h 2950"/>
              <a:gd name="T46" fmla="*/ 1529 w 2950"/>
              <a:gd name="T47" fmla="*/ 1282 h 2950"/>
              <a:gd name="T48" fmla="*/ 1528 w 2950"/>
              <a:gd name="T49" fmla="*/ 1201 h 2950"/>
              <a:gd name="T50" fmla="*/ 1552 w 2950"/>
              <a:gd name="T51" fmla="*/ 1124 h 2950"/>
              <a:gd name="T52" fmla="*/ 1593 w 2950"/>
              <a:gd name="T53" fmla="*/ 1076 h 2950"/>
              <a:gd name="T54" fmla="*/ 1661 w 2950"/>
              <a:gd name="T55" fmla="*/ 1039 h 2950"/>
              <a:gd name="T56" fmla="*/ 1748 w 2950"/>
              <a:gd name="T57" fmla="*/ 1022 h 2950"/>
              <a:gd name="T58" fmla="*/ 1894 w 2950"/>
              <a:gd name="T59" fmla="*/ 1030 h 2950"/>
              <a:gd name="T60" fmla="*/ 1937 w 2950"/>
              <a:gd name="T61" fmla="*/ 1161 h 2950"/>
              <a:gd name="T62" fmla="*/ 1083 w 2950"/>
              <a:gd name="T63" fmla="*/ 1508 h 2950"/>
              <a:gd name="T64" fmla="*/ 1491 w 2950"/>
              <a:gd name="T65" fmla="*/ 1771 h 2950"/>
              <a:gd name="T66" fmla="*/ 809 w 2950"/>
              <a:gd name="T67" fmla="*/ 1765 h 2950"/>
              <a:gd name="T68" fmla="*/ 631 w 2950"/>
              <a:gd name="T69" fmla="*/ 1784 h 2950"/>
              <a:gd name="T70" fmla="*/ 498 w 2950"/>
              <a:gd name="T71" fmla="*/ 1767 h 2950"/>
              <a:gd name="T72" fmla="*/ 414 w 2950"/>
              <a:gd name="T73" fmla="*/ 1712 h 2950"/>
              <a:gd name="T74" fmla="*/ 365 w 2950"/>
              <a:gd name="T75" fmla="*/ 1620 h 2950"/>
              <a:gd name="T76" fmla="*/ 344 w 2950"/>
              <a:gd name="T77" fmla="*/ 1496 h 2950"/>
              <a:gd name="T78" fmla="*/ 344 w 2950"/>
              <a:gd name="T79" fmla="*/ 1328 h 2950"/>
              <a:gd name="T80" fmla="*/ 365 w 2950"/>
              <a:gd name="T81" fmla="*/ 1187 h 2950"/>
              <a:gd name="T82" fmla="*/ 410 w 2950"/>
              <a:gd name="T83" fmla="*/ 1095 h 2950"/>
              <a:gd name="T84" fmla="*/ 487 w 2950"/>
              <a:gd name="T85" fmla="*/ 1043 h 2950"/>
              <a:gd name="T86" fmla="*/ 584 w 2950"/>
              <a:gd name="T87" fmla="*/ 1023 h 2950"/>
              <a:gd name="T88" fmla="*/ 751 w 2950"/>
              <a:gd name="T89" fmla="*/ 1033 h 2950"/>
              <a:gd name="T90" fmla="*/ 759 w 2950"/>
              <a:gd name="T91" fmla="*/ 1160 h 2950"/>
              <a:gd name="T92" fmla="*/ 609 w 2950"/>
              <a:gd name="T93" fmla="*/ 1156 h 2950"/>
              <a:gd name="T94" fmla="*/ 551 w 2950"/>
              <a:gd name="T95" fmla="*/ 1175 h 2950"/>
              <a:gd name="T96" fmla="*/ 523 w 2950"/>
              <a:gd name="T97" fmla="*/ 1210 h 2950"/>
              <a:gd name="T98" fmla="*/ 499 w 2950"/>
              <a:gd name="T99" fmla="*/ 1317 h 2950"/>
              <a:gd name="T100" fmla="*/ 496 w 2950"/>
              <a:gd name="T101" fmla="*/ 1471 h 2950"/>
              <a:gd name="T102" fmla="*/ 515 w 2950"/>
              <a:gd name="T103" fmla="*/ 1582 h 2950"/>
              <a:gd name="T104" fmla="*/ 544 w 2950"/>
              <a:gd name="T105" fmla="*/ 1625 h 2950"/>
              <a:gd name="T106" fmla="*/ 603 w 2950"/>
              <a:gd name="T107" fmla="*/ 1649 h 2950"/>
              <a:gd name="T108" fmla="*/ 713 w 2950"/>
              <a:gd name="T109" fmla="*/ 1650 h 2950"/>
              <a:gd name="T110" fmla="*/ 2133 w 2950"/>
              <a:gd name="T111" fmla="*/ 1771 h 2950"/>
              <a:gd name="T112" fmla="*/ 2545 w 2950"/>
              <a:gd name="T113" fmla="*/ 1465 h 2950"/>
              <a:gd name="T114" fmla="*/ 2564 w 2950"/>
              <a:gd name="T115" fmla="*/ 0 h 2950"/>
              <a:gd name="T116" fmla="*/ 0 w 2950"/>
              <a:gd name="T117" fmla="*/ 1482 h 2950"/>
              <a:gd name="T118" fmla="*/ 925 w 2950"/>
              <a:gd name="T119" fmla="*/ 2950 h 2950"/>
              <a:gd name="T120" fmla="*/ 2950 w 2950"/>
              <a:gd name="T121" fmla="*/ 932 h 2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950" h="2950">
                <a:moveTo>
                  <a:pt x="1792" y="1152"/>
                </a:moveTo>
                <a:lnTo>
                  <a:pt x="1778" y="1152"/>
                </a:lnTo>
                <a:lnTo>
                  <a:pt x="1764" y="1153"/>
                </a:lnTo>
                <a:lnTo>
                  <a:pt x="1752" y="1154"/>
                </a:lnTo>
                <a:lnTo>
                  <a:pt x="1746" y="1155"/>
                </a:lnTo>
                <a:lnTo>
                  <a:pt x="1740" y="1156"/>
                </a:lnTo>
                <a:lnTo>
                  <a:pt x="1730" y="1159"/>
                </a:lnTo>
                <a:lnTo>
                  <a:pt x="1720" y="1163"/>
                </a:lnTo>
                <a:lnTo>
                  <a:pt x="1711" y="1167"/>
                </a:lnTo>
                <a:lnTo>
                  <a:pt x="1703" y="1171"/>
                </a:lnTo>
                <a:lnTo>
                  <a:pt x="1696" y="1176"/>
                </a:lnTo>
                <a:lnTo>
                  <a:pt x="1693" y="1179"/>
                </a:lnTo>
                <a:lnTo>
                  <a:pt x="1690" y="1182"/>
                </a:lnTo>
                <a:lnTo>
                  <a:pt x="1685" y="1188"/>
                </a:lnTo>
                <a:lnTo>
                  <a:pt x="1681" y="1195"/>
                </a:lnTo>
                <a:lnTo>
                  <a:pt x="1678" y="1203"/>
                </a:lnTo>
                <a:lnTo>
                  <a:pt x="1676" y="1211"/>
                </a:lnTo>
                <a:lnTo>
                  <a:pt x="1674" y="1220"/>
                </a:lnTo>
                <a:lnTo>
                  <a:pt x="1674" y="1230"/>
                </a:lnTo>
                <a:lnTo>
                  <a:pt x="1674" y="1238"/>
                </a:lnTo>
                <a:lnTo>
                  <a:pt x="1676" y="1246"/>
                </a:lnTo>
                <a:lnTo>
                  <a:pt x="1678" y="1253"/>
                </a:lnTo>
                <a:lnTo>
                  <a:pt x="1681" y="1260"/>
                </a:lnTo>
                <a:lnTo>
                  <a:pt x="1685" y="1267"/>
                </a:lnTo>
                <a:lnTo>
                  <a:pt x="1690" y="1273"/>
                </a:lnTo>
                <a:lnTo>
                  <a:pt x="1693" y="1275"/>
                </a:lnTo>
                <a:lnTo>
                  <a:pt x="1696" y="1278"/>
                </a:lnTo>
                <a:lnTo>
                  <a:pt x="1703" y="1283"/>
                </a:lnTo>
                <a:lnTo>
                  <a:pt x="1712" y="1288"/>
                </a:lnTo>
                <a:lnTo>
                  <a:pt x="1723" y="1293"/>
                </a:lnTo>
                <a:lnTo>
                  <a:pt x="1752" y="1305"/>
                </a:lnTo>
                <a:lnTo>
                  <a:pt x="1770" y="1312"/>
                </a:lnTo>
                <a:lnTo>
                  <a:pt x="1791" y="1320"/>
                </a:lnTo>
                <a:lnTo>
                  <a:pt x="1840" y="1336"/>
                </a:lnTo>
                <a:lnTo>
                  <a:pt x="1866" y="1345"/>
                </a:lnTo>
                <a:lnTo>
                  <a:pt x="1890" y="1354"/>
                </a:lnTo>
                <a:lnTo>
                  <a:pt x="1901" y="1358"/>
                </a:lnTo>
                <a:lnTo>
                  <a:pt x="1912" y="1363"/>
                </a:lnTo>
                <a:lnTo>
                  <a:pt x="1932" y="1373"/>
                </a:lnTo>
                <a:lnTo>
                  <a:pt x="1950" y="1383"/>
                </a:lnTo>
                <a:lnTo>
                  <a:pt x="1958" y="1388"/>
                </a:lnTo>
                <a:lnTo>
                  <a:pt x="1966" y="1393"/>
                </a:lnTo>
                <a:lnTo>
                  <a:pt x="1980" y="1404"/>
                </a:lnTo>
                <a:lnTo>
                  <a:pt x="1986" y="1409"/>
                </a:lnTo>
                <a:lnTo>
                  <a:pt x="1991" y="1414"/>
                </a:lnTo>
                <a:lnTo>
                  <a:pt x="1997" y="1420"/>
                </a:lnTo>
                <a:lnTo>
                  <a:pt x="2002" y="1426"/>
                </a:lnTo>
                <a:lnTo>
                  <a:pt x="2006" y="1433"/>
                </a:lnTo>
                <a:lnTo>
                  <a:pt x="2010" y="1439"/>
                </a:lnTo>
                <a:lnTo>
                  <a:pt x="2014" y="1446"/>
                </a:lnTo>
                <a:lnTo>
                  <a:pt x="2018" y="1454"/>
                </a:lnTo>
                <a:lnTo>
                  <a:pt x="2021" y="1462"/>
                </a:lnTo>
                <a:lnTo>
                  <a:pt x="2024" y="1470"/>
                </a:lnTo>
                <a:lnTo>
                  <a:pt x="2026" y="1479"/>
                </a:lnTo>
                <a:lnTo>
                  <a:pt x="2029" y="1488"/>
                </a:lnTo>
                <a:lnTo>
                  <a:pt x="2032" y="1507"/>
                </a:lnTo>
                <a:lnTo>
                  <a:pt x="2033" y="1517"/>
                </a:lnTo>
                <a:lnTo>
                  <a:pt x="2034" y="1527"/>
                </a:lnTo>
                <a:lnTo>
                  <a:pt x="2035" y="1538"/>
                </a:lnTo>
                <a:lnTo>
                  <a:pt x="2035" y="1549"/>
                </a:lnTo>
                <a:lnTo>
                  <a:pt x="2035" y="1564"/>
                </a:lnTo>
                <a:lnTo>
                  <a:pt x="2034" y="1577"/>
                </a:lnTo>
                <a:lnTo>
                  <a:pt x="2032" y="1591"/>
                </a:lnTo>
                <a:lnTo>
                  <a:pt x="2030" y="1604"/>
                </a:lnTo>
                <a:lnTo>
                  <a:pt x="2028" y="1616"/>
                </a:lnTo>
                <a:lnTo>
                  <a:pt x="2025" y="1628"/>
                </a:lnTo>
                <a:lnTo>
                  <a:pt x="2021" y="1640"/>
                </a:lnTo>
                <a:lnTo>
                  <a:pt x="2017" y="1651"/>
                </a:lnTo>
                <a:lnTo>
                  <a:pt x="2012" y="1662"/>
                </a:lnTo>
                <a:lnTo>
                  <a:pt x="2007" y="1672"/>
                </a:lnTo>
                <a:lnTo>
                  <a:pt x="2001" y="1682"/>
                </a:lnTo>
                <a:lnTo>
                  <a:pt x="1995" y="1692"/>
                </a:lnTo>
                <a:lnTo>
                  <a:pt x="1988" y="1701"/>
                </a:lnTo>
                <a:lnTo>
                  <a:pt x="1981" y="1709"/>
                </a:lnTo>
                <a:lnTo>
                  <a:pt x="1973" y="1717"/>
                </a:lnTo>
                <a:lnTo>
                  <a:pt x="1964" y="1725"/>
                </a:lnTo>
                <a:lnTo>
                  <a:pt x="1955" y="1732"/>
                </a:lnTo>
                <a:lnTo>
                  <a:pt x="1946" y="1739"/>
                </a:lnTo>
                <a:lnTo>
                  <a:pt x="1936" y="1745"/>
                </a:lnTo>
                <a:lnTo>
                  <a:pt x="1926" y="1751"/>
                </a:lnTo>
                <a:lnTo>
                  <a:pt x="1916" y="1756"/>
                </a:lnTo>
                <a:lnTo>
                  <a:pt x="1905" y="1761"/>
                </a:lnTo>
                <a:lnTo>
                  <a:pt x="1894" y="1766"/>
                </a:lnTo>
                <a:lnTo>
                  <a:pt x="1883" y="1770"/>
                </a:lnTo>
                <a:lnTo>
                  <a:pt x="1871" y="1773"/>
                </a:lnTo>
                <a:lnTo>
                  <a:pt x="1859" y="1776"/>
                </a:lnTo>
                <a:lnTo>
                  <a:pt x="1847" y="1779"/>
                </a:lnTo>
                <a:lnTo>
                  <a:pt x="1834" y="1781"/>
                </a:lnTo>
                <a:lnTo>
                  <a:pt x="1821" y="1782"/>
                </a:lnTo>
                <a:lnTo>
                  <a:pt x="1808" y="1784"/>
                </a:lnTo>
                <a:lnTo>
                  <a:pt x="1794" y="1784"/>
                </a:lnTo>
                <a:lnTo>
                  <a:pt x="1780" y="1784"/>
                </a:lnTo>
                <a:lnTo>
                  <a:pt x="1758" y="1784"/>
                </a:lnTo>
                <a:lnTo>
                  <a:pt x="1735" y="1783"/>
                </a:lnTo>
                <a:lnTo>
                  <a:pt x="1711" y="1781"/>
                </a:lnTo>
                <a:lnTo>
                  <a:pt x="1686" y="1778"/>
                </a:lnTo>
                <a:lnTo>
                  <a:pt x="1660" y="1774"/>
                </a:lnTo>
                <a:lnTo>
                  <a:pt x="1632" y="1770"/>
                </a:lnTo>
                <a:lnTo>
                  <a:pt x="1603" y="1765"/>
                </a:lnTo>
                <a:lnTo>
                  <a:pt x="1573" y="1758"/>
                </a:lnTo>
                <a:lnTo>
                  <a:pt x="1534" y="1751"/>
                </a:lnTo>
                <a:lnTo>
                  <a:pt x="1549" y="1635"/>
                </a:lnTo>
                <a:lnTo>
                  <a:pt x="1618" y="1643"/>
                </a:lnTo>
                <a:lnTo>
                  <a:pt x="1649" y="1647"/>
                </a:lnTo>
                <a:lnTo>
                  <a:pt x="1677" y="1650"/>
                </a:lnTo>
                <a:lnTo>
                  <a:pt x="1704" y="1652"/>
                </a:lnTo>
                <a:lnTo>
                  <a:pt x="1729" y="1653"/>
                </a:lnTo>
                <a:lnTo>
                  <a:pt x="1751" y="1654"/>
                </a:lnTo>
                <a:lnTo>
                  <a:pt x="1771" y="1654"/>
                </a:lnTo>
                <a:lnTo>
                  <a:pt x="1785" y="1654"/>
                </a:lnTo>
                <a:lnTo>
                  <a:pt x="1798" y="1653"/>
                </a:lnTo>
                <a:lnTo>
                  <a:pt x="1810" y="1651"/>
                </a:lnTo>
                <a:lnTo>
                  <a:pt x="1822" y="1648"/>
                </a:lnTo>
                <a:lnTo>
                  <a:pt x="1832" y="1645"/>
                </a:lnTo>
                <a:lnTo>
                  <a:pt x="1841" y="1641"/>
                </a:lnTo>
                <a:lnTo>
                  <a:pt x="1850" y="1636"/>
                </a:lnTo>
                <a:lnTo>
                  <a:pt x="1858" y="1631"/>
                </a:lnTo>
                <a:lnTo>
                  <a:pt x="1861" y="1628"/>
                </a:lnTo>
                <a:lnTo>
                  <a:pt x="1864" y="1624"/>
                </a:lnTo>
                <a:lnTo>
                  <a:pt x="1870" y="1617"/>
                </a:lnTo>
                <a:lnTo>
                  <a:pt x="1875" y="1609"/>
                </a:lnTo>
                <a:lnTo>
                  <a:pt x="1879" y="1601"/>
                </a:lnTo>
                <a:lnTo>
                  <a:pt x="1882" y="1591"/>
                </a:lnTo>
                <a:lnTo>
                  <a:pt x="1883" y="1587"/>
                </a:lnTo>
                <a:lnTo>
                  <a:pt x="1885" y="1581"/>
                </a:lnTo>
                <a:lnTo>
                  <a:pt x="1886" y="1571"/>
                </a:lnTo>
                <a:lnTo>
                  <a:pt x="1886" y="1559"/>
                </a:lnTo>
                <a:lnTo>
                  <a:pt x="1886" y="1551"/>
                </a:lnTo>
                <a:lnTo>
                  <a:pt x="1885" y="1543"/>
                </a:lnTo>
                <a:lnTo>
                  <a:pt x="1883" y="1535"/>
                </a:lnTo>
                <a:lnTo>
                  <a:pt x="1881" y="1532"/>
                </a:lnTo>
                <a:lnTo>
                  <a:pt x="1880" y="1528"/>
                </a:lnTo>
                <a:lnTo>
                  <a:pt x="1878" y="1525"/>
                </a:lnTo>
                <a:lnTo>
                  <a:pt x="1876" y="1522"/>
                </a:lnTo>
                <a:lnTo>
                  <a:pt x="1871" y="1516"/>
                </a:lnTo>
                <a:lnTo>
                  <a:pt x="1866" y="1510"/>
                </a:lnTo>
                <a:lnTo>
                  <a:pt x="1860" y="1505"/>
                </a:lnTo>
                <a:lnTo>
                  <a:pt x="1852" y="1500"/>
                </a:lnTo>
                <a:lnTo>
                  <a:pt x="1843" y="1495"/>
                </a:lnTo>
                <a:lnTo>
                  <a:pt x="1832" y="1490"/>
                </a:lnTo>
                <a:lnTo>
                  <a:pt x="1820" y="1485"/>
                </a:lnTo>
                <a:lnTo>
                  <a:pt x="1806" y="1479"/>
                </a:lnTo>
                <a:lnTo>
                  <a:pt x="1790" y="1474"/>
                </a:lnTo>
                <a:lnTo>
                  <a:pt x="1773" y="1468"/>
                </a:lnTo>
                <a:lnTo>
                  <a:pt x="1754" y="1463"/>
                </a:lnTo>
                <a:lnTo>
                  <a:pt x="1724" y="1453"/>
                </a:lnTo>
                <a:lnTo>
                  <a:pt x="1710" y="1449"/>
                </a:lnTo>
                <a:lnTo>
                  <a:pt x="1696" y="1444"/>
                </a:lnTo>
                <a:lnTo>
                  <a:pt x="1670" y="1434"/>
                </a:lnTo>
                <a:lnTo>
                  <a:pt x="1647" y="1423"/>
                </a:lnTo>
                <a:lnTo>
                  <a:pt x="1636" y="1418"/>
                </a:lnTo>
                <a:lnTo>
                  <a:pt x="1626" y="1413"/>
                </a:lnTo>
                <a:lnTo>
                  <a:pt x="1607" y="1401"/>
                </a:lnTo>
                <a:lnTo>
                  <a:pt x="1599" y="1396"/>
                </a:lnTo>
                <a:lnTo>
                  <a:pt x="1591" y="1390"/>
                </a:lnTo>
                <a:lnTo>
                  <a:pt x="1577" y="1378"/>
                </a:lnTo>
                <a:lnTo>
                  <a:pt x="1571" y="1371"/>
                </a:lnTo>
                <a:lnTo>
                  <a:pt x="1565" y="1365"/>
                </a:lnTo>
                <a:lnTo>
                  <a:pt x="1559" y="1358"/>
                </a:lnTo>
                <a:lnTo>
                  <a:pt x="1554" y="1350"/>
                </a:lnTo>
                <a:lnTo>
                  <a:pt x="1550" y="1343"/>
                </a:lnTo>
                <a:lnTo>
                  <a:pt x="1546" y="1335"/>
                </a:lnTo>
                <a:lnTo>
                  <a:pt x="1542" y="1327"/>
                </a:lnTo>
                <a:lnTo>
                  <a:pt x="1538" y="1319"/>
                </a:lnTo>
                <a:lnTo>
                  <a:pt x="1535" y="1310"/>
                </a:lnTo>
                <a:lnTo>
                  <a:pt x="1533" y="1301"/>
                </a:lnTo>
                <a:lnTo>
                  <a:pt x="1530" y="1292"/>
                </a:lnTo>
                <a:lnTo>
                  <a:pt x="1529" y="1282"/>
                </a:lnTo>
                <a:lnTo>
                  <a:pt x="1527" y="1272"/>
                </a:lnTo>
                <a:lnTo>
                  <a:pt x="1526" y="1262"/>
                </a:lnTo>
                <a:lnTo>
                  <a:pt x="1526" y="1251"/>
                </a:lnTo>
                <a:lnTo>
                  <a:pt x="1525" y="1240"/>
                </a:lnTo>
                <a:lnTo>
                  <a:pt x="1526" y="1227"/>
                </a:lnTo>
                <a:lnTo>
                  <a:pt x="1526" y="1214"/>
                </a:lnTo>
                <a:lnTo>
                  <a:pt x="1528" y="1201"/>
                </a:lnTo>
                <a:lnTo>
                  <a:pt x="1530" y="1189"/>
                </a:lnTo>
                <a:lnTo>
                  <a:pt x="1532" y="1177"/>
                </a:lnTo>
                <a:lnTo>
                  <a:pt x="1535" y="1165"/>
                </a:lnTo>
                <a:lnTo>
                  <a:pt x="1538" y="1155"/>
                </a:lnTo>
                <a:lnTo>
                  <a:pt x="1542" y="1144"/>
                </a:lnTo>
                <a:lnTo>
                  <a:pt x="1547" y="1134"/>
                </a:lnTo>
                <a:lnTo>
                  <a:pt x="1552" y="1124"/>
                </a:lnTo>
                <a:lnTo>
                  <a:pt x="1557" y="1115"/>
                </a:lnTo>
                <a:lnTo>
                  <a:pt x="1563" y="1106"/>
                </a:lnTo>
                <a:lnTo>
                  <a:pt x="1570" y="1098"/>
                </a:lnTo>
                <a:lnTo>
                  <a:pt x="1577" y="1090"/>
                </a:lnTo>
                <a:lnTo>
                  <a:pt x="1584" y="1083"/>
                </a:lnTo>
                <a:lnTo>
                  <a:pt x="1588" y="1079"/>
                </a:lnTo>
                <a:lnTo>
                  <a:pt x="1593" y="1076"/>
                </a:lnTo>
                <a:lnTo>
                  <a:pt x="1601" y="1069"/>
                </a:lnTo>
                <a:lnTo>
                  <a:pt x="1610" y="1063"/>
                </a:lnTo>
                <a:lnTo>
                  <a:pt x="1620" y="1057"/>
                </a:lnTo>
                <a:lnTo>
                  <a:pt x="1629" y="1052"/>
                </a:lnTo>
                <a:lnTo>
                  <a:pt x="1639" y="1047"/>
                </a:lnTo>
                <a:lnTo>
                  <a:pt x="1650" y="1043"/>
                </a:lnTo>
                <a:lnTo>
                  <a:pt x="1661" y="1039"/>
                </a:lnTo>
                <a:lnTo>
                  <a:pt x="1672" y="1035"/>
                </a:lnTo>
                <a:lnTo>
                  <a:pt x="1684" y="1032"/>
                </a:lnTo>
                <a:lnTo>
                  <a:pt x="1696" y="1029"/>
                </a:lnTo>
                <a:lnTo>
                  <a:pt x="1709" y="1027"/>
                </a:lnTo>
                <a:lnTo>
                  <a:pt x="1721" y="1025"/>
                </a:lnTo>
                <a:lnTo>
                  <a:pt x="1735" y="1023"/>
                </a:lnTo>
                <a:lnTo>
                  <a:pt x="1748" y="1022"/>
                </a:lnTo>
                <a:lnTo>
                  <a:pt x="1762" y="1022"/>
                </a:lnTo>
                <a:lnTo>
                  <a:pt x="1777" y="1022"/>
                </a:lnTo>
                <a:lnTo>
                  <a:pt x="1798" y="1022"/>
                </a:lnTo>
                <a:lnTo>
                  <a:pt x="1820" y="1023"/>
                </a:lnTo>
                <a:lnTo>
                  <a:pt x="1843" y="1025"/>
                </a:lnTo>
                <a:lnTo>
                  <a:pt x="1868" y="1027"/>
                </a:lnTo>
                <a:lnTo>
                  <a:pt x="1894" y="1030"/>
                </a:lnTo>
                <a:lnTo>
                  <a:pt x="1922" y="1034"/>
                </a:lnTo>
                <a:lnTo>
                  <a:pt x="1950" y="1038"/>
                </a:lnTo>
                <a:lnTo>
                  <a:pt x="1981" y="1043"/>
                </a:lnTo>
                <a:lnTo>
                  <a:pt x="2020" y="1051"/>
                </a:lnTo>
                <a:lnTo>
                  <a:pt x="2008" y="1169"/>
                </a:lnTo>
                <a:lnTo>
                  <a:pt x="1971" y="1165"/>
                </a:lnTo>
                <a:lnTo>
                  <a:pt x="1937" y="1161"/>
                </a:lnTo>
                <a:lnTo>
                  <a:pt x="1877" y="1156"/>
                </a:lnTo>
                <a:lnTo>
                  <a:pt x="1852" y="1154"/>
                </a:lnTo>
                <a:lnTo>
                  <a:pt x="1829" y="1153"/>
                </a:lnTo>
                <a:lnTo>
                  <a:pt x="1809" y="1152"/>
                </a:lnTo>
                <a:lnTo>
                  <a:pt x="1792" y="1152"/>
                </a:lnTo>
                <a:close/>
                <a:moveTo>
                  <a:pt x="1158" y="1158"/>
                </a:moveTo>
                <a:lnTo>
                  <a:pt x="1083" y="1508"/>
                </a:lnTo>
                <a:lnTo>
                  <a:pt x="1284" y="1508"/>
                </a:lnTo>
                <a:lnTo>
                  <a:pt x="1210" y="1158"/>
                </a:lnTo>
                <a:lnTo>
                  <a:pt x="1158" y="1158"/>
                </a:lnTo>
                <a:close/>
                <a:moveTo>
                  <a:pt x="876" y="1771"/>
                </a:moveTo>
                <a:lnTo>
                  <a:pt x="1042" y="1035"/>
                </a:lnTo>
                <a:lnTo>
                  <a:pt x="1326" y="1035"/>
                </a:lnTo>
                <a:lnTo>
                  <a:pt x="1491" y="1771"/>
                </a:lnTo>
                <a:lnTo>
                  <a:pt x="1342" y="1771"/>
                </a:lnTo>
                <a:lnTo>
                  <a:pt x="1313" y="1638"/>
                </a:lnTo>
                <a:lnTo>
                  <a:pt x="1055" y="1638"/>
                </a:lnTo>
                <a:lnTo>
                  <a:pt x="1025" y="1771"/>
                </a:lnTo>
                <a:lnTo>
                  <a:pt x="876" y="1771"/>
                </a:lnTo>
                <a:close/>
                <a:moveTo>
                  <a:pt x="838" y="1760"/>
                </a:moveTo>
                <a:lnTo>
                  <a:pt x="809" y="1765"/>
                </a:lnTo>
                <a:lnTo>
                  <a:pt x="782" y="1770"/>
                </a:lnTo>
                <a:lnTo>
                  <a:pt x="755" y="1775"/>
                </a:lnTo>
                <a:lnTo>
                  <a:pt x="729" y="1778"/>
                </a:lnTo>
                <a:lnTo>
                  <a:pt x="703" y="1781"/>
                </a:lnTo>
                <a:lnTo>
                  <a:pt x="678" y="1783"/>
                </a:lnTo>
                <a:lnTo>
                  <a:pt x="654" y="1784"/>
                </a:lnTo>
                <a:lnTo>
                  <a:pt x="631" y="1784"/>
                </a:lnTo>
                <a:lnTo>
                  <a:pt x="608" y="1784"/>
                </a:lnTo>
                <a:lnTo>
                  <a:pt x="587" y="1783"/>
                </a:lnTo>
                <a:lnTo>
                  <a:pt x="567" y="1781"/>
                </a:lnTo>
                <a:lnTo>
                  <a:pt x="548" y="1779"/>
                </a:lnTo>
                <a:lnTo>
                  <a:pt x="530" y="1776"/>
                </a:lnTo>
                <a:lnTo>
                  <a:pt x="513" y="1772"/>
                </a:lnTo>
                <a:lnTo>
                  <a:pt x="498" y="1767"/>
                </a:lnTo>
                <a:lnTo>
                  <a:pt x="483" y="1762"/>
                </a:lnTo>
                <a:lnTo>
                  <a:pt x="470" y="1756"/>
                </a:lnTo>
                <a:lnTo>
                  <a:pt x="457" y="1749"/>
                </a:lnTo>
                <a:lnTo>
                  <a:pt x="445" y="1741"/>
                </a:lnTo>
                <a:lnTo>
                  <a:pt x="434" y="1732"/>
                </a:lnTo>
                <a:lnTo>
                  <a:pt x="424" y="1723"/>
                </a:lnTo>
                <a:lnTo>
                  <a:pt x="414" y="1712"/>
                </a:lnTo>
                <a:lnTo>
                  <a:pt x="405" y="1701"/>
                </a:lnTo>
                <a:lnTo>
                  <a:pt x="397" y="1689"/>
                </a:lnTo>
                <a:lnTo>
                  <a:pt x="389" y="1676"/>
                </a:lnTo>
                <a:lnTo>
                  <a:pt x="382" y="1663"/>
                </a:lnTo>
                <a:lnTo>
                  <a:pt x="376" y="1649"/>
                </a:lnTo>
                <a:lnTo>
                  <a:pt x="370" y="1635"/>
                </a:lnTo>
                <a:lnTo>
                  <a:pt x="365" y="1620"/>
                </a:lnTo>
                <a:lnTo>
                  <a:pt x="361" y="1605"/>
                </a:lnTo>
                <a:lnTo>
                  <a:pt x="357" y="1589"/>
                </a:lnTo>
                <a:lnTo>
                  <a:pt x="353" y="1572"/>
                </a:lnTo>
                <a:lnTo>
                  <a:pt x="351" y="1555"/>
                </a:lnTo>
                <a:lnTo>
                  <a:pt x="348" y="1536"/>
                </a:lnTo>
                <a:lnTo>
                  <a:pt x="346" y="1517"/>
                </a:lnTo>
                <a:lnTo>
                  <a:pt x="344" y="1496"/>
                </a:lnTo>
                <a:lnTo>
                  <a:pt x="343" y="1475"/>
                </a:lnTo>
                <a:lnTo>
                  <a:pt x="341" y="1452"/>
                </a:lnTo>
                <a:lnTo>
                  <a:pt x="341" y="1428"/>
                </a:lnTo>
                <a:lnTo>
                  <a:pt x="340" y="1403"/>
                </a:lnTo>
                <a:lnTo>
                  <a:pt x="341" y="1377"/>
                </a:lnTo>
                <a:lnTo>
                  <a:pt x="341" y="1352"/>
                </a:lnTo>
                <a:lnTo>
                  <a:pt x="344" y="1328"/>
                </a:lnTo>
                <a:lnTo>
                  <a:pt x="345" y="1304"/>
                </a:lnTo>
                <a:lnTo>
                  <a:pt x="347" y="1282"/>
                </a:lnTo>
                <a:lnTo>
                  <a:pt x="350" y="1261"/>
                </a:lnTo>
                <a:lnTo>
                  <a:pt x="353" y="1241"/>
                </a:lnTo>
                <a:lnTo>
                  <a:pt x="357" y="1222"/>
                </a:lnTo>
                <a:lnTo>
                  <a:pt x="361" y="1204"/>
                </a:lnTo>
                <a:lnTo>
                  <a:pt x="365" y="1187"/>
                </a:lnTo>
                <a:lnTo>
                  <a:pt x="370" y="1171"/>
                </a:lnTo>
                <a:lnTo>
                  <a:pt x="375" y="1156"/>
                </a:lnTo>
                <a:lnTo>
                  <a:pt x="381" y="1142"/>
                </a:lnTo>
                <a:lnTo>
                  <a:pt x="388" y="1129"/>
                </a:lnTo>
                <a:lnTo>
                  <a:pt x="394" y="1117"/>
                </a:lnTo>
                <a:lnTo>
                  <a:pt x="402" y="1106"/>
                </a:lnTo>
                <a:lnTo>
                  <a:pt x="410" y="1095"/>
                </a:lnTo>
                <a:lnTo>
                  <a:pt x="418" y="1086"/>
                </a:lnTo>
                <a:lnTo>
                  <a:pt x="428" y="1077"/>
                </a:lnTo>
                <a:lnTo>
                  <a:pt x="438" y="1069"/>
                </a:lnTo>
                <a:lnTo>
                  <a:pt x="449" y="1061"/>
                </a:lnTo>
                <a:lnTo>
                  <a:pt x="461" y="1054"/>
                </a:lnTo>
                <a:lnTo>
                  <a:pt x="474" y="1048"/>
                </a:lnTo>
                <a:lnTo>
                  <a:pt x="487" y="1043"/>
                </a:lnTo>
                <a:lnTo>
                  <a:pt x="501" y="1038"/>
                </a:lnTo>
                <a:lnTo>
                  <a:pt x="516" y="1033"/>
                </a:lnTo>
                <a:lnTo>
                  <a:pt x="532" y="1030"/>
                </a:lnTo>
                <a:lnTo>
                  <a:pt x="549" y="1027"/>
                </a:lnTo>
                <a:lnTo>
                  <a:pt x="557" y="1026"/>
                </a:lnTo>
                <a:lnTo>
                  <a:pt x="566" y="1025"/>
                </a:lnTo>
                <a:lnTo>
                  <a:pt x="584" y="1023"/>
                </a:lnTo>
                <a:lnTo>
                  <a:pt x="603" y="1022"/>
                </a:lnTo>
                <a:lnTo>
                  <a:pt x="623" y="1022"/>
                </a:lnTo>
                <a:lnTo>
                  <a:pt x="647" y="1022"/>
                </a:lnTo>
                <a:lnTo>
                  <a:pt x="672" y="1023"/>
                </a:lnTo>
                <a:lnTo>
                  <a:pt x="697" y="1026"/>
                </a:lnTo>
                <a:lnTo>
                  <a:pt x="724" y="1029"/>
                </a:lnTo>
                <a:lnTo>
                  <a:pt x="751" y="1033"/>
                </a:lnTo>
                <a:lnTo>
                  <a:pt x="780" y="1038"/>
                </a:lnTo>
                <a:lnTo>
                  <a:pt x="809" y="1044"/>
                </a:lnTo>
                <a:lnTo>
                  <a:pt x="839" y="1051"/>
                </a:lnTo>
                <a:lnTo>
                  <a:pt x="835" y="1170"/>
                </a:lnTo>
                <a:lnTo>
                  <a:pt x="808" y="1166"/>
                </a:lnTo>
                <a:lnTo>
                  <a:pt x="783" y="1163"/>
                </a:lnTo>
                <a:lnTo>
                  <a:pt x="759" y="1160"/>
                </a:lnTo>
                <a:lnTo>
                  <a:pt x="736" y="1158"/>
                </a:lnTo>
                <a:lnTo>
                  <a:pt x="694" y="1155"/>
                </a:lnTo>
                <a:lnTo>
                  <a:pt x="675" y="1154"/>
                </a:lnTo>
                <a:lnTo>
                  <a:pt x="656" y="1154"/>
                </a:lnTo>
                <a:lnTo>
                  <a:pt x="639" y="1154"/>
                </a:lnTo>
                <a:lnTo>
                  <a:pt x="623" y="1155"/>
                </a:lnTo>
                <a:lnTo>
                  <a:pt x="609" y="1156"/>
                </a:lnTo>
                <a:lnTo>
                  <a:pt x="595" y="1159"/>
                </a:lnTo>
                <a:lnTo>
                  <a:pt x="583" y="1161"/>
                </a:lnTo>
                <a:lnTo>
                  <a:pt x="573" y="1164"/>
                </a:lnTo>
                <a:lnTo>
                  <a:pt x="563" y="1168"/>
                </a:lnTo>
                <a:lnTo>
                  <a:pt x="559" y="1170"/>
                </a:lnTo>
                <a:lnTo>
                  <a:pt x="555" y="1173"/>
                </a:lnTo>
                <a:lnTo>
                  <a:pt x="551" y="1175"/>
                </a:lnTo>
                <a:lnTo>
                  <a:pt x="548" y="1178"/>
                </a:lnTo>
                <a:lnTo>
                  <a:pt x="544" y="1181"/>
                </a:lnTo>
                <a:lnTo>
                  <a:pt x="541" y="1184"/>
                </a:lnTo>
                <a:lnTo>
                  <a:pt x="538" y="1188"/>
                </a:lnTo>
                <a:lnTo>
                  <a:pt x="534" y="1192"/>
                </a:lnTo>
                <a:lnTo>
                  <a:pt x="529" y="1200"/>
                </a:lnTo>
                <a:lnTo>
                  <a:pt x="523" y="1210"/>
                </a:lnTo>
                <a:lnTo>
                  <a:pt x="518" y="1220"/>
                </a:lnTo>
                <a:lnTo>
                  <a:pt x="514" y="1232"/>
                </a:lnTo>
                <a:lnTo>
                  <a:pt x="510" y="1245"/>
                </a:lnTo>
                <a:lnTo>
                  <a:pt x="507" y="1259"/>
                </a:lnTo>
                <a:lnTo>
                  <a:pt x="504" y="1276"/>
                </a:lnTo>
                <a:lnTo>
                  <a:pt x="501" y="1295"/>
                </a:lnTo>
                <a:lnTo>
                  <a:pt x="499" y="1317"/>
                </a:lnTo>
                <a:lnTo>
                  <a:pt x="498" y="1328"/>
                </a:lnTo>
                <a:lnTo>
                  <a:pt x="497" y="1340"/>
                </a:lnTo>
                <a:lnTo>
                  <a:pt x="496" y="1367"/>
                </a:lnTo>
                <a:lnTo>
                  <a:pt x="496" y="1395"/>
                </a:lnTo>
                <a:lnTo>
                  <a:pt x="495" y="1426"/>
                </a:lnTo>
                <a:lnTo>
                  <a:pt x="496" y="1457"/>
                </a:lnTo>
                <a:lnTo>
                  <a:pt x="496" y="1471"/>
                </a:lnTo>
                <a:lnTo>
                  <a:pt x="497" y="1485"/>
                </a:lnTo>
                <a:lnTo>
                  <a:pt x="498" y="1498"/>
                </a:lnTo>
                <a:lnTo>
                  <a:pt x="500" y="1511"/>
                </a:lnTo>
                <a:lnTo>
                  <a:pt x="503" y="1534"/>
                </a:lnTo>
                <a:lnTo>
                  <a:pt x="507" y="1555"/>
                </a:lnTo>
                <a:lnTo>
                  <a:pt x="512" y="1573"/>
                </a:lnTo>
                <a:lnTo>
                  <a:pt x="515" y="1582"/>
                </a:lnTo>
                <a:lnTo>
                  <a:pt x="518" y="1589"/>
                </a:lnTo>
                <a:lnTo>
                  <a:pt x="522" y="1596"/>
                </a:lnTo>
                <a:lnTo>
                  <a:pt x="525" y="1603"/>
                </a:lnTo>
                <a:lnTo>
                  <a:pt x="529" y="1609"/>
                </a:lnTo>
                <a:lnTo>
                  <a:pt x="534" y="1615"/>
                </a:lnTo>
                <a:lnTo>
                  <a:pt x="538" y="1620"/>
                </a:lnTo>
                <a:lnTo>
                  <a:pt x="544" y="1625"/>
                </a:lnTo>
                <a:lnTo>
                  <a:pt x="550" y="1629"/>
                </a:lnTo>
                <a:lnTo>
                  <a:pt x="556" y="1633"/>
                </a:lnTo>
                <a:lnTo>
                  <a:pt x="563" y="1637"/>
                </a:lnTo>
                <a:lnTo>
                  <a:pt x="570" y="1640"/>
                </a:lnTo>
                <a:lnTo>
                  <a:pt x="586" y="1645"/>
                </a:lnTo>
                <a:lnTo>
                  <a:pt x="594" y="1647"/>
                </a:lnTo>
                <a:lnTo>
                  <a:pt x="603" y="1649"/>
                </a:lnTo>
                <a:lnTo>
                  <a:pt x="613" y="1651"/>
                </a:lnTo>
                <a:lnTo>
                  <a:pt x="623" y="1651"/>
                </a:lnTo>
                <a:lnTo>
                  <a:pt x="633" y="1652"/>
                </a:lnTo>
                <a:lnTo>
                  <a:pt x="644" y="1652"/>
                </a:lnTo>
                <a:lnTo>
                  <a:pt x="667" y="1652"/>
                </a:lnTo>
                <a:lnTo>
                  <a:pt x="690" y="1651"/>
                </a:lnTo>
                <a:lnTo>
                  <a:pt x="713" y="1650"/>
                </a:lnTo>
                <a:lnTo>
                  <a:pt x="737" y="1648"/>
                </a:lnTo>
                <a:lnTo>
                  <a:pt x="761" y="1646"/>
                </a:lnTo>
                <a:lnTo>
                  <a:pt x="785" y="1644"/>
                </a:lnTo>
                <a:lnTo>
                  <a:pt x="810" y="1641"/>
                </a:lnTo>
                <a:lnTo>
                  <a:pt x="835" y="1637"/>
                </a:lnTo>
                <a:lnTo>
                  <a:pt x="838" y="1760"/>
                </a:lnTo>
                <a:close/>
                <a:moveTo>
                  <a:pt x="2133" y="1771"/>
                </a:moveTo>
                <a:lnTo>
                  <a:pt x="2133" y="1035"/>
                </a:lnTo>
                <a:lnTo>
                  <a:pt x="2610" y="1035"/>
                </a:lnTo>
                <a:lnTo>
                  <a:pt x="2610" y="1165"/>
                </a:lnTo>
                <a:lnTo>
                  <a:pt x="2283" y="1165"/>
                </a:lnTo>
                <a:lnTo>
                  <a:pt x="2283" y="1337"/>
                </a:lnTo>
                <a:lnTo>
                  <a:pt x="2545" y="1337"/>
                </a:lnTo>
                <a:lnTo>
                  <a:pt x="2545" y="1465"/>
                </a:lnTo>
                <a:lnTo>
                  <a:pt x="2283" y="1465"/>
                </a:lnTo>
                <a:lnTo>
                  <a:pt x="2283" y="1641"/>
                </a:lnTo>
                <a:lnTo>
                  <a:pt x="2610" y="1641"/>
                </a:lnTo>
                <a:lnTo>
                  <a:pt x="2610" y="1771"/>
                </a:lnTo>
                <a:lnTo>
                  <a:pt x="2133" y="1771"/>
                </a:lnTo>
                <a:close/>
                <a:moveTo>
                  <a:pt x="2667" y="0"/>
                </a:moveTo>
                <a:lnTo>
                  <a:pt x="2564" y="0"/>
                </a:lnTo>
                <a:lnTo>
                  <a:pt x="2024" y="0"/>
                </a:lnTo>
                <a:lnTo>
                  <a:pt x="1486" y="0"/>
                </a:lnTo>
                <a:lnTo>
                  <a:pt x="948" y="0"/>
                </a:lnTo>
                <a:lnTo>
                  <a:pt x="410" y="0"/>
                </a:lnTo>
                <a:lnTo>
                  <a:pt x="0" y="409"/>
                </a:lnTo>
                <a:lnTo>
                  <a:pt x="0" y="946"/>
                </a:lnTo>
                <a:lnTo>
                  <a:pt x="0" y="1482"/>
                </a:lnTo>
                <a:lnTo>
                  <a:pt x="0" y="2018"/>
                </a:lnTo>
                <a:lnTo>
                  <a:pt x="0" y="2555"/>
                </a:lnTo>
                <a:lnTo>
                  <a:pt x="0" y="2667"/>
                </a:lnTo>
                <a:lnTo>
                  <a:pt x="0" y="2950"/>
                </a:lnTo>
                <a:lnTo>
                  <a:pt x="284" y="2950"/>
                </a:lnTo>
                <a:lnTo>
                  <a:pt x="387" y="2950"/>
                </a:lnTo>
                <a:lnTo>
                  <a:pt x="925" y="2950"/>
                </a:lnTo>
                <a:lnTo>
                  <a:pt x="1464" y="2950"/>
                </a:lnTo>
                <a:lnTo>
                  <a:pt x="2002" y="2950"/>
                </a:lnTo>
                <a:lnTo>
                  <a:pt x="2542" y="2950"/>
                </a:lnTo>
                <a:lnTo>
                  <a:pt x="2950" y="2541"/>
                </a:lnTo>
                <a:lnTo>
                  <a:pt x="2950" y="2004"/>
                </a:lnTo>
                <a:lnTo>
                  <a:pt x="2950" y="1468"/>
                </a:lnTo>
                <a:lnTo>
                  <a:pt x="2950" y="932"/>
                </a:lnTo>
                <a:lnTo>
                  <a:pt x="2950" y="395"/>
                </a:lnTo>
                <a:lnTo>
                  <a:pt x="2950" y="283"/>
                </a:lnTo>
                <a:lnTo>
                  <a:pt x="2950" y="0"/>
                </a:lnTo>
                <a:lnTo>
                  <a:pt x="26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983291" y="1988840"/>
            <a:ext cx="6049334" cy="1872208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4"/>
                </a:solidFill>
              </a:defRPr>
            </a:lvl1pPr>
            <a:lvl2pPr marL="0" indent="0">
              <a:buFontTx/>
              <a:buNone/>
              <a:defRPr sz="1400"/>
            </a:lvl2pPr>
            <a:lvl3pPr marL="182563" indent="-182563"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983431" y="4221088"/>
            <a:ext cx="6049193" cy="1944762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4"/>
                </a:solidFill>
              </a:defRPr>
            </a:lvl1pPr>
            <a:lvl2pPr marL="0" indent="0">
              <a:buFontTx/>
              <a:buNone/>
              <a:defRPr sz="1400"/>
            </a:lvl2pPr>
            <a:lvl3pPr marL="182563" indent="-182563"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Freeform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550863" y="1838018"/>
            <a:ext cx="288000" cy="418108"/>
          </a:xfrm>
          <a:custGeom>
            <a:avLst/>
            <a:gdLst>
              <a:gd name="T0" fmla="*/ 749 w 1139"/>
              <a:gd name="T1" fmla="*/ 872 h 1654"/>
              <a:gd name="T2" fmla="*/ 0 w 1139"/>
              <a:gd name="T3" fmla="*/ 872 h 1654"/>
              <a:gd name="T4" fmla="*/ 0 w 1139"/>
              <a:gd name="T5" fmla="*/ 192 h 1654"/>
              <a:gd name="T6" fmla="*/ 191 w 1139"/>
              <a:gd name="T7" fmla="*/ 0 h 1654"/>
              <a:gd name="T8" fmla="*/ 1139 w 1139"/>
              <a:gd name="T9" fmla="*/ 0 h 1654"/>
              <a:gd name="T10" fmla="*/ 1139 w 1139"/>
              <a:gd name="T11" fmla="*/ 638 h 1654"/>
              <a:gd name="T12" fmla="*/ 1139 w 1139"/>
              <a:gd name="T13" fmla="*/ 681 h 1654"/>
              <a:gd name="T14" fmla="*/ 1139 w 1139"/>
              <a:gd name="T15" fmla="*/ 1463 h 1654"/>
              <a:gd name="T16" fmla="*/ 947 w 1139"/>
              <a:gd name="T17" fmla="*/ 1654 h 1654"/>
              <a:gd name="T18" fmla="*/ 749 w 1139"/>
              <a:gd name="T19" fmla="*/ 1654 h 1654"/>
              <a:gd name="T20" fmla="*/ 749 w 1139"/>
              <a:gd name="T21" fmla="*/ 872 h 1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39" h="1654">
                <a:moveTo>
                  <a:pt x="749" y="872"/>
                </a:moveTo>
                <a:lnTo>
                  <a:pt x="0" y="872"/>
                </a:lnTo>
                <a:lnTo>
                  <a:pt x="0" y="192"/>
                </a:lnTo>
                <a:lnTo>
                  <a:pt x="191" y="0"/>
                </a:lnTo>
                <a:lnTo>
                  <a:pt x="1139" y="0"/>
                </a:lnTo>
                <a:lnTo>
                  <a:pt x="1139" y="638"/>
                </a:lnTo>
                <a:lnTo>
                  <a:pt x="1139" y="681"/>
                </a:lnTo>
                <a:lnTo>
                  <a:pt x="1139" y="1463"/>
                </a:lnTo>
                <a:lnTo>
                  <a:pt x="947" y="1654"/>
                </a:lnTo>
                <a:lnTo>
                  <a:pt x="749" y="1654"/>
                </a:lnTo>
                <a:lnTo>
                  <a:pt x="749" y="8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14" name="Freeform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550863" y="4077090"/>
            <a:ext cx="288000" cy="418108"/>
          </a:xfrm>
          <a:custGeom>
            <a:avLst/>
            <a:gdLst>
              <a:gd name="T0" fmla="*/ 749 w 1139"/>
              <a:gd name="T1" fmla="*/ 872 h 1654"/>
              <a:gd name="T2" fmla="*/ 0 w 1139"/>
              <a:gd name="T3" fmla="*/ 872 h 1654"/>
              <a:gd name="T4" fmla="*/ 0 w 1139"/>
              <a:gd name="T5" fmla="*/ 192 h 1654"/>
              <a:gd name="T6" fmla="*/ 191 w 1139"/>
              <a:gd name="T7" fmla="*/ 0 h 1654"/>
              <a:gd name="T8" fmla="*/ 1139 w 1139"/>
              <a:gd name="T9" fmla="*/ 0 h 1654"/>
              <a:gd name="T10" fmla="*/ 1139 w 1139"/>
              <a:gd name="T11" fmla="*/ 638 h 1654"/>
              <a:gd name="T12" fmla="*/ 1139 w 1139"/>
              <a:gd name="T13" fmla="*/ 681 h 1654"/>
              <a:gd name="T14" fmla="*/ 1139 w 1139"/>
              <a:gd name="T15" fmla="*/ 1463 h 1654"/>
              <a:gd name="T16" fmla="*/ 947 w 1139"/>
              <a:gd name="T17" fmla="*/ 1654 h 1654"/>
              <a:gd name="T18" fmla="*/ 749 w 1139"/>
              <a:gd name="T19" fmla="*/ 1654 h 1654"/>
              <a:gd name="T20" fmla="*/ 749 w 1139"/>
              <a:gd name="T21" fmla="*/ 872 h 1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39" h="1654">
                <a:moveTo>
                  <a:pt x="749" y="872"/>
                </a:moveTo>
                <a:lnTo>
                  <a:pt x="0" y="872"/>
                </a:lnTo>
                <a:lnTo>
                  <a:pt x="0" y="192"/>
                </a:lnTo>
                <a:lnTo>
                  <a:pt x="191" y="0"/>
                </a:lnTo>
                <a:lnTo>
                  <a:pt x="1139" y="0"/>
                </a:lnTo>
                <a:lnTo>
                  <a:pt x="1139" y="638"/>
                </a:lnTo>
                <a:lnTo>
                  <a:pt x="1139" y="681"/>
                </a:lnTo>
                <a:lnTo>
                  <a:pt x="1139" y="1463"/>
                </a:lnTo>
                <a:lnTo>
                  <a:pt x="947" y="1654"/>
                </a:lnTo>
                <a:lnTo>
                  <a:pt x="749" y="1654"/>
                </a:lnTo>
                <a:lnTo>
                  <a:pt x="749" y="8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029766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70828784"/>
      </p:ext>
    </p:extLst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3" y="692149"/>
            <a:ext cx="10297666" cy="9366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0863" y="1844675"/>
            <a:ext cx="6481241" cy="4321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C58A7-E6FF-48AC-85C7-42664EEF23F7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321138" y="1844675"/>
            <a:ext cx="4320000" cy="4321175"/>
          </a:xfrm>
          <a:prstGeom prst="snip2DiagRect">
            <a:avLst>
              <a:gd name="adj1" fmla="val 2308"/>
              <a:gd name="adj2" fmla="val 0"/>
            </a:avLst>
          </a:prstGeo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9" name="Freeform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10987730" y="692150"/>
            <a:ext cx="648000" cy="648000"/>
          </a:xfrm>
          <a:custGeom>
            <a:avLst/>
            <a:gdLst>
              <a:gd name="T0" fmla="*/ 1730 w 2950"/>
              <a:gd name="T1" fmla="*/ 1159 h 2950"/>
              <a:gd name="T2" fmla="*/ 1685 w 2950"/>
              <a:gd name="T3" fmla="*/ 1188 h 2950"/>
              <a:gd name="T4" fmla="*/ 1676 w 2950"/>
              <a:gd name="T5" fmla="*/ 1246 h 2950"/>
              <a:gd name="T6" fmla="*/ 1703 w 2950"/>
              <a:gd name="T7" fmla="*/ 1283 h 2950"/>
              <a:gd name="T8" fmla="*/ 1866 w 2950"/>
              <a:gd name="T9" fmla="*/ 1345 h 2950"/>
              <a:gd name="T10" fmla="*/ 1966 w 2950"/>
              <a:gd name="T11" fmla="*/ 1393 h 2950"/>
              <a:gd name="T12" fmla="*/ 2010 w 2950"/>
              <a:gd name="T13" fmla="*/ 1439 h 2950"/>
              <a:gd name="T14" fmla="*/ 2032 w 2950"/>
              <a:gd name="T15" fmla="*/ 1507 h 2950"/>
              <a:gd name="T16" fmla="*/ 2032 w 2950"/>
              <a:gd name="T17" fmla="*/ 1591 h 2950"/>
              <a:gd name="T18" fmla="*/ 2007 w 2950"/>
              <a:gd name="T19" fmla="*/ 1672 h 2950"/>
              <a:gd name="T20" fmla="*/ 1955 w 2950"/>
              <a:gd name="T21" fmla="*/ 1732 h 2950"/>
              <a:gd name="T22" fmla="*/ 1883 w 2950"/>
              <a:gd name="T23" fmla="*/ 1770 h 2950"/>
              <a:gd name="T24" fmla="*/ 1794 w 2950"/>
              <a:gd name="T25" fmla="*/ 1784 h 2950"/>
              <a:gd name="T26" fmla="*/ 1632 w 2950"/>
              <a:gd name="T27" fmla="*/ 1770 h 2950"/>
              <a:gd name="T28" fmla="*/ 1677 w 2950"/>
              <a:gd name="T29" fmla="*/ 1650 h 2950"/>
              <a:gd name="T30" fmla="*/ 1810 w 2950"/>
              <a:gd name="T31" fmla="*/ 1651 h 2950"/>
              <a:gd name="T32" fmla="*/ 1864 w 2950"/>
              <a:gd name="T33" fmla="*/ 1624 h 2950"/>
              <a:gd name="T34" fmla="*/ 1886 w 2950"/>
              <a:gd name="T35" fmla="*/ 1571 h 2950"/>
              <a:gd name="T36" fmla="*/ 1878 w 2950"/>
              <a:gd name="T37" fmla="*/ 1525 h 2950"/>
              <a:gd name="T38" fmla="*/ 1832 w 2950"/>
              <a:gd name="T39" fmla="*/ 1490 h 2950"/>
              <a:gd name="T40" fmla="*/ 1710 w 2950"/>
              <a:gd name="T41" fmla="*/ 1449 h 2950"/>
              <a:gd name="T42" fmla="*/ 1599 w 2950"/>
              <a:gd name="T43" fmla="*/ 1396 h 2950"/>
              <a:gd name="T44" fmla="*/ 1550 w 2950"/>
              <a:gd name="T45" fmla="*/ 1343 h 2950"/>
              <a:gd name="T46" fmla="*/ 1529 w 2950"/>
              <a:gd name="T47" fmla="*/ 1282 h 2950"/>
              <a:gd name="T48" fmla="*/ 1528 w 2950"/>
              <a:gd name="T49" fmla="*/ 1201 h 2950"/>
              <a:gd name="T50" fmla="*/ 1552 w 2950"/>
              <a:gd name="T51" fmla="*/ 1124 h 2950"/>
              <a:gd name="T52" fmla="*/ 1593 w 2950"/>
              <a:gd name="T53" fmla="*/ 1076 h 2950"/>
              <a:gd name="T54" fmla="*/ 1661 w 2950"/>
              <a:gd name="T55" fmla="*/ 1039 h 2950"/>
              <a:gd name="T56" fmla="*/ 1748 w 2950"/>
              <a:gd name="T57" fmla="*/ 1022 h 2950"/>
              <a:gd name="T58" fmla="*/ 1894 w 2950"/>
              <a:gd name="T59" fmla="*/ 1030 h 2950"/>
              <a:gd name="T60" fmla="*/ 1937 w 2950"/>
              <a:gd name="T61" fmla="*/ 1161 h 2950"/>
              <a:gd name="T62" fmla="*/ 1083 w 2950"/>
              <a:gd name="T63" fmla="*/ 1508 h 2950"/>
              <a:gd name="T64" fmla="*/ 1491 w 2950"/>
              <a:gd name="T65" fmla="*/ 1771 h 2950"/>
              <a:gd name="T66" fmla="*/ 809 w 2950"/>
              <a:gd name="T67" fmla="*/ 1765 h 2950"/>
              <a:gd name="T68" fmla="*/ 631 w 2950"/>
              <a:gd name="T69" fmla="*/ 1784 h 2950"/>
              <a:gd name="T70" fmla="*/ 498 w 2950"/>
              <a:gd name="T71" fmla="*/ 1767 h 2950"/>
              <a:gd name="T72" fmla="*/ 414 w 2950"/>
              <a:gd name="T73" fmla="*/ 1712 h 2950"/>
              <a:gd name="T74" fmla="*/ 365 w 2950"/>
              <a:gd name="T75" fmla="*/ 1620 h 2950"/>
              <a:gd name="T76" fmla="*/ 344 w 2950"/>
              <a:gd name="T77" fmla="*/ 1496 h 2950"/>
              <a:gd name="T78" fmla="*/ 344 w 2950"/>
              <a:gd name="T79" fmla="*/ 1328 h 2950"/>
              <a:gd name="T80" fmla="*/ 365 w 2950"/>
              <a:gd name="T81" fmla="*/ 1187 h 2950"/>
              <a:gd name="T82" fmla="*/ 410 w 2950"/>
              <a:gd name="T83" fmla="*/ 1095 h 2950"/>
              <a:gd name="T84" fmla="*/ 487 w 2950"/>
              <a:gd name="T85" fmla="*/ 1043 h 2950"/>
              <a:gd name="T86" fmla="*/ 584 w 2950"/>
              <a:gd name="T87" fmla="*/ 1023 h 2950"/>
              <a:gd name="T88" fmla="*/ 751 w 2950"/>
              <a:gd name="T89" fmla="*/ 1033 h 2950"/>
              <a:gd name="T90" fmla="*/ 759 w 2950"/>
              <a:gd name="T91" fmla="*/ 1160 h 2950"/>
              <a:gd name="T92" fmla="*/ 609 w 2950"/>
              <a:gd name="T93" fmla="*/ 1156 h 2950"/>
              <a:gd name="T94" fmla="*/ 551 w 2950"/>
              <a:gd name="T95" fmla="*/ 1175 h 2950"/>
              <a:gd name="T96" fmla="*/ 523 w 2950"/>
              <a:gd name="T97" fmla="*/ 1210 h 2950"/>
              <a:gd name="T98" fmla="*/ 499 w 2950"/>
              <a:gd name="T99" fmla="*/ 1317 h 2950"/>
              <a:gd name="T100" fmla="*/ 496 w 2950"/>
              <a:gd name="T101" fmla="*/ 1471 h 2950"/>
              <a:gd name="T102" fmla="*/ 515 w 2950"/>
              <a:gd name="T103" fmla="*/ 1582 h 2950"/>
              <a:gd name="T104" fmla="*/ 544 w 2950"/>
              <a:gd name="T105" fmla="*/ 1625 h 2950"/>
              <a:gd name="T106" fmla="*/ 603 w 2950"/>
              <a:gd name="T107" fmla="*/ 1649 h 2950"/>
              <a:gd name="T108" fmla="*/ 713 w 2950"/>
              <a:gd name="T109" fmla="*/ 1650 h 2950"/>
              <a:gd name="T110" fmla="*/ 2133 w 2950"/>
              <a:gd name="T111" fmla="*/ 1771 h 2950"/>
              <a:gd name="T112" fmla="*/ 2545 w 2950"/>
              <a:gd name="T113" fmla="*/ 1465 h 2950"/>
              <a:gd name="T114" fmla="*/ 2564 w 2950"/>
              <a:gd name="T115" fmla="*/ 0 h 2950"/>
              <a:gd name="T116" fmla="*/ 0 w 2950"/>
              <a:gd name="T117" fmla="*/ 1482 h 2950"/>
              <a:gd name="T118" fmla="*/ 925 w 2950"/>
              <a:gd name="T119" fmla="*/ 2950 h 2950"/>
              <a:gd name="T120" fmla="*/ 2950 w 2950"/>
              <a:gd name="T121" fmla="*/ 932 h 2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950" h="2950">
                <a:moveTo>
                  <a:pt x="1792" y="1152"/>
                </a:moveTo>
                <a:lnTo>
                  <a:pt x="1778" y="1152"/>
                </a:lnTo>
                <a:lnTo>
                  <a:pt x="1764" y="1153"/>
                </a:lnTo>
                <a:lnTo>
                  <a:pt x="1752" y="1154"/>
                </a:lnTo>
                <a:lnTo>
                  <a:pt x="1746" y="1155"/>
                </a:lnTo>
                <a:lnTo>
                  <a:pt x="1740" y="1156"/>
                </a:lnTo>
                <a:lnTo>
                  <a:pt x="1730" y="1159"/>
                </a:lnTo>
                <a:lnTo>
                  <a:pt x="1720" y="1163"/>
                </a:lnTo>
                <a:lnTo>
                  <a:pt x="1711" y="1167"/>
                </a:lnTo>
                <a:lnTo>
                  <a:pt x="1703" y="1171"/>
                </a:lnTo>
                <a:lnTo>
                  <a:pt x="1696" y="1176"/>
                </a:lnTo>
                <a:lnTo>
                  <a:pt x="1693" y="1179"/>
                </a:lnTo>
                <a:lnTo>
                  <a:pt x="1690" y="1182"/>
                </a:lnTo>
                <a:lnTo>
                  <a:pt x="1685" y="1188"/>
                </a:lnTo>
                <a:lnTo>
                  <a:pt x="1681" y="1195"/>
                </a:lnTo>
                <a:lnTo>
                  <a:pt x="1678" y="1203"/>
                </a:lnTo>
                <a:lnTo>
                  <a:pt x="1676" y="1211"/>
                </a:lnTo>
                <a:lnTo>
                  <a:pt x="1674" y="1220"/>
                </a:lnTo>
                <a:lnTo>
                  <a:pt x="1674" y="1230"/>
                </a:lnTo>
                <a:lnTo>
                  <a:pt x="1674" y="1238"/>
                </a:lnTo>
                <a:lnTo>
                  <a:pt x="1676" y="1246"/>
                </a:lnTo>
                <a:lnTo>
                  <a:pt x="1678" y="1253"/>
                </a:lnTo>
                <a:lnTo>
                  <a:pt x="1681" y="1260"/>
                </a:lnTo>
                <a:lnTo>
                  <a:pt x="1685" y="1267"/>
                </a:lnTo>
                <a:lnTo>
                  <a:pt x="1690" y="1273"/>
                </a:lnTo>
                <a:lnTo>
                  <a:pt x="1693" y="1275"/>
                </a:lnTo>
                <a:lnTo>
                  <a:pt x="1696" y="1278"/>
                </a:lnTo>
                <a:lnTo>
                  <a:pt x="1703" y="1283"/>
                </a:lnTo>
                <a:lnTo>
                  <a:pt x="1712" y="1288"/>
                </a:lnTo>
                <a:lnTo>
                  <a:pt x="1723" y="1293"/>
                </a:lnTo>
                <a:lnTo>
                  <a:pt x="1752" y="1305"/>
                </a:lnTo>
                <a:lnTo>
                  <a:pt x="1770" y="1312"/>
                </a:lnTo>
                <a:lnTo>
                  <a:pt x="1791" y="1320"/>
                </a:lnTo>
                <a:lnTo>
                  <a:pt x="1840" y="1336"/>
                </a:lnTo>
                <a:lnTo>
                  <a:pt x="1866" y="1345"/>
                </a:lnTo>
                <a:lnTo>
                  <a:pt x="1890" y="1354"/>
                </a:lnTo>
                <a:lnTo>
                  <a:pt x="1901" y="1358"/>
                </a:lnTo>
                <a:lnTo>
                  <a:pt x="1912" y="1363"/>
                </a:lnTo>
                <a:lnTo>
                  <a:pt x="1932" y="1373"/>
                </a:lnTo>
                <a:lnTo>
                  <a:pt x="1950" y="1383"/>
                </a:lnTo>
                <a:lnTo>
                  <a:pt x="1958" y="1388"/>
                </a:lnTo>
                <a:lnTo>
                  <a:pt x="1966" y="1393"/>
                </a:lnTo>
                <a:lnTo>
                  <a:pt x="1980" y="1404"/>
                </a:lnTo>
                <a:lnTo>
                  <a:pt x="1986" y="1409"/>
                </a:lnTo>
                <a:lnTo>
                  <a:pt x="1991" y="1414"/>
                </a:lnTo>
                <a:lnTo>
                  <a:pt x="1997" y="1420"/>
                </a:lnTo>
                <a:lnTo>
                  <a:pt x="2002" y="1426"/>
                </a:lnTo>
                <a:lnTo>
                  <a:pt x="2006" y="1433"/>
                </a:lnTo>
                <a:lnTo>
                  <a:pt x="2010" y="1439"/>
                </a:lnTo>
                <a:lnTo>
                  <a:pt x="2014" y="1446"/>
                </a:lnTo>
                <a:lnTo>
                  <a:pt x="2018" y="1454"/>
                </a:lnTo>
                <a:lnTo>
                  <a:pt x="2021" y="1462"/>
                </a:lnTo>
                <a:lnTo>
                  <a:pt x="2024" y="1470"/>
                </a:lnTo>
                <a:lnTo>
                  <a:pt x="2026" y="1479"/>
                </a:lnTo>
                <a:lnTo>
                  <a:pt x="2029" y="1488"/>
                </a:lnTo>
                <a:lnTo>
                  <a:pt x="2032" y="1507"/>
                </a:lnTo>
                <a:lnTo>
                  <a:pt x="2033" y="1517"/>
                </a:lnTo>
                <a:lnTo>
                  <a:pt x="2034" y="1527"/>
                </a:lnTo>
                <a:lnTo>
                  <a:pt x="2035" y="1538"/>
                </a:lnTo>
                <a:lnTo>
                  <a:pt x="2035" y="1549"/>
                </a:lnTo>
                <a:lnTo>
                  <a:pt x="2035" y="1564"/>
                </a:lnTo>
                <a:lnTo>
                  <a:pt x="2034" y="1577"/>
                </a:lnTo>
                <a:lnTo>
                  <a:pt x="2032" y="1591"/>
                </a:lnTo>
                <a:lnTo>
                  <a:pt x="2030" y="1604"/>
                </a:lnTo>
                <a:lnTo>
                  <a:pt x="2028" y="1616"/>
                </a:lnTo>
                <a:lnTo>
                  <a:pt x="2025" y="1628"/>
                </a:lnTo>
                <a:lnTo>
                  <a:pt x="2021" y="1640"/>
                </a:lnTo>
                <a:lnTo>
                  <a:pt x="2017" y="1651"/>
                </a:lnTo>
                <a:lnTo>
                  <a:pt x="2012" y="1662"/>
                </a:lnTo>
                <a:lnTo>
                  <a:pt x="2007" y="1672"/>
                </a:lnTo>
                <a:lnTo>
                  <a:pt x="2001" y="1682"/>
                </a:lnTo>
                <a:lnTo>
                  <a:pt x="1995" y="1692"/>
                </a:lnTo>
                <a:lnTo>
                  <a:pt x="1988" y="1701"/>
                </a:lnTo>
                <a:lnTo>
                  <a:pt x="1981" y="1709"/>
                </a:lnTo>
                <a:lnTo>
                  <a:pt x="1973" y="1717"/>
                </a:lnTo>
                <a:lnTo>
                  <a:pt x="1964" y="1725"/>
                </a:lnTo>
                <a:lnTo>
                  <a:pt x="1955" y="1732"/>
                </a:lnTo>
                <a:lnTo>
                  <a:pt x="1946" y="1739"/>
                </a:lnTo>
                <a:lnTo>
                  <a:pt x="1936" y="1745"/>
                </a:lnTo>
                <a:lnTo>
                  <a:pt x="1926" y="1751"/>
                </a:lnTo>
                <a:lnTo>
                  <a:pt x="1916" y="1756"/>
                </a:lnTo>
                <a:lnTo>
                  <a:pt x="1905" y="1761"/>
                </a:lnTo>
                <a:lnTo>
                  <a:pt x="1894" y="1766"/>
                </a:lnTo>
                <a:lnTo>
                  <a:pt x="1883" y="1770"/>
                </a:lnTo>
                <a:lnTo>
                  <a:pt x="1871" y="1773"/>
                </a:lnTo>
                <a:lnTo>
                  <a:pt x="1859" y="1776"/>
                </a:lnTo>
                <a:lnTo>
                  <a:pt x="1847" y="1779"/>
                </a:lnTo>
                <a:lnTo>
                  <a:pt x="1834" y="1781"/>
                </a:lnTo>
                <a:lnTo>
                  <a:pt x="1821" y="1782"/>
                </a:lnTo>
                <a:lnTo>
                  <a:pt x="1808" y="1784"/>
                </a:lnTo>
                <a:lnTo>
                  <a:pt x="1794" y="1784"/>
                </a:lnTo>
                <a:lnTo>
                  <a:pt x="1780" y="1784"/>
                </a:lnTo>
                <a:lnTo>
                  <a:pt x="1758" y="1784"/>
                </a:lnTo>
                <a:lnTo>
                  <a:pt x="1735" y="1783"/>
                </a:lnTo>
                <a:lnTo>
                  <a:pt x="1711" y="1781"/>
                </a:lnTo>
                <a:lnTo>
                  <a:pt x="1686" y="1778"/>
                </a:lnTo>
                <a:lnTo>
                  <a:pt x="1660" y="1774"/>
                </a:lnTo>
                <a:lnTo>
                  <a:pt x="1632" y="1770"/>
                </a:lnTo>
                <a:lnTo>
                  <a:pt x="1603" y="1765"/>
                </a:lnTo>
                <a:lnTo>
                  <a:pt x="1573" y="1758"/>
                </a:lnTo>
                <a:lnTo>
                  <a:pt x="1534" y="1751"/>
                </a:lnTo>
                <a:lnTo>
                  <a:pt x="1549" y="1635"/>
                </a:lnTo>
                <a:lnTo>
                  <a:pt x="1618" y="1643"/>
                </a:lnTo>
                <a:lnTo>
                  <a:pt x="1649" y="1647"/>
                </a:lnTo>
                <a:lnTo>
                  <a:pt x="1677" y="1650"/>
                </a:lnTo>
                <a:lnTo>
                  <a:pt x="1704" y="1652"/>
                </a:lnTo>
                <a:lnTo>
                  <a:pt x="1729" y="1653"/>
                </a:lnTo>
                <a:lnTo>
                  <a:pt x="1751" y="1654"/>
                </a:lnTo>
                <a:lnTo>
                  <a:pt x="1771" y="1654"/>
                </a:lnTo>
                <a:lnTo>
                  <a:pt x="1785" y="1654"/>
                </a:lnTo>
                <a:lnTo>
                  <a:pt x="1798" y="1653"/>
                </a:lnTo>
                <a:lnTo>
                  <a:pt x="1810" y="1651"/>
                </a:lnTo>
                <a:lnTo>
                  <a:pt x="1822" y="1648"/>
                </a:lnTo>
                <a:lnTo>
                  <a:pt x="1832" y="1645"/>
                </a:lnTo>
                <a:lnTo>
                  <a:pt x="1841" y="1641"/>
                </a:lnTo>
                <a:lnTo>
                  <a:pt x="1850" y="1636"/>
                </a:lnTo>
                <a:lnTo>
                  <a:pt x="1858" y="1631"/>
                </a:lnTo>
                <a:lnTo>
                  <a:pt x="1861" y="1628"/>
                </a:lnTo>
                <a:lnTo>
                  <a:pt x="1864" y="1624"/>
                </a:lnTo>
                <a:lnTo>
                  <a:pt x="1870" y="1617"/>
                </a:lnTo>
                <a:lnTo>
                  <a:pt x="1875" y="1609"/>
                </a:lnTo>
                <a:lnTo>
                  <a:pt x="1879" y="1601"/>
                </a:lnTo>
                <a:lnTo>
                  <a:pt x="1882" y="1591"/>
                </a:lnTo>
                <a:lnTo>
                  <a:pt x="1883" y="1587"/>
                </a:lnTo>
                <a:lnTo>
                  <a:pt x="1885" y="1581"/>
                </a:lnTo>
                <a:lnTo>
                  <a:pt x="1886" y="1571"/>
                </a:lnTo>
                <a:lnTo>
                  <a:pt x="1886" y="1559"/>
                </a:lnTo>
                <a:lnTo>
                  <a:pt x="1886" y="1551"/>
                </a:lnTo>
                <a:lnTo>
                  <a:pt x="1885" y="1543"/>
                </a:lnTo>
                <a:lnTo>
                  <a:pt x="1883" y="1535"/>
                </a:lnTo>
                <a:lnTo>
                  <a:pt x="1881" y="1532"/>
                </a:lnTo>
                <a:lnTo>
                  <a:pt x="1880" y="1528"/>
                </a:lnTo>
                <a:lnTo>
                  <a:pt x="1878" y="1525"/>
                </a:lnTo>
                <a:lnTo>
                  <a:pt x="1876" y="1522"/>
                </a:lnTo>
                <a:lnTo>
                  <a:pt x="1871" y="1516"/>
                </a:lnTo>
                <a:lnTo>
                  <a:pt x="1866" y="1510"/>
                </a:lnTo>
                <a:lnTo>
                  <a:pt x="1860" y="1505"/>
                </a:lnTo>
                <a:lnTo>
                  <a:pt x="1852" y="1500"/>
                </a:lnTo>
                <a:lnTo>
                  <a:pt x="1843" y="1495"/>
                </a:lnTo>
                <a:lnTo>
                  <a:pt x="1832" y="1490"/>
                </a:lnTo>
                <a:lnTo>
                  <a:pt x="1820" y="1485"/>
                </a:lnTo>
                <a:lnTo>
                  <a:pt x="1806" y="1479"/>
                </a:lnTo>
                <a:lnTo>
                  <a:pt x="1790" y="1474"/>
                </a:lnTo>
                <a:lnTo>
                  <a:pt x="1773" y="1468"/>
                </a:lnTo>
                <a:lnTo>
                  <a:pt x="1754" y="1463"/>
                </a:lnTo>
                <a:lnTo>
                  <a:pt x="1724" y="1453"/>
                </a:lnTo>
                <a:lnTo>
                  <a:pt x="1710" y="1449"/>
                </a:lnTo>
                <a:lnTo>
                  <a:pt x="1696" y="1444"/>
                </a:lnTo>
                <a:lnTo>
                  <a:pt x="1670" y="1434"/>
                </a:lnTo>
                <a:lnTo>
                  <a:pt x="1647" y="1423"/>
                </a:lnTo>
                <a:lnTo>
                  <a:pt x="1636" y="1418"/>
                </a:lnTo>
                <a:lnTo>
                  <a:pt x="1626" y="1413"/>
                </a:lnTo>
                <a:lnTo>
                  <a:pt x="1607" y="1401"/>
                </a:lnTo>
                <a:lnTo>
                  <a:pt x="1599" y="1396"/>
                </a:lnTo>
                <a:lnTo>
                  <a:pt x="1591" y="1390"/>
                </a:lnTo>
                <a:lnTo>
                  <a:pt x="1577" y="1378"/>
                </a:lnTo>
                <a:lnTo>
                  <a:pt x="1571" y="1371"/>
                </a:lnTo>
                <a:lnTo>
                  <a:pt x="1565" y="1365"/>
                </a:lnTo>
                <a:lnTo>
                  <a:pt x="1559" y="1358"/>
                </a:lnTo>
                <a:lnTo>
                  <a:pt x="1554" y="1350"/>
                </a:lnTo>
                <a:lnTo>
                  <a:pt x="1550" y="1343"/>
                </a:lnTo>
                <a:lnTo>
                  <a:pt x="1546" y="1335"/>
                </a:lnTo>
                <a:lnTo>
                  <a:pt x="1542" y="1327"/>
                </a:lnTo>
                <a:lnTo>
                  <a:pt x="1538" y="1319"/>
                </a:lnTo>
                <a:lnTo>
                  <a:pt x="1535" y="1310"/>
                </a:lnTo>
                <a:lnTo>
                  <a:pt x="1533" y="1301"/>
                </a:lnTo>
                <a:lnTo>
                  <a:pt x="1530" y="1292"/>
                </a:lnTo>
                <a:lnTo>
                  <a:pt x="1529" y="1282"/>
                </a:lnTo>
                <a:lnTo>
                  <a:pt x="1527" y="1272"/>
                </a:lnTo>
                <a:lnTo>
                  <a:pt x="1526" y="1262"/>
                </a:lnTo>
                <a:lnTo>
                  <a:pt x="1526" y="1251"/>
                </a:lnTo>
                <a:lnTo>
                  <a:pt x="1525" y="1240"/>
                </a:lnTo>
                <a:lnTo>
                  <a:pt x="1526" y="1227"/>
                </a:lnTo>
                <a:lnTo>
                  <a:pt x="1526" y="1214"/>
                </a:lnTo>
                <a:lnTo>
                  <a:pt x="1528" y="1201"/>
                </a:lnTo>
                <a:lnTo>
                  <a:pt x="1530" y="1189"/>
                </a:lnTo>
                <a:lnTo>
                  <a:pt x="1532" y="1177"/>
                </a:lnTo>
                <a:lnTo>
                  <a:pt x="1535" y="1165"/>
                </a:lnTo>
                <a:lnTo>
                  <a:pt x="1538" y="1155"/>
                </a:lnTo>
                <a:lnTo>
                  <a:pt x="1542" y="1144"/>
                </a:lnTo>
                <a:lnTo>
                  <a:pt x="1547" y="1134"/>
                </a:lnTo>
                <a:lnTo>
                  <a:pt x="1552" y="1124"/>
                </a:lnTo>
                <a:lnTo>
                  <a:pt x="1557" y="1115"/>
                </a:lnTo>
                <a:lnTo>
                  <a:pt x="1563" y="1106"/>
                </a:lnTo>
                <a:lnTo>
                  <a:pt x="1570" y="1098"/>
                </a:lnTo>
                <a:lnTo>
                  <a:pt x="1577" y="1090"/>
                </a:lnTo>
                <a:lnTo>
                  <a:pt x="1584" y="1083"/>
                </a:lnTo>
                <a:lnTo>
                  <a:pt x="1588" y="1079"/>
                </a:lnTo>
                <a:lnTo>
                  <a:pt x="1593" y="1076"/>
                </a:lnTo>
                <a:lnTo>
                  <a:pt x="1601" y="1069"/>
                </a:lnTo>
                <a:lnTo>
                  <a:pt x="1610" y="1063"/>
                </a:lnTo>
                <a:lnTo>
                  <a:pt x="1620" y="1057"/>
                </a:lnTo>
                <a:lnTo>
                  <a:pt x="1629" y="1052"/>
                </a:lnTo>
                <a:lnTo>
                  <a:pt x="1639" y="1047"/>
                </a:lnTo>
                <a:lnTo>
                  <a:pt x="1650" y="1043"/>
                </a:lnTo>
                <a:lnTo>
                  <a:pt x="1661" y="1039"/>
                </a:lnTo>
                <a:lnTo>
                  <a:pt x="1672" y="1035"/>
                </a:lnTo>
                <a:lnTo>
                  <a:pt x="1684" y="1032"/>
                </a:lnTo>
                <a:lnTo>
                  <a:pt x="1696" y="1029"/>
                </a:lnTo>
                <a:lnTo>
                  <a:pt x="1709" y="1027"/>
                </a:lnTo>
                <a:lnTo>
                  <a:pt x="1721" y="1025"/>
                </a:lnTo>
                <a:lnTo>
                  <a:pt x="1735" y="1023"/>
                </a:lnTo>
                <a:lnTo>
                  <a:pt x="1748" y="1022"/>
                </a:lnTo>
                <a:lnTo>
                  <a:pt x="1762" y="1022"/>
                </a:lnTo>
                <a:lnTo>
                  <a:pt x="1777" y="1022"/>
                </a:lnTo>
                <a:lnTo>
                  <a:pt x="1798" y="1022"/>
                </a:lnTo>
                <a:lnTo>
                  <a:pt x="1820" y="1023"/>
                </a:lnTo>
                <a:lnTo>
                  <a:pt x="1843" y="1025"/>
                </a:lnTo>
                <a:lnTo>
                  <a:pt x="1868" y="1027"/>
                </a:lnTo>
                <a:lnTo>
                  <a:pt x="1894" y="1030"/>
                </a:lnTo>
                <a:lnTo>
                  <a:pt x="1922" y="1034"/>
                </a:lnTo>
                <a:lnTo>
                  <a:pt x="1950" y="1038"/>
                </a:lnTo>
                <a:lnTo>
                  <a:pt x="1981" y="1043"/>
                </a:lnTo>
                <a:lnTo>
                  <a:pt x="2020" y="1051"/>
                </a:lnTo>
                <a:lnTo>
                  <a:pt x="2008" y="1169"/>
                </a:lnTo>
                <a:lnTo>
                  <a:pt x="1971" y="1165"/>
                </a:lnTo>
                <a:lnTo>
                  <a:pt x="1937" y="1161"/>
                </a:lnTo>
                <a:lnTo>
                  <a:pt x="1877" y="1156"/>
                </a:lnTo>
                <a:lnTo>
                  <a:pt x="1852" y="1154"/>
                </a:lnTo>
                <a:lnTo>
                  <a:pt x="1829" y="1153"/>
                </a:lnTo>
                <a:lnTo>
                  <a:pt x="1809" y="1152"/>
                </a:lnTo>
                <a:lnTo>
                  <a:pt x="1792" y="1152"/>
                </a:lnTo>
                <a:close/>
                <a:moveTo>
                  <a:pt x="1158" y="1158"/>
                </a:moveTo>
                <a:lnTo>
                  <a:pt x="1083" y="1508"/>
                </a:lnTo>
                <a:lnTo>
                  <a:pt x="1284" y="1508"/>
                </a:lnTo>
                <a:lnTo>
                  <a:pt x="1210" y="1158"/>
                </a:lnTo>
                <a:lnTo>
                  <a:pt x="1158" y="1158"/>
                </a:lnTo>
                <a:close/>
                <a:moveTo>
                  <a:pt x="876" y="1771"/>
                </a:moveTo>
                <a:lnTo>
                  <a:pt x="1042" y="1035"/>
                </a:lnTo>
                <a:lnTo>
                  <a:pt x="1326" y="1035"/>
                </a:lnTo>
                <a:lnTo>
                  <a:pt x="1491" y="1771"/>
                </a:lnTo>
                <a:lnTo>
                  <a:pt x="1342" y="1771"/>
                </a:lnTo>
                <a:lnTo>
                  <a:pt x="1313" y="1638"/>
                </a:lnTo>
                <a:lnTo>
                  <a:pt x="1055" y="1638"/>
                </a:lnTo>
                <a:lnTo>
                  <a:pt x="1025" y="1771"/>
                </a:lnTo>
                <a:lnTo>
                  <a:pt x="876" y="1771"/>
                </a:lnTo>
                <a:close/>
                <a:moveTo>
                  <a:pt x="838" y="1760"/>
                </a:moveTo>
                <a:lnTo>
                  <a:pt x="809" y="1765"/>
                </a:lnTo>
                <a:lnTo>
                  <a:pt x="782" y="1770"/>
                </a:lnTo>
                <a:lnTo>
                  <a:pt x="755" y="1775"/>
                </a:lnTo>
                <a:lnTo>
                  <a:pt x="729" y="1778"/>
                </a:lnTo>
                <a:lnTo>
                  <a:pt x="703" y="1781"/>
                </a:lnTo>
                <a:lnTo>
                  <a:pt x="678" y="1783"/>
                </a:lnTo>
                <a:lnTo>
                  <a:pt x="654" y="1784"/>
                </a:lnTo>
                <a:lnTo>
                  <a:pt x="631" y="1784"/>
                </a:lnTo>
                <a:lnTo>
                  <a:pt x="608" y="1784"/>
                </a:lnTo>
                <a:lnTo>
                  <a:pt x="587" y="1783"/>
                </a:lnTo>
                <a:lnTo>
                  <a:pt x="567" y="1781"/>
                </a:lnTo>
                <a:lnTo>
                  <a:pt x="548" y="1779"/>
                </a:lnTo>
                <a:lnTo>
                  <a:pt x="530" y="1776"/>
                </a:lnTo>
                <a:lnTo>
                  <a:pt x="513" y="1772"/>
                </a:lnTo>
                <a:lnTo>
                  <a:pt x="498" y="1767"/>
                </a:lnTo>
                <a:lnTo>
                  <a:pt x="483" y="1762"/>
                </a:lnTo>
                <a:lnTo>
                  <a:pt x="470" y="1756"/>
                </a:lnTo>
                <a:lnTo>
                  <a:pt x="457" y="1749"/>
                </a:lnTo>
                <a:lnTo>
                  <a:pt x="445" y="1741"/>
                </a:lnTo>
                <a:lnTo>
                  <a:pt x="434" y="1732"/>
                </a:lnTo>
                <a:lnTo>
                  <a:pt x="424" y="1723"/>
                </a:lnTo>
                <a:lnTo>
                  <a:pt x="414" y="1712"/>
                </a:lnTo>
                <a:lnTo>
                  <a:pt x="405" y="1701"/>
                </a:lnTo>
                <a:lnTo>
                  <a:pt x="397" y="1689"/>
                </a:lnTo>
                <a:lnTo>
                  <a:pt x="389" y="1676"/>
                </a:lnTo>
                <a:lnTo>
                  <a:pt x="382" y="1663"/>
                </a:lnTo>
                <a:lnTo>
                  <a:pt x="376" y="1649"/>
                </a:lnTo>
                <a:lnTo>
                  <a:pt x="370" y="1635"/>
                </a:lnTo>
                <a:lnTo>
                  <a:pt x="365" y="1620"/>
                </a:lnTo>
                <a:lnTo>
                  <a:pt x="361" y="1605"/>
                </a:lnTo>
                <a:lnTo>
                  <a:pt x="357" y="1589"/>
                </a:lnTo>
                <a:lnTo>
                  <a:pt x="353" y="1572"/>
                </a:lnTo>
                <a:lnTo>
                  <a:pt x="351" y="1555"/>
                </a:lnTo>
                <a:lnTo>
                  <a:pt x="348" y="1536"/>
                </a:lnTo>
                <a:lnTo>
                  <a:pt x="346" y="1517"/>
                </a:lnTo>
                <a:lnTo>
                  <a:pt x="344" y="1496"/>
                </a:lnTo>
                <a:lnTo>
                  <a:pt x="343" y="1475"/>
                </a:lnTo>
                <a:lnTo>
                  <a:pt x="341" y="1452"/>
                </a:lnTo>
                <a:lnTo>
                  <a:pt x="341" y="1428"/>
                </a:lnTo>
                <a:lnTo>
                  <a:pt x="340" y="1403"/>
                </a:lnTo>
                <a:lnTo>
                  <a:pt x="341" y="1377"/>
                </a:lnTo>
                <a:lnTo>
                  <a:pt x="341" y="1352"/>
                </a:lnTo>
                <a:lnTo>
                  <a:pt x="344" y="1328"/>
                </a:lnTo>
                <a:lnTo>
                  <a:pt x="345" y="1304"/>
                </a:lnTo>
                <a:lnTo>
                  <a:pt x="347" y="1282"/>
                </a:lnTo>
                <a:lnTo>
                  <a:pt x="350" y="1261"/>
                </a:lnTo>
                <a:lnTo>
                  <a:pt x="353" y="1241"/>
                </a:lnTo>
                <a:lnTo>
                  <a:pt x="357" y="1222"/>
                </a:lnTo>
                <a:lnTo>
                  <a:pt x="361" y="1204"/>
                </a:lnTo>
                <a:lnTo>
                  <a:pt x="365" y="1187"/>
                </a:lnTo>
                <a:lnTo>
                  <a:pt x="370" y="1171"/>
                </a:lnTo>
                <a:lnTo>
                  <a:pt x="375" y="1156"/>
                </a:lnTo>
                <a:lnTo>
                  <a:pt x="381" y="1142"/>
                </a:lnTo>
                <a:lnTo>
                  <a:pt x="388" y="1129"/>
                </a:lnTo>
                <a:lnTo>
                  <a:pt x="394" y="1117"/>
                </a:lnTo>
                <a:lnTo>
                  <a:pt x="402" y="1106"/>
                </a:lnTo>
                <a:lnTo>
                  <a:pt x="410" y="1095"/>
                </a:lnTo>
                <a:lnTo>
                  <a:pt x="418" y="1086"/>
                </a:lnTo>
                <a:lnTo>
                  <a:pt x="428" y="1077"/>
                </a:lnTo>
                <a:lnTo>
                  <a:pt x="438" y="1069"/>
                </a:lnTo>
                <a:lnTo>
                  <a:pt x="449" y="1061"/>
                </a:lnTo>
                <a:lnTo>
                  <a:pt x="461" y="1054"/>
                </a:lnTo>
                <a:lnTo>
                  <a:pt x="474" y="1048"/>
                </a:lnTo>
                <a:lnTo>
                  <a:pt x="487" y="1043"/>
                </a:lnTo>
                <a:lnTo>
                  <a:pt x="501" y="1038"/>
                </a:lnTo>
                <a:lnTo>
                  <a:pt x="516" y="1033"/>
                </a:lnTo>
                <a:lnTo>
                  <a:pt x="532" y="1030"/>
                </a:lnTo>
                <a:lnTo>
                  <a:pt x="549" y="1027"/>
                </a:lnTo>
                <a:lnTo>
                  <a:pt x="557" y="1026"/>
                </a:lnTo>
                <a:lnTo>
                  <a:pt x="566" y="1025"/>
                </a:lnTo>
                <a:lnTo>
                  <a:pt x="584" y="1023"/>
                </a:lnTo>
                <a:lnTo>
                  <a:pt x="603" y="1022"/>
                </a:lnTo>
                <a:lnTo>
                  <a:pt x="623" y="1022"/>
                </a:lnTo>
                <a:lnTo>
                  <a:pt x="647" y="1022"/>
                </a:lnTo>
                <a:lnTo>
                  <a:pt x="672" y="1023"/>
                </a:lnTo>
                <a:lnTo>
                  <a:pt x="697" y="1026"/>
                </a:lnTo>
                <a:lnTo>
                  <a:pt x="724" y="1029"/>
                </a:lnTo>
                <a:lnTo>
                  <a:pt x="751" y="1033"/>
                </a:lnTo>
                <a:lnTo>
                  <a:pt x="780" y="1038"/>
                </a:lnTo>
                <a:lnTo>
                  <a:pt x="809" y="1044"/>
                </a:lnTo>
                <a:lnTo>
                  <a:pt x="839" y="1051"/>
                </a:lnTo>
                <a:lnTo>
                  <a:pt x="835" y="1170"/>
                </a:lnTo>
                <a:lnTo>
                  <a:pt x="808" y="1166"/>
                </a:lnTo>
                <a:lnTo>
                  <a:pt x="783" y="1163"/>
                </a:lnTo>
                <a:lnTo>
                  <a:pt x="759" y="1160"/>
                </a:lnTo>
                <a:lnTo>
                  <a:pt x="736" y="1158"/>
                </a:lnTo>
                <a:lnTo>
                  <a:pt x="694" y="1155"/>
                </a:lnTo>
                <a:lnTo>
                  <a:pt x="675" y="1154"/>
                </a:lnTo>
                <a:lnTo>
                  <a:pt x="656" y="1154"/>
                </a:lnTo>
                <a:lnTo>
                  <a:pt x="639" y="1154"/>
                </a:lnTo>
                <a:lnTo>
                  <a:pt x="623" y="1155"/>
                </a:lnTo>
                <a:lnTo>
                  <a:pt x="609" y="1156"/>
                </a:lnTo>
                <a:lnTo>
                  <a:pt x="595" y="1159"/>
                </a:lnTo>
                <a:lnTo>
                  <a:pt x="583" y="1161"/>
                </a:lnTo>
                <a:lnTo>
                  <a:pt x="573" y="1164"/>
                </a:lnTo>
                <a:lnTo>
                  <a:pt x="563" y="1168"/>
                </a:lnTo>
                <a:lnTo>
                  <a:pt x="559" y="1170"/>
                </a:lnTo>
                <a:lnTo>
                  <a:pt x="555" y="1173"/>
                </a:lnTo>
                <a:lnTo>
                  <a:pt x="551" y="1175"/>
                </a:lnTo>
                <a:lnTo>
                  <a:pt x="548" y="1178"/>
                </a:lnTo>
                <a:lnTo>
                  <a:pt x="544" y="1181"/>
                </a:lnTo>
                <a:lnTo>
                  <a:pt x="541" y="1184"/>
                </a:lnTo>
                <a:lnTo>
                  <a:pt x="538" y="1188"/>
                </a:lnTo>
                <a:lnTo>
                  <a:pt x="534" y="1192"/>
                </a:lnTo>
                <a:lnTo>
                  <a:pt x="529" y="1200"/>
                </a:lnTo>
                <a:lnTo>
                  <a:pt x="523" y="1210"/>
                </a:lnTo>
                <a:lnTo>
                  <a:pt x="518" y="1220"/>
                </a:lnTo>
                <a:lnTo>
                  <a:pt x="514" y="1232"/>
                </a:lnTo>
                <a:lnTo>
                  <a:pt x="510" y="1245"/>
                </a:lnTo>
                <a:lnTo>
                  <a:pt x="507" y="1259"/>
                </a:lnTo>
                <a:lnTo>
                  <a:pt x="504" y="1276"/>
                </a:lnTo>
                <a:lnTo>
                  <a:pt x="501" y="1295"/>
                </a:lnTo>
                <a:lnTo>
                  <a:pt x="499" y="1317"/>
                </a:lnTo>
                <a:lnTo>
                  <a:pt x="498" y="1328"/>
                </a:lnTo>
                <a:lnTo>
                  <a:pt x="497" y="1340"/>
                </a:lnTo>
                <a:lnTo>
                  <a:pt x="496" y="1367"/>
                </a:lnTo>
                <a:lnTo>
                  <a:pt x="496" y="1395"/>
                </a:lnTo>
                <a:lnTo>
                  <a:pt x="495" y="1426"/>
                </a:lnTo>
                <a:lnTo>
                  <a:pt x="496" y="1457"/>
                </a:lnTo>
                <a:lnTo>
                  <a:pt x="496" y="1471"/>
                </a:lnTo>
                <a:lnTo>
                  <a:pt x="497" y="1485"/>
                </a:lnTo>
                <a:lnTo>
                  <a:pt x="498" y="1498"/>
                </a:lnTo>
                <a:lnTo>
                  <a:pt x="500" y="1511"/>
                </a:lnTo>
                <a:lnTo>
                  <a:pt x="503" y="1534"/>
                </a:lnTo>
                <a:lnTo>
                  <a:pt x="507" y="1555"/>
                </a:lnTo>
                <a:lnTo>
                  <a:pt x="512" y="1573"/>
                </a:lnTo>
                <a:lnTo>
                  <a:pt x="515" y="1582"/>
                </a:lnTo>
                <a:lnTo>
                  <a:pt x="518" y="1589"/>
                </a:lnTo>
                <a:lnTo>
                  <a:pt x="522" y="1596"/>
                </a:lnTo>
                <a:lnTo>
                  <a:pt x="525" y="1603"/>
                </a:lnTo>
                <a:lnTo>
                  <a:pt x="529" y="1609"/>
                </a:lnTo>
                <a:lnTo>
                  <a:pt x="534" y="1615"/>
                </a:lnTo>
                <a:lnTo>
                  <a:pt x="538" y="1620"/>
                </a:lnTo>
                <a:lnTo>
                  <a:pt x="544" y="1625"/>
                </a:lnTo>
                <a:lnTo>
                  <a:pt x="550" y="1629"/>
                </a:lnTo>
                <a:lnTo>
                  <a:pt x="556" y="1633"/>
                </a:lnTo>
                <a:lnTo>
                  <a:pt x="563" y="1637"/>
                </a:lnTo>
                <a:lnTo>
                  <a:pt x="570" y="1640"/>
                </a:lnTo>
                <a:lnTo>
                  <a:pt x="586" y="1645"/>
                </a:lnTo>
                <a:lnTo>
                  <a:pt x="594" y="1647"/>
                </a:lnTo>
                <a:lnTo>
                  <a:pt x="603" y="1649"/>
                </a:lnTo>
                <a:lnTo>
                  <a:pt x="613" y="1651"/>
                </a:lnTo>
                <a:lnTo>
                  <a:pt x="623" y="1651"/>
                </a:lnTo>
                <a:lnTo>
                  <a:pt x="633" y="1652"/>
                </a:lnTo>
                <a:lnTo>
                  <a:pt x="644" y="1652"/>
                </a:lnTo>
                <a:lnTo>
                  <a:pt x="667" y="1652"/>
                </a:lnTo>
                <a:lnTo>
                  <a:pt x="690" y="1651"/>
                </a:lnTo>
                <a:lnTo>
                  <a:pt x="713" y="1650"/>
                </a:lnTo>
                <a:lnTo>
                  <a:pt x="737" y="1648"/>
                </a:lnTo>
                <a:lnTo>
                  <a:pt x="761" y="1646"/>
                </a:lnTo>
                <a:lnTo>
                  <a:pt x="785" y="1644"/>
                </a:lnTo>
                <a:lnTo>
                  <a:pt x="810" y="1641"/>
                </a:lnTo>
                <a:lnTo>
                  <a:pt x="835" y="1637"/>
                </a:lnTo>
                <a:lnTo>
                  <a:pt x="838" y="1760"/>
                </a:lnTo>
                <a:close/>
                <a:moveTo>
                  <a:pt x="2133" y="1771"/>
                </a:moveTo>
                <a:lnTo>
                  <a:pt x="2133" y="1035"/>
                </a:lnTo>
                <a:lnTo>
                  <a:pt x="2610" y="1035"/>
                </a:lnTo>
                <a:lnTo>
                  <a:pt x="2610" y="1165"/>
                </a:lnTo>
                <a:lnTo>
                  <a:pt x="2283" y="1165"/>
                </a:lnTo>
                <a:lnTo>
                  <a:pt x="2283" y="1337"/>
                </a:lnTo>
                <a:lnTo>
                  <a:pt x="2545" y="1337"/>
                </a:lnTo>
                <a:lnTo>
                  <a:pt x="2545" y="1465"/>
                </a:lnTo>
                <a:lnTo>
                  <a:pt x="2283" y="1465"/>
                </a:lnTo>
                <a:lnTo>
                  <a:pt x="2283" y="1641"/>
                </a:lnTo>
                <a:lnTo>
                  <a:pt x="2610" y="1641"/>
                </a:lnTo>
                <a:lnTo>
                  <a:pt x="2610" y="1771"/>
                </a:lnTo>
                <a:lnTo>
                  <a:pt x="2133" y="1771"/>
                </a:lnTo>
                <a:close/>
                <a:moveTo>
                  <a:pt x="2667" y="0"/>
                </a:moveTo>
                <a:lnTo>
                  <a:pt x="2564" y="0"/>
                </a:lnTo>
                <a:lnTo>
                  <a:pt x="2024" y="0"/>
                </a:lnTo>
                <a:lnTo>
                  <a:pt x="1486" y="0"/>
                </a:lnTo>
                <a:lnTo>
                  <a:pt x="948" y="0"/>
                </a:lnTo>
                <a:lnTo>
                  <a:pt x="410" y="0"/>
                </a:lnTo>
                <a:lnTo>
                  <a:pt x="0" y="409"/>
                </a:lnTo>
                <a:lnTo>
                  <a:pt x="0" y="946"/>
                </a:lnTo>
                <a:lnTo>
                  <a:pt x="0" y="1482"/>
                </a:lnTo>
                <a:lnTo>
                  <a:pt x="0" y="2018"/>
                </a:lnTo>
                <a:lnTo>
                  <a:pt x="0" y="2555"/>
                </a:lnTo>
                <a:lnTo>
                  <a:pt x="0" y="2667"/>
                </a:lnTo>
                <a:lnTo>
                  <a:pt x="0" y="2950"/>
                </a:lnTo>
                <a:lnTo>
                  <a:pt x="284" y="2950"/>
                </a:lnTo>
                <a:lnTo>
                  <a:pt x="387" y="2950"/>
                </a:lnTo>
                <a:lnTo>
                  <a:pt x="925" y="2950"/>
                </a:lnTo>
                <a:lnTo>
                  <a:pt x="1464" y="2950"/>
                </a:lnTo>
                <a:lnTo>
                  <a:pt x="2002" y="2950"/>
                </a:lnTo>
                <a:lnTo>
                  <a:pt x="2542" y="2950"/>
                </a:lnTo>
                <a:lnTo>
                  <a:pt x="2950" y="2541"/>
                </a:lnTo>
                <a:lnTo>
                  <a:pt x="2950" y="2004"/>
                </a:lnTo>
                <a:lnTo>
                  <a:pt x="2950" y="1468"/>
                </a:lnTo>
                <a:lnTo>
                  <a:pt x="2950" y="932"/>
                </a:lnTo>
                <a:lnTo>
                  <a:pt x="2950" y="395"/>
                </a:lnTo>
                <a:lnTo>
                  <a:pt x="2950" y="283"/>
                </a:lnTo>
                <a:lnTo>
                  <a:pt x="2950" y="0"/>
                </a:lnTo>
                <a:lnTo>
                  <a:pt x="26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10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50863" y="476673"/>
            <a:ext cx="1029766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045540347"/>
      </p:ext>
    </p:extLst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3" y="692149"/>
            <a:ext cx="10297666" cy="9366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0863" y="1844675"/>
            <a:ext cx="6481241" cy="7202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25FE1-4EE2-4D4E-AE0F-64DDE48087E6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321138" y="1844675"/>
            <a:ext cx="4320000" cy="4321175"/>
          </a:xfrm>
          <a:prstGeom prst="snip2DiagRect">
            <a:avLst>
              <a:gd name="adj1" fmla="val 2308"/>
              <a:gd name="adj2" fmla="val 0"/>
            </a:avLst>
          </a:prstGeo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9" name="Freeform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10987730" y="692150"/>
            <a:ext cx="648000" cy="648000"/>
          </a:xfrm>
          <a:custGeom>
            <a:avLst/>
            <a:gdLst>
              <a:gd name="T0" fmla="*/ 1730 w 2950"/>
              <a:gd name="T1" fmla="*/ 1159 h 2950"/>
              <a:gd name="T2" fmla="*/ 1685 w 2950"/>
              <a:gd name="T3" fmla="*/ 1188 h 2950"/>
              <a:gd name="T4" fmla="*/ 1676 w 2950"/>
              <a:gd name="T5" fmla="*/ 1246 h 2950"/>
              <a:gd name="T6" fmla="*/ 1703 w 2950"/>
              <a:gd name="T7" fmla="*/ 1283 h 2950"/>
              <a:gd name="T8" fmla="*/ 1866 w 2950"/>
              <a:gd name="T9" fmla="*/ 1345 h 2950"/>
              <a:gd name="T10" fmla="*/ 1966 w 2950"/>
              <a:gd name="T11" fmla="*/ 1393 h 2950"/>
              <a:gd name="T12" fmla="*/ 2010 w 2950"/>
              <a:gd name="T13" fmla="*/ 1439 h 2950"/>
              <a:gd name="T14" fmla="*/ 2032 w 2950"/>
              <a:gd name="T15" fmla="*/ 1507 h 2950"/>
              <a:gd name="T16" fmla="*/ 2032 w 2950"/>
              <a:gd name="T17" fmla="*/ 1591 h 2950"/>
              <a:gd name="T18" fmla="*/ 2007 w 2950"/>
              <a:gd name="T19" fmla="*/ 1672 h 2950"/>
              <a:gd name="T20" fmla="*/ 1955 w 2950"/>
              <a:gd name="T21" fmla="*/ 1732 h 2950"/>
              <a:gd name="T22" fmla="*/ 1883 w 2950"/>
              <a:gd name="T23" fmla="*/ 1770 h 2950"/>
              <a:gd name="T24" fmla="*/ 1794 w 2950"/>
              <a:gd name="T25" fmla="*/ 1784 h 2950"/>
              <a:gd name="T26" fmla="*/ 1632 w 2950"/>
              <a:gd name="T27" fmla="*/ 1770 h 2950"/>
              <a:gd name="T28" fmla="*/ 1677 w 2950"/>
              <a:gd name="T29" fmla="*/ 1650 h 2950"/>
              <a:gd name="T30" fmla="*/ 1810 w 2950"/>
              <a:gd name="T31" fmla="*/ 1651 h 2950"/>
              <a:gd name="T32" fmla="*/ 1864 w 2950"/>
              <a:gd name="T33" fmla="*/ 1624 h 2950"/>
              <a:gd name="T34" fmla="*/ 1886 w 2950"/>
              <a:gd name="T35" fmla="*/ 1571 h 2950"/>
              <a:gd name="T36" fmla="*/ 1878 w 2950"/>
              <a:gd name="T37" fmla="*/ 1525 h 2950"/>
              <a:gd name="T38" fmla="*/ 1832 w 2950"/>
              <a:gd name="T39" fmla="*/ 1490 h 2950"/>
              <a:gd name="T40" fmla="*/ 1710 w 2950"/>
              <a:gd name="T41" fmla="*/ 1449 h 2950"/>
              <a:gd name="T42" fmla="*/ 1599 w 2950"/>
              <a:gd name="T43" fmla="*/ 1396 h 2950"/>
              <a:gd name="T44" fmla="*/ 1550 w 2950"/>
              <a:gd name="T45" fmla="*/ 1343 h 2950"/>
              <a:gd name="T46" fmla="*/ 1529 w 2950"/>
              <a:gd name="T47" fmla="*/ 1282 h 2950"/>
              <a:gd name="T48" fmla="*/ 1528 w 2950"/>
              <a:gd name="T49" fmla="*/ 1201 h 2950"/>
              <a:gd name="T50" fmla="*/ 1552 w 2950"/>
              <a:gd name="T51" fmla="*/ 1124 h 2950"/>
              <a:gd name="T52" fmla="*/ 1593 w 2950"/>
              <a:gd name="T53" fmla="*/ 1076 h 2950"/>
              <a:gd name="T54" fmla="*/ 1661 w 2950"/>
              <a:gd name="T55" fmla="*/ 1039 h 2950"/>
              <a:gd name="T56" fmla="*/ 1748 w 2950"/>
              <a:gd name="T57" fmla="*/ 1022 h 2950"/>
              <a:gd name="T58" fmla="*/ 1894 w 2950"/>
              <a:gd name="T59" fmla="*/ 1030 h 2950"/>
              <a:gd name="T60" fmla="*/ 1937 w 2950"/>
              <a:gd name="T61" fmla="*/ 1161 h 2950"/>
              <a:gd name="T62" fmla="*/ 1083 w 2950"/>
              <a:gd name="T63" fmla="*/ 1508 h 2950"/>
              <a:gd name="T64" fmla="*/ 1491 w 2950"/>
              <a:gd name="T65" fmla="*/ 1771 h 2950"/>
              <a:gd name="T66" fmla="*/ 809 w 2950"/>
              <a:gd name="T67" fmla="*/ 1765 h 2950"/>
              <a:gd name="T68" fmla="*/ 631 w 2950"/>
              <a:gd name="T69" fmla="*/ 1784 h 2950"/>
              <a:gd name="T70" fmla="*/ 498 w 2950"/>
              <a:gd name="T71" fmla="*/ 1767 h 2950"/>
              <a:gd name="T72" fmla="*/ 414 w 2950"/>
              <a:gd name="T73" fmla="*/ 1712 h 2950"/>
              <a:gd name="T74" fmla="*/ 365 w 2950"/>
              <a:gd name="T75" fmla="*/ 1620 h 2950"/>
              <a:gd name="T76" fmla="*/ 344 w 2950"/>
              <a:gd name="T77" fmla="*/ 1496 h 2950"/>
              <a:gd name="T78" fmla="*/ 344 w 2950"/>
              <a:gd name="T79" fmla="*/ 1328 h 2950"/>
              <a:gd name="T80" fmla="*/ 365 w 2950"/>
              <a:gd name="T81" fmla="*/ 1187 h 2950"/>
              <a:gd name="T82" fmla="*/ 410 w 2950"/>
              <a:gd name="T83" fmla="*/ 1095 h 2950"/>
              <a:gd name="T84" fmla="*/ 487 w 2950"/>
              <a:gd name="T85" fmla="*/ 1043 h 2950"/>
              <a:gd name="T86" fmla="*/ 584 w 2950"/>
              <a:gd name="T87" fmla="*/ 1023 h 2950"/>
              <a:gd name="T88" fmla="*/ 751 w 2950"/>
              <a:gd name="T89" fmla="*/ 1033 h 2950"/>
              <a:gd name="T90" fmla="*/ 759 w 2950"/>
              <a:gd name="T91" fmla="*/ 1160 h 2950"/>
              <a:gd name="T92" fmla="*/ 609 w 2950"/>
              <a:gd name="T93" fmla="*/ 1156 h 2950"/>
              <a:gd name="T94" fmla="*/ 551 w 2950"/>
              <a:gd name="T95" fmla="*/ 1175 h 2950"/>
              <a:gd name="T96" fmla="*/ 523 w 2950"/>
              <a:gd name="T97" fmla="*/ 1210 h 2950"/>
              <a:gd name="T98" fmla="*/ 499 w 2950"/>
              <a:gd name="T99" fmla="*/ 1317 h 2950"/>
              <a:gd name="T100" fmla="*/ 496 w 2950"/>
              <a:gd name="T101" fmla="*/ 1471 h 2950"/>
              <a:gd name="T102" fmla="*/ 515 w 2950"/>
              <a:gd name="T103" fmla="*/ 1582 h 2950"/>
              <a:gd name="T104" fmla="*/ 544 w 2950"/>
              <a:gd name="T105" fmla="*/ 1625 h 2950"/>
              <a:gd name="T106" fmla="*/ 603 w 2950"/>
              <a:gd name="T107" fmla="*/ 1649 h 2950"/>
              <a:gd name="T108" fmla="*/ 713 w 2950"/>
              <a:gd name="T109" fmla="*/ 1650 h 2950"/>
              <a:gd name="T110" fmla="*/ 2133 w 2950"/>
              <a:gd name="T111" fmla="*/ 1771 h 2950"/>
              <a:gd name="T112" fmla="*/ 2545 w 2950"/>
              <a:gd name="T113" fmla="*/ 1465 h 2950"/>
              <a:gd name="T114" fmla="*/ 2564 w 2950"/>
              <a:gd name="T115" fmla="*/ 0 h 2950"/>
              <a:gd name="T116" fmla="*/ 0 w 2950"/>
              <a:gd name="T117" fmla="*/ 1482 h 2950"/>
              <a:gd name="T118" fmla="*/ 925 w 2950"/>
              <a:gd name="T119" fmla="*/ 2950 h 2950"/>
              <a:gd name="T120" fmla="*/ 2950 w 2950"/>
              <a:gd name="T121" fmla="*/ 932 h 2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950" h="2950">
                <a:moveTo>
                  <a:pt x="1792" y="1152"/>
                </a:moveTo>
                <a:lnTo>
                  <a:pt x="1778" y="1152"/>
                </a:lnTo>
                <a:lnTo>
                  <a:pt x="1764" y="1153"/>
                </a:lnTo>
                <a:lnTo>
                  <a:pt x="1752" y="1154"/>
                </a:lnTo>
                <a:lnTo>
                  <a:pt x="1746" y="1155"/>
                </a:lnTo>
                <a:lnTo>
                  <a:pt x="1740" y="1156"/>
                </a:lnTo>
                <a:lnTo>
                  <a:pt x="1730" y="1159"/>
                </a:lnTo>
                <a:lnTo>
                  <a:pt x="1720" y="1163"/>
                </a:lnTo>
                <a:lnTo>
                  <a:pt x="1711" y="1167"/>
                </a:lnTo>
                <a:lnTo>
                  <a:pt x="1703" y="1171"/>
                </a:lnTo>
                <a:lnTo>
                  <a:pt x="1696" y="1176"/>
                </a:lnTo>
                <a:lnTo>
                  <a:pt x="1693" y="1179"/>
                </a:lnTo>
                <a:lnTo>
                  <a:pt x="1690" y="1182"/>
                </a:lnTo>
                <a:lnTo>
                  <a:pt x="1685" y="1188"/>
                </a:lnTo>
                <a:lnTo>
                  <a:pt x="1681" y="1195"/>
                </a:lnTo>
                <a:lnTo>
                  <a:pt x="1678" y="1203"/>
                </a:lnTo>
                <a:lnTo>
                  <a:pt x="1676" y="1211"/>
                </a:lnTo>
                <a:lnTo>
                  <a:pt x="1674" y="1220"/>
                </a:lnTo>
                <a:lnTo>
                  <a:pt x="1674" y="1230"/>
                </a:lnTo>
                <a:lnTo>
                  <a:pt x="1674" y="1238"/>
                </a:lnTo>
                <a:lnTo>
                  <a:pt x="1676" y="1246"/>
                </a:lnTo>
                <a:lnTo>
                  <a:pt x="1678" y="1253"/>
                </a:lnTo>
                <a:lnTo>
                  <a:pt x="1681" y="1260"/>
                </a:lnTo>
                <a:lnTo>
                  <a:pt x="1685" y="1267"/>
                </a:lnTo>
                <a:lnTo>
                  <a:pt x="1690" y="1273"/>
                </a:lnTo>
                <a:lnTo>
                  <a:pt x="1693" y="1275"/>
                </a:lnTo>
                <a:lnTo>
                  <a:pt x="1696" y="1278"/>
                </a:lnTo>
                <a:lnTo>
                  <a:pt x="1703" y="1283"/>
                </a:lnTo>
                <a:lnTo>
                  <a:pt x="1712" y="1288"/>
                </a:lnTo>
                <a:lnTo>
                  <a:pt x="1723" y="1293"/>
                </a:lnTo>
                <a:lnTo>
                  <a:pt x="1752" y="1305"/>
                </a:lnTo>
                <a:lnTo>
                  <a:pt x="1770" y="1312"/>
                </a:lnTo>
                <a:lnTo>
                  <a:pt x="1791" y="1320"/>
                </a:lnTo>
                <a:lnTo>
                  <a:pt x="1840" y="1336"/>
                </a:lnTo>
                <a:lnTo>
                  <a:pt x="1866" y="1345"/>
                </a:lnTo>
                <a:lnTo>
                  <a:pt x="1890" y="1354"/>
                </a:lnTo>
                <a:lnTo>
                  <a:pt x="1901" y="1358"/>
                </a:lnTo>
                <a:lnTo>
                  <a:pt x="1912" y="1363"/>
                </a:lnTo>
                <a:lnTo>
                  <a:pt x="1932" y="1373"/>
                </a:lnTo>
                <a:lnTo>
                  <a:pt x="1950" y="1383"/>
                </a:lnTo>
                <a:lnTo>
                  <a:pt x="1958" y="1388"/>
                </a:lnTo>
                <a:lnTo>
                  <a:pt x="1966" y="1393"/>
                </a:lnTo>
                <a:lnTo>
                  <a:pt x="1980" y="1404"/>
                </a:lnTo>
                <a:lnTo>
                  <a:pt x="1986" y="1409"/>
                </a:lnTo>
                <a:lnTo>
                  <a:pt x="1991" y="1414"/>
                </a:lnTo>
                <a:lnTo>
                  <a:pt x="1997" y="1420"/>
                </a:lnTo>
                <a:lnTo>
                  <a:pt x="2002" y="1426"/>
                </a:lnTo>
                <a:lnTo>
                  <a:pt x="2006" y="1433"/>
                </a:lnTo>
                <a:lnTo>
                  <a:pt x="2010" y="1439"/>
                </a:lnTo>
                <a:lnTo>
                  <a:pt x="2014" y="1446"/>
                </a:lnTo>
                <a:lnTo>
                  <a:pt x="2018" y="1454"/>
                </a:lnTo>
                <a:lnTo>
                  <a:pt x="2021" y="1462"/>
                </a:lnTo>
                <a:lnTo>
                  <a:pt x="2024" y="1470"/>
                </a:lnTo>
                <a:lnTo>
                  <a:pt x="2026" y="1479"/>
                </a:lnTo>
                <a:lnTo>
                  <a:pt x="2029" y="1488"/>
                </a:lnTo>
                <a:lnTo>
                  <a:pt x="2032" y="1507"/>
                </a:lnTo>
                <a:lnTo>
                  <a:pt x="2033" y="1517"/>
                </a:lnTo>
                <a:lnTo>
                  <a:pt x="2034" y="1527"/>
                </a:lnTo>
                <a:lnTo>
                  <a:pt x="2035" y="1538"/>
                </a:lnTo>
                <a:lnTo>
                  <a:pt x="2035" y="1549"/>
                </a:lnTo>
                <a:lnTo>
                  <a:pt x="2035" y="1564"/>
                </a:lnTo>
                <a:lnTo>
                  <a:pt x="2034" y="1577"/>
                </a:lnTo>
                <a:lnTo>
                  <a:pt x="2032" y="1591"/>
                </a:lnTo>
                <a:lnTo>
                  <a:pt x="2030" y="1604"/>
                </a:lnTo>
                <a:lnTo>
                  <a:pt x="2028" y="1616"/>
                </a:lnTo>
                <a:lnTo>
                  <a:pt x="2025" y="1628"/>
                </a:lnTo>
                <a:lnTo>
                  <a:pt x="2021" y="1640"/>
                </a:lnTo>
                <a:lnTo>
                  <a:pt x="2017" y="1651"/>
                </a:lnTo>
                <a:lnTo>
                  <a:pt x="2012" y="1662"/>
                </a:lnTo>
                <a:lnTo>
                  <a:pt x="2007" y="1672"/>
                </a:lnTo>
                <a:lnTo>
                  <a:pt x="2001" y="1682"/>
                </a:lnTo>
                <a:lnTo>
                  <a:pt x="1995" y="1692"/>
                </a:lnTo>
                <a:lnTo>
                  <a:pt x="1988" y="1701"/>
                </a:lnTo>
                <a:lnTo>
                  <a:pt x="1981" y="1709"/>
                </a:lnTo>
                <a:lnTo>
                  <a:pt x="1973" y="1717"/>
                </a:lnTo>
                <a:lnTo>
                  <a:pt x="1964" y="1725"/>
                </a:lnTo>
                <a:lnTo>
                  <a:pt x="1955" y="1732"/>
                </a:lnTo>
                <a:lnTo>
                  <a:pt x="1946" y="1739"/>
                </a:lnTo>
                <a:lnTo>
                  <a:pt x="1936" y="1745"/>
                </a:lnTo>
                <a:lnTo>
                  <a:pt x="1926" y="1751"/>
                </a:lnTo>
                <a:lnTo>
                  <a:pt x="1916" y="1756"/>
                </a:lnTo>
                <a:lnTo>
                  <a:pt x="1905" y="1761"/>
                </a:lnTo>
                <a:lnTo>
                  <a:pt x="1894" y="1766"/>
                </a:lnTo>
                <a:lnTo>
                  <a:pt x="1883" y="1770"/>
                </a:lnTo>
                <a:lnTo>
                  <a:pt x="1871" y="1773"/>
                </a:lnTo>
                <a:lnTo>
                  <a:pt x="1859" y="1776"/>
                </a:lnTo>
                <a:lnTo>
                  <a:pt x="1847" y="1779"/>
                </a:lnTo>
                <a:lnTo>
                  <a:pt x="1834" y="1781"/>
                </a:lnTo>
                <a:lnTo>
                  <a:pt x="1821" y="1782"/>
                </a:lnTo>
                <a:lnTo>
                  <a:pt x="1808" y="1784"/>
                </a:lnTo>
                <a:lnTo>
                  <a:pt x="1794" y="1784"/>
                </a:lnTo>
                <a:lnTo>
                  <a:pt x="1780" y="1784"/>
                </a:lnTo>
                <a:lnTo>
                  <a:pt x="1758" y="1784"/>
                </a:lnTo>
                <a:lnTo>
                  <a:pt x="1735" y="1783"/>
                </a:lnTo>
                <a:lnTo>
                  <a:pt x="1711" y="1781"/>
                </a:lnTo>
                <a:lnTo>
                  <a:pt x="1686" y="1778"/>
                </a:lnTo>
                <a:lnTo>
                  <a:pt x="1660" y="1774"/>
                </a:lnTo>
                <a:lnTo>
                  <a:pt x="1632" y="1770"/>
                </a:lnTo>
                <a:lnTo>
                  <a:pt x="1603" y="1765"/>
                </a:lnTo>
                <a:lnTo>
                  <a:pt x="1573" y="1758"/>
                </a:lnTo>
                <a:lnTo>
                  <a:pt x="1534" y="1751"/>
                </a:lnTo>
                <a:lnTo>
                  <a:pt x="1549" y="1635"/>
                </a:lnTo>
                <a:lnTo>
                  <a:pt x="1618" y="1643"/>
                </a:lnTo>
                <a:lnTo>
                  <a:pt x="1649" y="1647"/>
                </a:lnTo>
                <a:lnTo>
                  <a:pt x="1677" y="1650"/>
                </a:lnTo>
                <a:lnTo>
                  <a:pt x="1704" y="1652"/>
                </a:lnTo>
                <a:lnTo>
                  <a:pt x="1729" y="1653"/>
                </a:lnTo>
                <a:lnTo>
                  <a:pt x="1751" y="1654"/>
                </a:lnTo>
                <a:lnTo>
                  <a:pt x="1771" y="1654"/>
                </a:lnTo>
                <a:lnTo>
                  <a:pt x="1785" y="1654"/>
                </a:lnTo>
                <a:lnTo>
                  <a:pt x="1798" y="1653"/>
                </a:lnTo>
                <a:lnTo>
                  <a:pt x="1810" y="1651"/>
                </a:lnTo>
                <a:lnTo>
                  <a:pt x="1822" y="1648"/>
                </a:lnTo>
                <a:lnTo>
                  <a:pt x="1832" y="1645"/>
                </a:lnTo>
                <a:lnTo>
                  <a:pt x="1841" y="1641"/>
                </a:lnTo>
                <a:lnTo>
                  <a:pt x="1850" y="1636"/>
                </a:lnTo>
                <a:lnTo>
                  <a:pt x="1858" y="1631"/>
                </a:lnTo>
                <a:lnTo>
                  <a:pt x="1861" y="1628"/>
                </a:lnTo>
                <a:lnTo>
                  <a:pt x="1864" y="1624"/>
                </a:lnTo>
                <a:lnTo>
                  <a:pt x="1870" y="1617"/>
                </a:lnTo>
                <a:lnTo>
                  <a:pt x="1875" y="1609"/>
                </a:lnTo>
                <a:lnTo>
                  <a:pt x="1879" y="1601"/>
                </a:lnTo>
                <a:lnTo>
                  <a:pt x="1882" y="1591"/>
                </a:lnTo>
                <a:lnTo>
                  <a:pt x="1883" y="1587"/>
                </a:lnTo>
                <a:lnTo>
                  <a:pt x="1885" y="1581"/>
                </a:lnTo>
                <a:lnTo>
                  <a:pt x="1886" y="1571"/>
                </a:lnTo>
                <a:lnTo>
                  <a:pt x="1886" y="1559"/>
                </a:lnTo>
                <a:lnTo>
                  <a:pt x="1886" y="1551"/>
                </a:lnTo>
                <a:lnTo>
                  <a:pt x="1885" y="1543"/>
                </a:lnTo>
                <a:lnTo>
                  <a:pt x="1883" y="1535"/>
                </a:lnTo>
                <a:lnTo>
                  <a:pt x="1881" y="1532"/>
                </a:lnTo>
                <a:lnTo>
                  <a:pt x="1880" y="1528"/>
                </a:lnTo>
                <a:lnTo>
                  <a:pt x="1878" y="1525"/>
                </a:lnTo>
                <a:lnTo>
                  <a:pt x="1876" y="1522"/>
                </a:lnTo>
                <a:lnTo>
                  <a:pt x="1871" y="1516"/>
                </a:lnTo>
                <a:lnTo>
                  <a:pt x="1866" y="1510"/>
                </a:lnTo>
                <a:lnTo>
                  <a:pt x="1860" y="1505"/>
                </a:lnTo>
                <a:lnTo>
                  <a:pt x="1852" y="1500"/>
                </a:lnTo>
                <a:lnTo>
                  <a:pt x="1843" y="1495"/>
                </a:lnTo>
                <a:lnTo>
                  <a:pt x="1832" y="1490"/>
                </a:lnTo>
                <a:lnTo>
                  <a:pt x="1820" y="1485"/>
                </a:lnTo>
                <a:lnTo>
                  <a:pt x="1806" y="1479"/>
                </a:lnTo>
                <a:lnTo>
                  <a:pt x="1790" y="1474"/>
                </a:lnTo>
                <a:lnTo>
                  <a:pt x="1773" y="1468"/>
                </a:lnTo>
                <a:lnTo>
                  <a:pt x="1754" y="1463"/>
                </a:lnTo>
                <a:lnTo>
                  <a:pt x="1724" y="1453"/>
                </a:lnTo>
                <a:lnTo>
                  <a:pt x="1710" y="1449"/>
                </a:lnTo>
                <a:lnTo>
                  <a:pt x="1696" y="1444"/>
                </a:lnTo>
                <a:lnTo>
                  <a:pt x="1670" y="1434"/>
                </a:lnTo>
                <a:lnTo>
                  <a:pt x="1647" y="1423"/>
                </a:lnTo>
                <a:lnTo>
                  <a:pt x="1636" y="1418"/>
                </a:lnTo>
                <a:lnTo>
                  <a:pt x="1626" y="1413"/>
                </a:lnTo>
                <a:lnTo>
                  <a:pt x="1607" y="1401"/>
                </a:lnTo>
                <a:lnTo>
                  <a:pt x="1599" y="1396"/>
                </a:lnTo>
                <a:lnTo>
                  <a:pt x="1591" y="1390"/>
                </a:lnTo>
                <a:lnTo>
                  <a:pt x="1577" y="1378"/>
                </a:lnTo>
                <a:lnTo>
                  <a:pt x="1571" y="1371"/>
                </a:lnTo>
                <a:lnTo>
                  <a:pt x="1565" y="1365"/>
                </a:lnTo>
                <a:lnTo>
                  <a:pt x="1559" y="1358"/>
                </a:lnTo>
                <a:lnTo>
                  <a:pt x="1554" y="1350"/>
                </a:lnTo>
                <a:lnTo>
                  <a:pt x="1550" y="1343"/>
                </a:lnTo>
                <a:lnTo>
                  <a:pt x="1546" y="1335"/>
                </a:lnTo>
                <a:lnTo>
                  <a:pt x="1542" y="1327"/>
                </a:lnTo>
                <a:lnTo>
                  <a:pt x="1538" y="1319"/>
                </a:lnTo>
                <a:lnTo>
                  <a:pt x="1535" y="1310"/>
                </a:lnTo>
                <a:lnTo>
                  <a:pt x="1533" y="1301"/>
                </a:lnTo>
                <a:lnTo>
                  <a:pt x="1530" y="1292"/>
                </a:lnTo>
                <a:lnTo>
                  <a:pt x="1529" y="1282"/>
                </a:lnTo>
                <a:lnTo>
                  <a:pt x="1527" y="1272"/>
                </a:lnTo>
                <a:lnTo>
                  <a:pt x="1526" y="1262"/>
                </a:lnTo>
                <a:lnTo>
                  <a:pt x="1526" y="1251"/>
                </a:lnTo>
                <a:lnTo>
                  <a:pt x="1525" y="1240"/>
                </a:lnTo>
                <a:lnTo>
                  <a:pt x="1526" y="1227"/>
                </a:lnTo>
                <a:lnTo>
                  <a:pt x="1526" y="1214"/>
                </a:lnTo>
                <a:lnTo>
                  <a:pt x="1528" y="1201"/>
                </a:lnTo>
                <a:lnTo>
                  <a:pt x="1530" y="1189"/>
                </a:lnTo>
                <a:lnTo>
                  <a:pt x="1532" y="1177"/>
                </a:lnTo>
                <a:lnTo>
                  <a:pt x="1535" y="1165"/>
                </a:lnTo>
                <a:lnTo>
                  <a:pt x="1538" y="1155"/>
                </a:lnTo>
                <a:lnTo>
                  <a:pt x="1542" y="1144"/>
                </a:lnTo>
                <a:lnTo>
                  <a:pt x="1547" y="1134"/>
                </a:lnTo>
                <a:lnTo>
                  <a:pt x="1552" y="1124"/>
                </a:lnTo>
                <a:lnTo>
                  <a:pt x="1557" y="1115"/>
                </a:lnTo>
                <a:lnTo>
                  <a:pt x="1563" y="1106"/>
                </a:lnTo>
                <a:lnTo>
                  <a:pt x="1570" y="1098"/>
                </a:lnTo>
                <a:lnTo>
                  <a:pt x="1577" y="1090"/>
                </a:lnTo>
                <a:lnTo>
                  <a:pt x="1584" y="1083"/>
                </a:lnTo>
                <a:lnTo>
                  <a:pt x="1588" y="1079"/>
                </a:lnTo>
                <a:lnTo>
                  <a:pt x="1593" y="1076"/>
                </a:lnTo>
                <a:lnTo>
                  <a:pt x="1601" y="1069"/>
                </a:lnTo>
                <a:lnTo>
                  <a:pt x="1610" y="1063"/>
                </a:lnTo>
                <a:lnTo>
                  <a:pt x="1620" y="1057"/>
                </a:lnTo>
                <a:lnTo>
                  <a:pt x="1629" y="1052"/>
                </a:lnTo>
                <a:lnTo>
                  <a:pt x="1639" y="1047"/>
                </a:lnTo>
                <a:lnTo>
                  <a:pt x="1650" y="1043"/>
                </a:lnTo>
                <a:lnTo>
                  <a:pt x="1661" y="1039"/>
                </a:lnTo>
                <a:lnTo>
                  <a:pt x="1672" y="1035"/>
                </a:lnTo>
                <a:lnTo>
                  <a:pt x="1684" y="1032"/>
                </a:lnTo>
                <a:lnTo>
                  <a:pt x="1696" y="1029"/>
                </a:lnTo>
                <a:lnTo>
                  <a:pt x="1709" y="1027"/>
                </a:lnTo>
                <a:lnTo>
                  <a:pt x="1721" y="1025"/>
                </a:lnTo>
                <a:lnTo>
                  <a:pt x="1735" y="1023"/>
                </a:lnTo>
                <a:lnTo>
                  <a:pt x="1748" y="1022"/>
                </a:lnTo>
                <a:lnTo>
                  <a:pt x="1762" y="1022"/>
                </a:lnTo>
                <a:lnTo>
                  <a:pt x="1777" y="1022"/>
                </a:lnTo>
                <a:lnTo>
                  <a:pt x="1798" y="1022"/>
                </a:lnTo>
                <a:lnTo>
                  <a:pt x="1820" y="1023"/>
                </a:lnTo>
                <a:lnTo>
                  <a:pt x="1843" y="1025"/>
                </a:lnTo>
                <a:lnTo>
                  <a:pt x="1868" y="1027"/>
                </a:lnTo>
                <a:lnTo>
                  <a:pt x="1894" y="1030"/>
                </a:lnTo>
                <a:lnTo>
                  <a:pt x="1922" y="1034"/>
                </a:lnTo>
                <a:lnTo>
                  <a:pt x="1950" y="1038"/>
                </a:lnTo>
                <a:lnTo>
                  <a:pt x="1981" y="1043"/>
                </a:lnTo>
                <a:lnTo>
                  <a:pt x="2020" y="1051"/>
                </a:lnTo>
                <a:lnTo>
                  <a:pt x="2008" y="1169"/>
                </a:lnTo>
                <a:lnTo>
                  <a:pt x="1971" y="1165"/>
                </a:lnTo>
                <a:lnTo>
                  <a:pt x="1937" y="1161"/>
                </a:lnTo>
                <a:lnTo>
                  <a:pt x="1877" y="1156"/>
                </a:lnTo>
                <a:lnTo>
                  <a:pt x="1852" y="1154"/>
                </a:lnTo>
                <a:lnTo>
                  <a:pt x="1829" y="1153"/>
                </a:lnTo>
                <a:lnTo>
                  <a:pt x="1809" y="1152"/>
                </a:lnTo>
                <a:lnTo>
                  <a:pt x="1792" y="1152"/>
                </a:lnTo>
                <a:close/>
                <a:moveTo>
                  <a:pt x="1158" y="1158"/>
                </a:moveTo>
                <a:lnTo>
                  <a:pt x="1083" y="1508"/>
                </a:lnTo>
                <a:lnTo>
                  <a:pt x="1284" y="1508"/>
                </a:lnTo>
                <a:lnTo>
                  <a:pt x="1210" y="1158"/>
                </a:lnTo>
                <a:lnTo>
                  <a:pt x="1158" y="1158"/>
                </a:lnTo>
                <a:close/>
                <a:moveTo>
                  <a:pt x="876" y="1771"/>
                </a:moveTo>
                <a:lnTo>
                  <a:pt x="1042" y="1035"/>
                </a:lnTo>
                <a:lnTo>
                  <a:pt x="1326" y="1035"/>
                </a:lnTo>
                <a:lnTo>
                  <a:pt x="1491" y="1771"/>
                </a:lnTo>
                <a:lnTo>
                  <a:pt x="1342" y="1771"/>
                </a:lnTo>
                <a:lnTo>
                  <a:pt x="1313" y="1638"/>
                </a:lnTo>
                <a:lnTo>
                  <a:pt x="1055" y="1638"/>
                </a:lnTo>
                <a:lnTo>
                  <a:pt x="1025" y="1771"/>
                </a:lnTo>
                <a:lnTo>
                  <a:pt x="876" y="1771"/>
                </a:lnTo>
                <a:close/>
                <a:moveTo>
                  <a:pt x="838" y="1760"/>
                </a:moveTo>
                <a:lnTo>
                  <a:pt x="809" y="1765"/>
                </a:lnTo>
                <a:lnTo>
                  <a:pt x="782" y="1770"/>
                </a:lnTo>
                <a:lnTo>
                  <a:pt x="755" y="1775"/>
                </a:lnTo>
                <a:lnTo>
                  <a:pt x="729" y="1778"/>
                </a:lnTo>
                <a:lnTo>
                  <a:pt x="703" y="1781"/>
                </a:lnTo>
                <a:lnTo>
                  <a:pt x="678" y="1783"/>
                </a:lnTo>
                <a:lnTo>
                  <a:pt x="654" y="1784"/>
                </a:lnTo>
                <a:lnTo>
                  <a:pt x="631" y="1784"/>
                </a:lnTo>
                <a:lnTo>
                  <a:pt x="608" y="1784"/>
                </a:lnTo>
                <a:lnTo>
                  <a:pt x="587" y="1783"/>
                </a:lnTo>
                <a:lnTo>
                  <a:pt x="567" y="1781"/>
                </a:lnTo>
                <a:lnTo>
                  <a:pt x="548" y="1779"/>
                </a:lnTo>
                <a:lnTo>
                  <a:pt x="530" y="1776"/>
                </a:lnTo>
                <a:lnTo>
                  <a:pt x="513" y="1772"/>
                </a:lnTo>
                <a:lnTo>
                  <a:pt x="498" y="1767"/>
                </a:lnTo>
                <a:lnTo>
                  <a:pt x="483" y="1762"/>
                </a:lnTo>
                <a:lnTo>
                  <a:pt x="470" y="1756"/>
                </a:lnTo>
                <a:lnTo>
                  <a:pt x="457" y="1749"/>
                </a:lnTo>
                <a:lnTo>
                  <a:pt x="445" y="1741"/>
                </a:lnTo>
                <a:lnTo>
                  <a:pt x="434" y="1732"/>
                </a:lnTo>
                <a:lnTo>
                  <a:pt x="424" y="1723"/>
                </a:lnTo>
                <a:lnTo>
                  <a:pt x="414" y="1712"/>
                </a:lnTo>
                <a:lnTo>
                  <a:pt x="405" y="1701"/>
                </a:lnTo>
                <a:lnTo>
                  <a:pt x="397" y="1689"/>
                </a:lnTo>
                <a:lnTo>
                  <a:pt x="389" y="1676"/>
                </a:lnTo>
                <a:lnTo>
                  <a:pt x="382" y="1663"/>
                </a:lnTo>
                <a:lnTo>
                  <a:pt x="376" y="1649"/>
                </a:lnTo>
                <a:lnTo>
                  <a:pt x="370" y="1635"/>
                </a:lnTo>
                <a:lnTo>
                  <a:pt x="365" y="1620"/>
                </a:lnTo>
                <a:lnTo>
                  <a:pt x="361" y="1605"/>
                </a:lnTo>
                <a:lnTo>
                  <a:pt x="357" y="1589"/>
                </a:lnTo>
                <a:lnTo>
                  <a:pt x="353" y="1572"/>
                </a:lnTo>
                <a:lnTo>
                  <a:pt x="351" y="1555"/>
                </a:lnTo>
                <a:lnTo>
                  <a:pt x="348" y="1536"/>
                </a:lnTo>
                <a:lnTo>
                  <a:pt x="346" y="1517"/>
                </a:lnTo>
                <a:lnTo>
                  <a:pt x="344" y="1496"/>
                </a:lnTo>
                <a:lnTo>
                  <a:pt x="343" y="1475"/>
                </a:lnTo>
                <a:lnTo>
                  <a:pt x="341" y="1452"/>
                </a:lnTo>
                <a:lnTo>
                  <a:pt x="341" y="1428"/>
                </a:lnTo>
                <a:lnTo>
                  <a:pt x="340" y="1403"/>
                </a:lnTo>
                <a:lnTo>
                  <a:pt x="341" y="1377"/>
                </a:lnTo>
                <a:lnTo>
                  <a:pt x="341" y="1352"/>
                </a:lnTo>
                <a:lnTo>
                  <a:pt x="344" y="1328"/>
                </a:lnTo>
                <a:lnTo>
                  <a:pt x="345" y="1304"/>
                </a:lnTo>
                <a:lnTo>
                  <a:pt x="347" y="1282"/>
                </a:lnTo>
                <a:lnTo>
                  <a:pt x="350" y="1261"/>
                </a:lnTo>
                <a:lnTo>
                  <a:pt x="353" y="1241"/>
                </a:lnTo>
                <a:lnTo>
                  <a:pt x="357" y="1222"/>
                </a:lnTo>
                <a:lnTo>
                  <a:pt x="361" y="1204"/>
                </a:lnTo>
                <a:lnTo>
                  <a:pt x="365" y="1187"/>
                </a:lnTo>
                <a:lnTo>
                  <a:pt x="370" y="1171"/>
                </a:lnTo>
                <a:lnTo>
                  <a:pt x="375" y="1156"/>
                </a:lnTo>
                <a:lnTo>
                  <a:pt x="381" y="1142"/>
                </a:lnTo>
                <a:lnTo>
                  <a:pt x="388" y="1129"/>
                </a:lnTo>
                <a:lnTo>
                  <a:pt x="394" y="1117"/>
                </a:lnTo>
                <a:lnTo>
                  <a:pt x="402" y="1106"/>
                </a:lnTo>
                <a:lnTo>
                  <a:pt x="410" y="1095"/>
                </a:lnTo>
                <a:lnTo>
                  <a:pt x="418" y="1086"/>
                </a:lnTo>
                <a:lnTo>
                  <a:pt x="428" y="1077"/>
                </a:lnTo>
                <a:lnTo>
                  <a:pt x="438" y="1069"/>
                </a:lnTo>
                <a:lnTo>
                  <a:pt x="449" y="1061"/>
                </a:lnTo>
                <a:lnTo>
                  <a:pt x="461" y="1054"/>
                </a:lnTo>
                <a:lnTo>
                  <a:pt x="474" y="1048"/>
                </a:lnTo>
                <a:lnTo>
                  <a:pt x="487" y="1043"/>
                </a:lnTo>
                <a:lnTo>
                  <a:pt x="501" y="1038"/>
                </a:lnTo>
                <a:lnTo>
                  <a:pt x="516" y="1033"/>
                </a:lnTo>
                <a:lnTo>
                  <a:pt x="532" y="1030"/>
                </a:lnTo>
                <a:lnTo>
                  <a:pt x="549" y="1027"/>
                </a:lnTo>
                <a:lnTo>
                  <a:pt x="557" y="1026"/>
                </a:lnTo>
                <a:lnTo>
                  <a:pt x="566" y="1025"/>
                </a:lnTo>
                <a:lnTo>
                  <a:pt x="584" y="1023"/>
                </a:lnTo>
                <a:lnTo>
                  <a:pt x="603" y="1022"/>
                </a:lnTo>
                <a:lnTo>
                  <a:pt x="623" y="1022"/>
                </a:lnTo>
                <a:lnTo>
                  <a:pt x="647" y="1022"/>
                </a:lnTo>
                <a:lnTo>
                  <a:pt x="672" y="1023"/>
                </a:lnTo>
                <a:lnTo>
                  <a:pt x="697" y="1026"/>
                </a:lnTo>
                <a:lnTo>
                  <a:pt x="724" y="1029"/>
                </a:lnTo>
                <a:lnTo>
                  <a:pt x="751" y="1033"/>
                </a:lnTo>
                <a:lnTo>
                  <a:pt x="780" y="1038"/>
                </a:lnTo>
                <a:lnTo>
                  <a:pt x="809" y="1044"/>
                </a:lnTo>
                <a:lnTo>
                  <a:pt x="839" y="1051"/>
                </a:lnTo>
                <a:lnTo>
                  <a:pt x="835" y="1170"/>
                </a:lnTo>
                <a:lnTo>
                  <a:pt x="808" y="1166"/>
                </a:lnTo>
                <a:lnTo>
                  <a:pt x="783" y="1163"/>
                </a:lnTo>
                <a:lnTo>
                  <a:pt x="759" y="1160"/>
                </a:lnTo>
                <a:lnTo>
                  <a:pt x="736" y="1158"/>
                </a:lnTo>
                <a:lnTo>
                  <a:pt x="694" y="1155"/>
                </a:lnTo>
                <a:lnTo>
                  <a:pt x="675" y="1154"/>
                </a:lnTo>
                <a:lnTo>
                  <a:pt x="656" y="1154"/>
                </a:lnTo>
                <a:lnTo>
                  <a:pt x="639" y="1154"/>
                </a:lnTo>
                <a:lnTo>
                  <a:pt x="623" y="1155"/>
                </a:lnTo>
                <a:lnTo>
                  <a:pt x="609" y="1156"/>
                </a:lnTo>
                <a:lnTo>
                  <a:pt x="595" y="1159"/>
                </a:lnTo>
                <a:lnTo>
                  <a:pt x="583" y="1161"/>
                </a:lnTo>
                <a:lnTo>
                  <a:pt x="573" y="1164"/>
                </a:lnTo>
                <a:lnTo>
                  <a:pt x="563" y="1168"/>
                </a:lnTo>
                <a:lnTo>
                  <a:pt x="559" y="1170"/>
                </a:lnTo>
                <a:lnTo>
                  <a:pt x="555" y="1173"/>
                </a:lnTo>
                <a:lnTo>
                  <a:pt x="551" y="1175"/>
                </a:lnTo>
                <a:lnTo>
                  <a:pt x="548" y="1178"/>
                </a:lnTo>
                <a:lnTo>
                  <a:pt x="544" y="1181"/>
                </a:lnTo>
                <a:lnTo>
                  <a:pt x="541" y="1184"/>
                </a:lnTo>
                <a:lnTo>
                  <a:pt x="538" y="1188"/>
                </a:lnTo>
                <a:lnTo>
                  <a:pt x="534" y="1192"/>
                </a:lnTo>
                <a:lnTo>
                  <a:pt x="529" y="1200"/>
                </a:lnTo>
                <a:lnTo>
                  <a:pt x="523" y="1210"/>
                </a:lnTo>
                <a:lnTo>
                  <a:pt x="518" y="1220"/>
                </a:lnTo>
                <a:lnTo>
                  <a:pt x="514" y="1232"/>
                </a:lnTo>
                <a:lnTo>
                  <a:pt x="510" y="1245"/>
                </a:lnTo>
                <a:lnTo>
                  <a:pt x="507" y="1259"/>
                </a:lnTo>
                <a:lnTo>
                  <a:pt x="504" y="1276"/>
                </a:lnTo>
                <a:lnTo>
                  <a:pt x="501" y="1295"/>
                </a:lnTo>
                <a:lnTo>
                  <a:pt x="499" y="1317"/>
                </a:lnTo>
                <a:lnTo>
                  <a:pt x="498" y="1328"/>
                </a:lnTo>
                <a:lnTo>
                  <a:pt x="497" y="1340"/>
                </a:lnTo>
                <a:lnTo>
                  <a:pt x="496" y="1367"/>
                </a:lnTo>
                <a:lnTo>
                  <a:pt x="496" y="1395"/>
                </a:lnTo>
                <a:lnTo>
                  <a:pt x="495" y="1426"/>
                </a:lnTo>
                <a:lnTo>
                  <a:pt x="496" y="1457"/>
                </a:lnTo>
                <a:lnTo>
                  <a:pt x="496" y="1471"/>
                </a:lnTo>
                <a:lnTo>
                  <a:pt x="497" y="1485"/>
                </a:lnTo>
                <a:lnTo>
                  <a:pt x="498" y="1498"/>
                </a:lnTo>
                <a:lnTo>
                  <a:pt x="500" y="1511"/>
                </a:lnTo>
                <a:lnTo>
                  <a:pt x="503" y="1534"/>
                </a:lnTo>
                <a:lnTo>
                  <a:pt x="507" y="1555"/>
                </a:lnTo>
                <a:lnTo>
                  <a:pt x="512" y="1573"/>
                </a:lnTo>
                <a:lnTo>
                  <a:pt x="515" y="1582"/>
                </a:lnTo>
                <a:lnTo>
                  <a:pt x="518" y="1589"/>
                </a:lnTo>
                <a:lnTo>
                  <a:pt x="522" y="1596"/>
                </a:lnTo>
                <a:lnTo>
                  <a:pt x="525" y="1603"/>
                </a:lnTo>
                <a:lnTo>
                  <a:pt x="529" y="1609"/>
                </a:lnTo>
                <a:lnTo>
                  <a:pt x="534" y="1615"/>
                </a:lnTo>
                <a:lnTo>
                  <a:pt x="538" y="1620"/>
                </a:lnTo>
                <a:lnTo>
                  <a:pt x="544" y="1625"/>
                </a:lnTo>
                <a:lnTo>
                  <a:pt x="550" y="1629"/>
                </a:lnTo>
                <a:lnTo>
                  <a:pt x="556" y="1633"/>
                </a:lnTo>
                <a:lnTo>
                  <a:pt x="563" y="1637"/>
                </a:lnTo>
                <a:lnTo>
                  <a:pt x="570" y="1640"/>
                </a:lnTo>
                <a:lnTo>
                  <a:pt x="586" y="1645"/>
                </a:lnTo>
                <a:lnTo>
                  <a:pt x="594" y="1647"/>
                </a:lnTo>
                <a:lnTo>
                  <a:pt x="603" y="1649"/>
                </a:lnTo>
                <a:lnTo>
                  <a:pt x="613" y="1651"/>
                </a:lnTo>
                <a:lnTo>
                  <a:pt x="623" y="1651"/>
                </a:lnTo>
                <a:lnTo>
                  <a:pt x="633" y="1652"/>
                </a:lnTo>
                <a:lnTo>
                  <a:pt x="644" y="1652"/>
                </a:lnTo>
                <a:lnTo>
                  <a:pt x="667" y="1652"/>
                </a:lnTo>
                <a:lnTo>
                  <a:pt x="690" y="1651"/>
                </a:lnTo>
                <a:lnTo>
                  <a:pt x="713" y="1650"/>
                </a:lnTo>
                <a:lnTo>
                  <a:pt x="737" y="1648"/>
                </a:lnTo>
                <a:lnTo>
                  <a:pt x="761" y="1646"/>
                </a:lnTo>
                <a:lnTo>
                  <a:pt x="785" y="1644"/>
                </a:lnTo>
                <a:lnTo>
                  <a:pt x="810" y="1641"/>
                </a:lnTo>
                <a:lnTo>
                  <a:pt x="835" y="1637"/>
                </a:lnTo>
                <a:lnTo>
                  <a:pt x="838" y="1760"/>
                </a:lnTo>
                <a:close/>
                <a:moveTo>
                  <a:pt x="2133" y="1771"/>
                </a:moveTo>
                <a:lnTo>
                  <a:pt x="2133" y="1035"/>
                </a:lnTo>
                <a:lnTo>
                  <a:pt x="2610" y="1035"/>
                </a:lnTo>
                <a:lnTo>
                  <a:pt x="2610" y="1165"/>
                </a:lnTo>
                <a:lnTo>
                  <a:pt x="2283" y="1165"/>
                </a:lnTo>
                <a:lnTo>
                  <a:pt x="2283" y="1337"/>
                </a:lnTo>
                <a:lnTo>
                  <a:pt x="2545" y="1337"/>
                </a:lnTo>
                <a:lnTo>
                  <a:pt x="2545" y="1465"/>
                </a:lnTo>
                <a:lnTo>
                  <a:pt x="2283" y="1465"/>
                </a:lnTo>
                <a:lnTo>
                  <a:pt x="2283" y="1641"/>
                </a:lnTo>
                <a:lnTo>
                  <a:pt x="2610" y="1641"/>
                </a:lnTo>
                <a:lnTo>
                  <a:pt x="2610" y="1771"/>
                </a:lnTo>
                <a:lnTo>
                  <a:pt x="2133" y="1771"/>
                </a:lnTo>
                <a:close/>
                <a:moveTo>
                  <a:pt x="2667" y="0"/>
                </a:moveTo>
                <a:lnTo>
                  <a:pt x="2564" y="0"/>
                </a:lnTo>
                <a:lnTo>
                  <a:pt x="2024" y="0"/>
                </a:lnTo>
                <a:lnTo>
                  <a:pt x="1486" y="0"/>
                </a:lnTo>
                <a:lnTo>
                  <a:pt x="948" y="0"/>
                </a:lnTo>
                <a:lnTo>
                  <a:pt x="410" y="0"/>
                </a:lnTo>
                <a:lnTo>
                  <a:pt x="0" y="409"/>
                </a:lnTo>
                <a:lnTo>
                  <a:pt x="0" y="946"/>
                </a:lnTo>
                <a:lnTo>
                  <a:pt x="0" y="1482"/>
                </a:lnTo>
                <a:lnTo>
                  <a:pt x="0" y="2018"/>
                </a:lnTo>
                <a:lnTo>
                  <a:pt x="0" y="2555"/>
                </a:lnTo>
                <a:lnTo>
                  <a:pt x="0" y="2667"/>
                </a:lnTo>
                <a:lnTo>
                  <a:pt x="0" y="2950"/>
                </a:lnTo>
                <a:lnTo>
                  <a:pt x="284" y="2950"/>
                </a:lnTo>
                <a:lnTo>
                  <a:pt x="387" y="2950"/>
                </a:lnTo>
                <a:lnTo>
                  <a:pt x="925" y="2950"/>
                </a:lnTo>
                <a:lnTo>
                  <a:pt x="1464" y="2950"/>
                </a:lnTo>
                <a:lnTo>
                  <a:pt x="2002" y="2950"/>
                </a:lnTo>
                <a:lnTo>
                  <a:pt x="2542" y="2950"/>
                </a:lnTo>
                <a:lnTo>
                  <a:pt x="2950" y="2541"/>
                </a:lnTo>
                <a:lnTo>
                  <a:pt x="2950" y="2004"/>
                </a:lnTo>
                <a:lnTo>
                  <a:pt x="2950" y="1468"/>
                </a:lnTo>
                <a:lnTo>
                  <a:pt x="2950" y="932"/>
                </a:lnTo>
                <a:lnTo>
                  <a:pt x="2950" y="395"/>
                </a:lnTo>
                <a:lnTo>
                  <a:pt x="2950" y="283"/>
                </a:lnTo>
                <a:lnTo>
                  <a:pt x="2950" y="0"/>
                </a:lnTo>
                <a:lnTo>
                  <a:pt x="26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983431" y="2852920"/>
            <a:ext cx="6049193" cy="331293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4"/>
                </a:solidFill>
              </a:defRPr>
            </a:lvl1pPr>
            <a:lvl2pPr marL="0" indent="0">
              <a:buFontTx/>
              <a:buNone/>
              <a:defRPr sz="1400"/>
            </a:lvl2pPr>
            <a:lvl3pPr marL="182563" indent="-182563"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Freeform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550863" y="2708900"/>
            <a:ext cx="288000" cy="418108"/>
          </a:xfrm>
          <a:custGeom>
            <a:avLst/>
            <a:gdLst>
              <a:gd name="T0" fmla="*/ 749 w 1139"/>
              <a:gd name="T1" fmla="*/ 872 h 1654"/>
              <a:gd name="T2" fmla="*/ 0 w 1139"/>
              <a:gd name="T3" fmla="*/ 872 h 1654"/>
              <a:gd name="T4" fmla="*/ 0 w 1139"/>
              <a:gd name="T5" fmla="*/ 192 h 1654"/>
              <a:gd name="T6" fmla="*/ 191 w 1139"/>
              <a:gd name="T7" fmla="*/ 0 h 1654"/>
              <a:gd name="T8" fmla="*/ 1139 w 1139"/>
              <a:gd name="T9" fmla="*/ 0 h 1654"/>
              <a:gd name="T10" fmla="*/ 1139 w 1139"/>
              <a:gd name="T11" fmla="*/ 638 h 1654"/>
              <a:gd name="T12" fmla="*/ 1139 w 1139"/>
              <a:gd name="T13" fmla="*/ 681 h 1654"/>
              <a:gd name="T14" fmla="*/ 1139 w 1139"/>
              <a:gd name="T15" fmla="*/ 1463 h 1654"/>
              <a:gd name="T16" fmla="*/ 947 w 1139"/>
              <a:gd name="T17" fmla="*/ 1654 h 1654"/>
              <a:gd name="T18" fmla="*/ 749 w 1139"/>
              <a:gd name="T19" fmla="*/ 1654 h 1654"/>
              <a:gd name="T20" fmla="*/ 749 w 1139"/>
              <a:gd name="T21" fmla="*/ 872 h 1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39" h="1654">
                <a:moveTo>
                  <a:pt x="749" y="872"/>
                </a:moveTo>
                <a:lnTo>
                  <a:pt x="0" y="872"/>
                </a:lnTo>
                <a:lnTo>
                  <a:pt x="0" y="192"/>
                </a:lnTo>
                <a:lnTo>
                  <a:pt x="191" y="0"/>
                </a:lnTo>
                <a:lnTo>
                  <a:pt x="1139" y="0"/>
                </a:lnTo>
                <a:lnTo>
                  <a:pt x="1139" y="638"/>
                </a:lnTo>
                <a:lnTo>
                  <a:pt x="1139" y="681"/>
                </a:lnTo>
                <a:lnTo>
                  <a:pt x="1139" y="1463"/>
                </a:lnTo>
                <a:lnTo>
                  <a:pt x="947" y="1654"/>
                </a:lnTo>
                <a:lnTo>
                  <a:pt x="749" y="1654"/>
                </a:lnTo>
                <a:lnTo>
                  <a:pt x="749" y="8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12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550863" y="476673"/>
            <a:ext cx="1029766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802415198"/>
      </p:ext>
    </p:extLst>
  </p:cSld>
  <p:clrMapOvr>
    <a:masterClrMapping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ontac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743700" cy="6858000"/>
          </a:xfrm>
          <a:custGeom>
            <a:avLst/>
            <a:gdLst/>
            <a:ahLst/>
            <a:cxnLst/>
            <a:rect l="l" t="t" r="r" b="b"/>
            <a:pathLst>
              <a:path w="6743700" h="6858000">
                <a:moveTo>
                  <a:pt x="0" y="0"/>
                </a:moveTo>
                <a:lnTo>
                  <a:pt x="5448300" y="0"/>
                </a:lnTo>
                <a:lnTo>
                  <a:pt x="6743700" y="0"/>
                </a:lnTo>
                <a:lnTo>
                  <a:pt x="54483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11884B64-DCF6-4E99-B60E-8EB89106D7D6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50863" y="692671"/>
            <a:ext cx="4897438" cy="4176192"/>
          </a:xfrm>
        </p:spPr>
        <p:txBody>
          <a:bodyPr anchor="t" anchorCtr="0"/>
          <a:lstStyle>
            <a:lvl1pPr algn="l">
              <a:defRPr sz="4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Thank you text.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50863" y="5013176"/>
            <a:ext cx="4897437" cy="1152674"/>
          </a:xfrm>
        </p:spPr>
        <p:txBody>
          <a:bodyPr anchor="b" anchorCtr="0"/>
          <a:lstStyle>
            <a:lvl1pPr marL="0" indent="0">
              <a:buFontTx/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your contact details</a:t>
            </a:r>
            <a:endParaRPr lang="en-GB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3EAF8CA-FC5C-4535-ACA8-5E96E125F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915200" y="5623200"/>
            <a:ext cx="720000" cy="529065"/>
            <a:chOff x="11151163" y="6165850"/>
            <a:chExt cx="489975" cy="360040"/>
          </a:xfrm>
        </p:grpSpPr>
        <p:sp>
          <p:nvSpPr>
            <p:cNvPr id="19" name="Snip Diagonal Corner Rectangle 26">
              <a:extLst>
                <a:ext uri="{FF2B5EF4-FFF2-40B4-BE49-F238E27FC236}">
                  <a16:creationId xmlns:a16="http://schemas.microsoft.com/office/drawing/2014/main" id="{6234985F-FD24-4FA4-84C6-A7D41C43E2BD}"/>
                </a:ext>
              </a:extLst>
            </p:cNvPr>
            <p:cNvSpPr/>
            <p:nvPr userDrawn="1"/>
          </p:nvSpPr>
          <p:spPr>
            <a:xfrm>
              <a:off x="11151538" y="6165850"/>
              <a:ext cx="489600" cy="360040"/>
            </a:xfrm>
            <a:prstGeom prst="snip2DiagRect">
              <a:avLst>
                <a:gd name="adj1" fmla="val 1960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B21502A9-5AE3-4B16-BCF8-29771F807EAE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1151163" y="6165850"/>
              <a:ext cx="489975" cy="360000"/>
            </a:xfrm>
            <a:custGeom>
              <a:avLst/>
              <a:gdLst>
                <a:gd name="T0" fmla="*/ 2431 w 3438"/>
                <a:gd name="T1" fmla="*/ 1652 h 2526"/>
                <a:gd name="T2" fmla="*/ 2460 w 3438"/>
                <a:gd name="T3" fmla="*/ 1720 h 2526"/>
                <a:gd name="T4" fmla="*/ 2533 w 3438"/>
                <a:gd name="T5" fmla="*/ 1741 h 2526"/>
                <a:gd name="T6" fmla="*/ 2577 w 3438"/>
                <a:gd name="T7" fmla="*/ 1947 h 2526"/>
                <a:gd name="T8" fmla="*/ 2406 w 3438"/>
                <a:gd name="T9" fmla="*/ 1943 h 2526"/>
                <a:gd name="T10" fmla="*/ 2298 w 3438"/>
                <a:gd name="T11" fmla="*/ 1903 h 2526"/>
                <a:gd name="T12" fmla="*/ 2226 w 3438"/>
                <a:gd name="T13" fmla="*/ 1815 h 2526"/>
                <a:gd name="T14" fmla="*/ 2192 w 3438"/>
                <a:gd name="T15" fmla="*/ 1655 h 2526"/>
                <a:gd name="T16" fmla="*/ 2188 w 3438"/>
                <a:gd name="T17" fmla="*/ 842 h 2526"/>
                <a:gd name="T18" fmla="*/ 1012 w 3438"/>
                <a:gd name="T19" fmla="*/ 1663 h 2526"/>
                <a:gd name="T20" fmla="*/ 1105 w 3438"/>
                <a:gd name="T21" fmla="*/ 1736 h 2526"/>
                <a:gd name="T22" fmla="*/ 1218 w 3438"/>
                <a:gd name="T23" fmla="*/ 1764 h 2526"/>
                <a:gd name="T24" fmla="*/ 1376 w 3438"/>
                <a:gd name="T25" fmla="*/ 1760 h 2526"/>
                <a:gd name="T26" fmla="*/ 1481 w 3438"/>
                <a:gd name="T27" fmla="*/ 1724 h 2526"/>
                <a:gd name="T28" fmla="*/ 1553 w 3438"/>
                <a:gd name="T29" fmla="*/ 1657 h 2526"/>
                <a:gd name="T30" fmla="*/ 1603 w 3438"/>
                <a:gd name="T31" fmla="*/ 1536 h 2526"/>
                <a:gd name="T32" fmla="*/ 1633 w 3438"/>
                <a:gd name="T33" fmla="*/ 1326 h 2526"/>
                <a:gd name="T34" fmla="*/ 1628 w 3438"/>
                <a:gd name="T35" fmla="*/ 1050 h 2526"/>
                <a:gd name="T36" fmla="*/ 1585 w 3438"/>
                <a:gd name="T37" fmla="*/ 844 h 2526"/>
                <a:gd name="T38" fmla="*/ 1514 w 3438"/>
                <a:gd name="T39" fmla="*/ 729 h 2526"/>
                <a:gd name="T40" fmla="*/ 1425 w 3438"/>
                <a:gd name="T41" fmla="*/ 675 h 2526"/>
                <a:gd name="T42" fmla="*/ 1280 w 3438"/>
                <a:gd name="T43" fmla="*/ 653 h 2526"/>
                <a:gd name="T44" fmla="*/ 1154 w 3438"/>
                <a:gd name="T45" fmla="*/ 669 h 2526"/>
                <a:gd name="T46" fmla="*/ 1046 w 3438"/>
                <a:gd name="T47" fmla="*/ 729 h 2526"/>
                <a:gd name="T48" fmla="*/ 985 w 3438"/>
                <a:gd name="T49" fmla="*/ 815 h 2526"/>
                <a:gd name="T50" fmla="*/ 938 w 3438"/>
                <a:gd name="T51" fmla="*/ 990 h 2526"/>
                <a:gd name="T52" fmla="*/ 923 w 3438"/>
                <a:gd name="T53" fmla="*/ 1254 h 2526"/>
                <a:gd name="T54" fmla="*/ 947 w 3438"/>
                <a:gd name="T55" fmla="*/ 1497 h 2526"/>
                <a:gd name="T56" fmla="*/ 998 w 3438"/>
                <a:gd name="T57" fmla="*/ 1641 h 2526"/>
                <a:gd name="T58" fmla="*/ 1142 w 3438"/>
                <a:gd name="T59" fmla="*/ 1970 h 2526"/>
                <a:gd name="T60" fmla="*/ 992 w 3438"/>
                <a:gd name="T61" fmla="*/ 1933 h 2526"/>
                <a:gd name="T62" fmla="*/ 864 w 3438"/>
                <a:gd name="T63" fmla="*/ 1857 h 2526"/>
                <a:gd name="T64" fmla="*/ 798 w 3438"/>
                <a:gd name="T65" fmla="*/ 1784 h 2526"/>
                <a:gd name="T66" fmla="*/ 731 w 3438"/>
                <a:gd name="T67" fmla="*/ 1645 h 2526"/>
                <a:gd name="T68" fmla="*/ 681 w 3438"/>
                <a:gd name="T69" fmla="*/ 1402 h 2526"/>
                <a:gd name="T70" fmla="*/ 674 w 3438"/>
                <a:gd name="T71" fmla="*/ 1124 h 2526"/>
                <a:gd name="T72" fmla="*/ 716 w 3438"/>
                <a:gd name="T73" fmla="*/ 839 h 2526"/>
                <a:gd name="T74" fmla="*/ 777 w 3438"/>
                <a:gd name="T75" fmla="*/ 684 h 2526"/>
                <a:gd name="T76" fmla="*/ 856 w 3438"/>
                <a:gd name="T77" fmla="*/ 579 h 2526"/>
                <a:gd name="T78" fmla="*/ 966 w 3438"/>
                <a:gd name="T79" fmla="*/ 502 h 2526"/>
                <a:gd name="T80" fmla="*/ 1125 w 3438"/>
                <a:gd name="T81" fmla="*/ 454 h 2526"/>
                <a:gd name="T82" fmla="*/ 1301 w 3438"/>
                <a:gd name="T83" fmla="*/ 443 h 2526"/>
                <a:gd name="T84" fmla="*/ 1471 w 3438"/>
                <a:gd name="T85" fmla="*/ 461 h 2526"/>
                <a:gd name="T86" fmla="*/ 1634 w 3438"/>
                <a:gd name="T87" fmla="*/ 524 h 2526"/>
                <a:gd name="T88" fmla="*/ 1723 w 3438"/>
                <a:gd name="T89" fmla="*/ 599 h 2526"/>
                <a:gd name="T90" fmla="*/ 1809 w 3438"/>
                <a:gd name="T91" fmla="*/ 740 h 2526"/>
                <a:gd name="T92" fmla="*/ 1867 w 3438"/>
                <a:gd name="T93" fmla="*/ 951 h 2526"/>
                <a:gd name="T94" fmla="*/ 1885 w 3438"/>
                <a:gd name="T95" fmla="*/ 1250 h 2526"/>
                <a:gd name="T96" fmla="*/ 1871 w 3438"/>
                <a:gd name="T97" fmla="*/ 1454 h 2526"/>
                <a:gd name="T98" fmla="*/ 1830 w 3438"/>
                <a:gd name="T99" fmla="*/ 1639 h 2526"/>
                <a:gd name="T100" fmla="*/ 1768 w 3438"/>
                <a:gd name="T101" fmla="*/ 1765 h 2526"/>
                <a:gd name="T102" fmla="*/ 1663 w 3438"/>
                <a:gd name="T103" fmla="*/ 1874 h 2526"/>
                <a:gd name="T104" fmla="*/ 1375 w 3438"/>
                <a:gd name="T105" fmla="*/ 1973 h 2526"/>
                <a:gd name="T106" fmla="*/ 2359 w 3438"/>
                <a:gd name="T107" fmla="*/ 0 h 2526"/>
                <a:gd name="T108" fmla="*/ 0 w 3438"/>
                <a:gd name="T109" fmla="*/ 2526 h 2526"/>
                <a:gd name="T110" fmla="*/ 3438 w 3438"/>
                <a:gd name="T111" fmla="*/ 1255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8" h="2526">
                  <a:moveTo>
                    <a:pt x="2724" y="1043"/>
                  </a:moveTo>
                  <a:lnTo>
                    <a:pt x="2423" y="1043"/>
                  </a:lnTo>
                  <a:lnTo>
                    <a:pt x="2423" y="1521"/>
                  </a:lnTo>
                  <a:lnTo>
                    <a:pt x="2423" y="1553"/>
                  </a:lnTo>
                  <a:lnTo>
                    <a:pt x="2424" y="1582"/>
                  </a:lnTo>
                  <a:lnTo>
                    <a:pt x="2425" y="1608"/>
                  </a:lnTo>
                  <a:lnTo>
                    <a:pt x="2428" y="1632"/>
                  </a:lnTo>
                  <a:lnTo>
                    <a:pt x="2431" y="1652"/>
                  </a:lnTo>
                  <a:lnTo>
                    <a:pt x="2434" y="1670"/>
                  </a:lnTo>
                  <a:lnTo>
                    <a:pt x="2438" y="1684"/>
                  </a:lnTo>
                  <a:lnTo>
                    <a:pt x="2442" y="1697"/>
                  </a:lnTo>
                  <a:lnTo>
                    <a:pt x="2446" y="1702"/>
                  </a:lnTo>
                  <a:lnTo>
                    <a:pt x="2449" y="1707"/>
                  </a:lnTo>
                  <a:lnTo>
                    <a:pt x="2452" y="1711"/>
                  </a:lnTo>
                  <a:lnTo>
                    <a:pt x="2456" y="1716"/>
                  </a:lnTo>
                  <a:lnTo>
                    <a:pt x="2460" y="1720"/>
                  </a:lnTo>
                  <a:lnTo>
                    <a:pt x="2466" y="1724"/>
                  </a:lnTo>
                  <a:lnTo>
                    <a:pt x="2477" y="1729"/>
                  </a:lnTo>
                  <a:lnTo>
                    <a:pt x="2491" y="1735"/>
                  </a:lnTo>
                  <a:lnTo>
                    <a:pt x="2499" y="1736"/>
                  </a:lnTo>
                  <a:lnTo>
                    <a:pt x="2506" y="1738"/>
                  </a:lnTo>
                  <a:lnTo>
                    <a:pt x="2514" y="1739"/>
                  </a:lnTo>
                  <a:lnTo>
                    <a:pt x="2523" y="1739"/>
                  </a:lnTo>
                  <a:lnTo>
                    <a:pt x="2533" y="1741"/>
                  </a:lnTo>
                  <a:lnTo>
                    <a:pt x="2542" y="1741"/>
                  </a:lnTo>
                  <a:lnTo>
                    <a:pt x="2722" y="1734"/>
                  </a:lnTo>
                  <a:lnTo>
                    <a:pt x="2732" y="1923"/>
                  </a:lnTo>
                  <a:lnTo>
                    <a:pt x="2697" y="1929"/>
                  </a:lnTo>
                  <a:lnTo>
                    <a:pt x="2664" y="1935"/>
                  </a:lnTo>
                  <a:lnTo>
                    <a:pt x="2633" y="1941"/>
                  </a:lnTo>
                  <a:lnTo>
                    <a:pt x="2603" y="1944"/>
                  </a:lnTo>
                  <a:lnTo>
                    <a:pt x="2577" y="1947"/>
                  </a:lnTo>
                  <a:lnTo>
                    <a:pt x="2553" y="1950"/>
                  </a:lnTo>
                  <a:lnTo>
                    <a:pt x="2530" y="1951"/>
                  </a:lnTo>
                  <a:lnTo>
                    <a:pt x="2510" y="1952"/>
                  </a:lnTo>
                  <a:lnTo>
                    <a:pt x="2487" y="1951"/>
                  </a:lnTo>
                  <a:lnTo>
                    <a:pt x="2466" y="1950"/>
                  </a:lnTo>
                  <a:lnTo>
                    <a:pt x="2445" y="1948"/>
                  </a:lnTo>
                  <a:lnTo>
                    <a:pt x="2425" y="1946"/>
                  </a:lnTo>
                  <a:lnTo>
                    <a:pt x="2406" y="1943"/>
                  </a:lnTo>
                  <a:lnTo>
                    <a:pt x="2388" y="1939"/>
                  </a:lnTo>
                  <a:lnTo>
                    <a:pt x="2370" y="1935"/>
                  </a:lnTo>
                  <a:lnTo>
                    <a:pt x="2362" y="1933"/>
                  </a:lnTo>
                  <a:lnTo>
                    <a:pt x="2354" y="1930"/>
                  </a:lnTo>
                  <a:lnTo>
                    <a:pt x="2339" y="1925"/>
                  </a:lnTo>
                  <a:lnTo>
                    <a:pt x="2324" y="1918"/>
                  </a:lnTo>
                  <a:lnTo>
                    <a:pt x="2311" y="1911"/>
                  </a:lnTo>
                  <a:lnTo>
                    <a:pt x="2298" y="1903"/>
                  </a:lnTo>
                  <a:lnTo>
                    <a:pt x="2286" y="1896"/>
                  </a:lnTo>
                  <a:lnTo>
                    <a:pt x="2276" y="1887"/>
                  </a:lnTo>
                  <a:lnTo>
                    <a:pt x="2265" y="1877"/>
                  </a:lnTo>
                  <a:lnTo>
                    <a:pt x="2256" y="1866"/>
                  </a:lnTo>
                  <a:lnTo>
                    <a:pt x="2249" y="1855"/>
                  </a:lnTo>
                  <a:lnTo>
                    <a:pt x="2241" y="1843"/>
                  </a:lnTo>
                  <a:lnTo>
                    <a:pt x="2233" y="1829"/>
                  </a:lnTo>
                  <a:lnTo>
                    <a:pt x="2226" y="1815"/>
                  </a:lnTo>
                  <a:lnTo>
                    <a:pt x="2220" y="1799"/>
                  </a:lnTo>
                  <a:lnTo>
                    <a:pt x="2215" y="1782"/>
                  </a:lnTo>
                  <a:lnTo>
                    <a:pt x="2209" y="1764"/>
                  </a:lnTo>
                  <a:lnTo>
                    <a:pt x="2205" y="1744"/>
                  </a:lnTo>
                  <a:lnTo>
                    <a:pt x="2201" y="1724"/>
                  </a:lnTo>
                  <a:lnTo>
                    <a:pt x="2198" y="1702"/>
                  </a:lnTo>
                  <a:lnTo>
                    <a:pt x="2195" y="1679"/>
                  </a:lnTo>
                  <a:lnTo>
                    <a:pt x="2192" y="1655"/>
                  </a:lnTo>
                  <a:lnTo>
                    <a:pt x="2190" y="1630"/>
                  </a:lnTo>
                  <a:lnTo>
                    <a:pt x="2189" y="1603"/>
                  </a:lnTo>
                  <a:lnTo>
                    <a:pt x="2188" y="1575"/>
                  </a:lnTo>
                  <a:lnTo>
                    <a:pt x="2188" y="1547"/>
                  </a:lnTo>
                  <a:lnTo>
                    <a:pt x="2188" y="1043"/>
                  </a:lnTo>
                  <a:lnTo>
                    <a:pt x="2021" y="1043"/>
                  </a:lnTo>
                  <a:lnTo>
                    <a:pt x="2021" y="842"/>
                  </a:lnTo>
                  <a:lnTo>
                    <a:pt x="2188" y="842"/>
                  </a:lnTo>
                  <a:lnTo>
                    <a:pt x="2188" y="526"/>
                  </a:lnTo>
                  <a:lnTo>
                    <a:pt x="2423" y="526"/>
                  </a:lnTo>
                  <a:lnTo>
                    <a:pt x="2423" y="842"/>
                  </a:lnTo>
                  <a:lnTo>
                    <a:pt x="2724" y="842"/>
                  </a:lnTo>
                  <a:lnTo>
                    <a:pt x="2724" y="1043"/>
                  </a:lnTo>
                  <a:close/>
                  <a:moveTo>
                    <a:pt x="998" y="1641"/>
                  </a:moveTo>
                  <a:lnTo>
                    <a:pt x="1007" y="1656"/>
                  </a:lnTo>
                  <a:lnTo>
                    <a:pt x="1012" y="1663"/>
                  </a:lnTo>
                  <a:lnTo>
                    <a:pt x="1018" y="1670"/>
                  </a:lnTo>
                  <a:lnTo>
                    <a:pt x="1029" y="1683"/>
                  </a:lnTo>
                  <a:lnTo>
                    <a:pt x="1043" y="1696"/>
                  </a:lnTo>
                  <a:lnTo>
                    <a:pt x="1056" y="1707"/>
                  </a:lnTo>
                  <a:lnTo>
                    <a:pt x="1072" y="1718"/>
                  </a:lnTo>
                  <a:lnTo>
                    <a:pt x="1088" y="1727"/>
                  </a:lnTo>
                  <a:lnTo>
                    <a:pt x="1097" y="1732"/>
                  </a:lnTo>
                  <a:lnTo>
                    <a:pt x="1105" y="1736"/>
                  </a:lnTo>
                  <a:lnTo>
                    <a:pt x="1123" y="1743"/>
                  </a:lnTo>
                  <a:lnTo>
                    <a:pt x="1143" y="1750"/>
                  </a:lnTo>
                  <a:lnTo>
                    <a:pt x="1153" y="1753"/>
                  </a:lnTo>
                  <a:lnTo>
                    <a:pt x="1163" y="1755"/>
                  </a:lnTo>
                  <a:lnTo>
                    <a:pt x="1185" y="1760"/>
                  </a:lnTo>
                  <a:lnTo>
                    <a:pt x="1195" y="1762"/>
                  </a:lnTo>
                  <a:lnTo>
                    <a:pt x="1207" y="1763"/>
                  </a:lnTo>
                  <a:lnTo>
                    <a:pt x="1218" y="1764"/>
                  </a:lnTo>
                  <a:lnTo>
                    <a:pt x="1230" y="1765"/>
                  </a:lnTo>
                  <a:lnTo>
                    <a:pt x="1254" y="1768"/>
                  </a:lnTo>
                  <a:lnTo>
                    <a:pt x="1280" y="1768"/>
                  </a:lnTo>
                  <a:lnTo>
                    <a:pt x="1306" y="1768"/>
                  </a:lnTo>
                  <a:lnTo>
                    <a:pt x="1330" y="1765"/>
                  </a:lnTo>
                  <a:lnTo>
                    <a:pt x="1342" y="1764"/>
                  </a:lnTo>
                  <a:lnTo>
                    <a:pt x="1353" y="1763"/>
                  </a:lnTo>
                  <a:lnTo>
                    <a:pt x="1376" y="1760"/>
                  </a:lnTo>
                  <a:lnTo>
                    <a:pt x="1397" y="1755"/>
                  </a:lnTo>
                  <a:lnTo>
                    <a:pt x="1418" y="1750"/>
                  </a:lnTo>
                  <a:lnTo>
                    <a:pt x="1428" y="1747"/>
                  </a:lnTo>
                  <a:lnTo>
                    <a:pt x="1437" y="1744"/>
                  </a:lnTo>
                  <a:lnTo>
                    <a:pt x="1455" y="1736"/>
                  </a:lnTo>
                  <a:lnTo>
                    <a:pt x="1464" y="1733"/>
                  </a:lnTo>
                  <a:lnTo>
                    <a:pt x="1473" y="1728"/>
                  </a:lnTo>
                  <a:lnTo>
                    <a:pt x="1481" y="1724"/>
                  </a:lnTo>
                  <a:lnTo>
                    <a:pt x="1489" y="1719"/>
                  </a:lnTo>
                  <a:lnTo>
                    <a:pt x="1503" y="1708"/>
                  </a:lnTo>
                  <a:lnTo>
                    <a:pt x="1510" y="1703"/>
                  </a:lnTo>
                  <a:lnTo>
                    <a:pt x="1517" y="1697"/>
                  </a:lnTo>
                  <a:lnTo>
                    <a:pt x="1530" y="1685"/>
                  </a:lnTo>
                  <a:lnTo>
                    <a:pt x="1536" y="1679"/>
                  </a:lnTo>
                  <a:lnTo>
                    <a:pt x="1541" y="1672"/>
                  </a:lnTo>
                  <a:lnTo>
                    <a:pt x="1553" y="1657"/>
                  </a:lnTo>
                  <a:lnTo>
                    <a:pt x="1562" y="1643"/>
                  </a:lnTo>
                  <a:lnTo>
                    <a:pt x="1571" y="1626"/>
                  </a:lnTo>
                  <a:lnTo>
                    <a:pt x="1579" y="1609"/>
                  </a:lnTo>
                  <a:lnTo>
                    <a:pt x="1583" y="1599"/>
                  </a:lnTo>
                  <a:lnTo>
                    <a:pt x="1587" y="1590"/>
                  </a:lnTo>
                  <a:lnTo>
                    <a:pt x="1594" y="1570"/>
                  </a:lnTo>
                  <a:lnTo>
                    <a:pt x="1600" y="1547"/>
                  </a:lnTo>
                  <a:lnTo>
                    <a:pt x="1603" y="1536"/>
                  </a:lnTo>
                  <a:lnTo>
                    <a:pt x="1607" y="1525"/>
                  </a:lnTo>
                  <a:lnTo>
                    <a:pt x="1612" y="1500"/>
                  </a:lnTo>
                  <a:lnTo>
                    <a:pt x="1617" y="1474"/>
                  </a:lnTo>
                  <a:lnTo>
                    <a:pt x="1621" y="1447"/>
                  </a:lnTo>
                  <a:lnTo>
                    <a:pt x="1625" y="1419"/>
                  </a:lnTo>
                  <a:lnTo>
                    <a:pt x="1628" y="1389"/>
                  </a:lnTo>
                  <a:lnTo>
                    <a:pt x="1630" y="1359"/>
                  </a:lnTo>
                  <a:lnTo>
                    <a:pt x="1633" y="1326"/>
                  </a:lnTo>
                  <a:lnTo>
                    <a:pt x="1634" y="1292"/>
                  </a:lnTo>
                  <a:lnTo>
                    <a:pt x="1635" y="1256"/>
                  </a:lnTo>
                  <a:lnTo>
                    <a:pt x="1635" y="1220"/>
                  </a:lnTo>
                  <a:lnTo>
                    <a:pt x="1635" y="1183"/>
                  </a:lnTo>
                  <a:lnTo>
                    <a:pt x="1634" y="1148"/>
                  </a:lnTo>
                  <a:lnTo>
                    <a:pt x="1633" y="1115"/>
                  </a:lnTo>
                  <a:lnTo>
                    <a:pt x="1630" y="1081"/>
                  </a:lnTo>
                  <a:lnTo>
                    <a:pt x="1628" y="1050"/>
                  </a:lnTo>
                  <a:lnTo>
                    <a:pt x="1625" y="1020"/>
                  </a:lnTo>
                  <a:lnTo>
                    <a:pt x="1620" y="991"/>
                  </a:lnTo>
                  <a:lnTo>
                    <a:pt x="1616" y="963"/>
                  </a:lnTo>
                  <a:lnTo>
                    <a:pt x="1611" y="937"/>
                  </a:lnTo>
                  <a:lnTo>
                    <a:pt x="1606" y="911"/>
                  </a:lnTo>
                  <a:lnTo>
                    <a:pt x="1600" y="888"/>
                  </a:lnTo>
                  <a:lnTo>
                    <a:pt x="1593" y="865"/>
                  </a:lnTo>
                  <a:lnTo>
                    <a:pt x="1585" y="844"/>
                  </a:lnTo>
                  <a:lnTo>
                    <a:pt x="1578" y="824"/>
                  </a:lnTo>
                  <a:lnTo>
                    <a:pt x="1568" y="806"/>
                  </a:lnTo>
                  <a:lnTo>
                    <a:pt x="1559" y="788"/>
                  </a:lnTo>
                  <a:lnTo>
                    <a:pt x="1550" y="772"/>
                  </a:lnTo>
                  <a:lnTo>
                    <a:pt x="1545" y="764"/>
                  </a:lnTo>
                  <a:lnTo>
                    <a:pt x="1539" y="756"/>
                  </a:lnTo>
                  <a:lnTo>
                    <a:pt x="1527" y="742"/>
                  </a:lnTo>
                  <a:lnTo>
                    <a:pt x="1514" y="729"/>
                  </a:lnTo>
                  <a:lnTo>
                    <a:pt x="1508" y="723"/>
                  </a:lnTo>
                  <a:lnTo>
                    <a:pt x="1500" y="717"/>
                  </a:lnTo>
                  <a:lnTo>
                    <a:pt x="1493" y="711"/>
                  </a:lnTo>
                  <a:lnTo>
                    <a:pt x="1485" y="706"/>
                  </a:lnTo>
                  <a:lnTo>
                    <a:pt x="1469" y="696"/>
                  </a:lnTo>
                  <a:lnTo>
                    <a:pt x="1453" y="687"/>
                  </a:lnTo>
                  <a:lnTo>
                    <a:pt x="1435" y="679"/>
                  </a:lnTo>
                  <a:lnTo>
                    <a:pt x="1425" y="675"/>
                  </a:lnTo>
                  <a:lnTo>
                    <a:pt x="1415" y="672"/>
                  </a:lnTo>
                  <a:lnTo>
                    <a:pt x="1395" y="666"/>
                  </a:lnTo>
                  <a:lnTo>
                    <a:pt x="1375" y="662"/>
                  </a:lnTo>
                  <a:lnTo>
                    <a:pt x="1352" y="657"/>
                  </a:lnTo>
                  <a:lnTo>
                    <a:pt x="1341" y="656"/>
                  </a:lnTo>
                  <a:lnTo>
                    <a:pt x="1330" y="655"/>
                  </a:lnTo>
                  <a:lnTo>
                    <a:pt x="1305" y="654"/>
                  </a:lnTo>
                  <a:lnTo>
                    <a:pt x="1280" y="653"/>
                  </a:lnTo>
                  <a:lnTo>
                    <a:pt x="1255" y="654"/>
                  </a:lnTo>
                  <a:lnTo>
                    <a:pt x="1243" y="654"/>
                  </a:lnTo>
                  <a:lnTo>
                    <a:pt x="1231" y="655"/>
                  </a:lnTo>
                  <a:lnTo>
                    <a:pt x="1219" y="656"/>
                  </a:lnTo>
                  <a:lnTo>
                    <a:pt x="1208" y="657"/>
                  </a:lnTo>
                  <a:lnTo>
                    <a:pt x="1186" y="662"/>
                  </a:lnTo>
                  <a:lnTo>
                    <a:pt x="1165" y="666"/>
                  </a:lnTo>
                  <a:lnTo>
                    <a:pt x="1154" y="669"/>
                  </a:lnTo>
                  <a:lnTo>
                    <a:pt x="1145" y="672"/>
                  </a:lnTo>
                  <a:lnTo>
                    <a:pt x="1126" y="679"/>
                  </a:lnTo>
                  <a:lnTo>
                    <a:pt x="1108" y="687"/>
                  </a:lnTo>
                  <a:lnTo>
                    <a:pt x="1091" y="696"/>
                  </a:lnTo>
                  <a:lnTo>
                    <a:pt x="1082" y="700"/>
                  </a:lnTo>
                  <a:lnTo>
                    <a:pt x="1074" y="706"/>
                  </a:lnTo>
                  <a:lnTo>
                    <a:pt x="1060" y="717"/>
                  </a:lnTo>
                  <a:lnTo>
                    <a:pt x="1046" y="729"/>
                  </a:lnTo>
                  <a:lnTo>
                    <a:pt x="1033" y="742"/>
                  </a:lnTo>
                  <a:lnTo>
                    <a:pt x="1026" y="748"/>
                  </a:lnTo>
                  <a:lnTo>
                    <a:pt x="1020" y="756"/>
                  </a:lnTo>
                  <a:lnTo>
                    <a:pt x="1015" y="764"/>
                  </a:lnTo>
                  <a:lnTo>
                    <a:pt x="1009" y="772"/>
                  </a:lnTo>
                  <a:lnTo>
                    <a:pt x="1000" y="788"/>
                  </a:lnTo>
                  <a:lnTo>
                    <a:pt x="990" y="806"/>
                  </a:lnTo>
                  <a:lnTo>
                    <a:pt x="985" y="815"/>
                  </a:lnTo>
                  <a:lnTo>
                    <a:pt x="982" y="824"/>
                  </a:lnTo>
                  <a:lnTo>
                    <a:pt x="974" y="844"/>
                  </a:lnTo>
                  <a:lnTo>
                    <a:pt x="966" y="865"/>
                  </a:lnTo>
                  <a:lnTo>
                    <a:pt x="959" y="888"/>
                  </a:lnTo>
                  <a:lnTo>
                    <a:pt x="953" y="911"/>
                  </a:lnTo>
                  <a:lnTo>
                    <a:pt x="947" y="936"/>
                  </a:lnTo>
                  <a:lnTo>
                    <a:pt x="942" y="963"/>
                  </a:lnTo>
                  <a:lnTo>
                    <a:pt x="938" y="990"/>
                  </a:lnTo>
                  <a:lnTo>
                    <a:pt x="933" y="1019"/>
                  </a:lnTo>
                  <a:lnTo>
                    <a:pt x="930" y="1048"/>
                  </a:lnTo>
                  <a:lnTo>
                    <a:pt x="928" y="1080"/>
                  </a:lnTo>
                  <a:lnTo>
                    <a:pt x="926" y="1112"/>
                  </a:lnTo>
                  <a:lnTo>
                    <a:pt x="924" y="1146"/>
                  </a:lnTo>
                  <a:lnTo>
                    <a:pt x="923" y="1182"/>
                  </a:lnTo>
                  <a:lnTo>
                    <a:pt x="923" y="1218"/>
                  </a:lnTo>
                  <a:lnTo>
                    <a:pt x="923" y="1254"/>
                  </a:lnTo>
                  <a:lnTo>
                    <a:pt x="924" y="1289"/>
                  </a:lnTo>
                  <a:lnTo>
                    <a:pt x="926" y="1323"/>
                  </a:lnTo>
                  <a:lnTo>
                    <a:pt x="928" y="1355"/>
                  </a:lnTo>
                  <a:lnTo>
                    <a:pt x="930" y="1387"/>
                  </a:lnTo>
                  <a:lnTo>
                    <a:pt x="933" y="1416"/>
                  </a:lnTo>
                  <a:lnTo>
                    <a:pt x="937" y="1444"/>
                  </a:lnTo>
                  <a:lnTo>
                    <a:pt x="941" y="1471"/>
                  </a:lnTo>
                  <a:lnTo>
                    <a:pt x="947" y="1497"/>
                  </a:lnTo>
                  <a:lnTo>
                    <a:pt x="953" y="1521"/>
                  </a:lnTo>
                  <a:lnTo>
                    <a:pt x="958" y="1545"/>
                  </a:lnTo>
                  <a:lnTo>
                    <a:pt x="962" y="1555"/>
                  </a:lnTo>
                  <a:lnTo>
                    <a:pt x="965" y="1566"/>
                  </a:lnTo>
                  <a:lnTo>
                    <a:pt x="972" y="1587"/>
                  </a:lnTo>
                  <a:lnTo>
                    <a:pt x="980" y="1606"/>
                  </a:lnTo>
                  <a:lnTo>
                    <a:pt x="989" y="1624"/>
                  </a:lnTo>
                  <a:lnTo>
                    <a:pt x="998" y="1641"/>
                  </a:lnTo>
                  <a:close/>
                  <a:moveTo>
                    <a:pt x="1280" y="1978"/>
                  </a:moveTo>
                  <a:lnTo>
                    <a:pt x="1259" y="1978"/>
                  </a:lnTo>
                  <a:lnTo>
                    <a:pt x="1239" y="1978"/>
                  </a:lnTo>
                  <a:lnTo>
                    <a:pt x="1218" y="1977"/>
                  </a:lnTo>
                  <a:lnTo>
                    <a:pt x="1198" y="1975"/>
                  </a:lnTo>
                  <a:lnTo>
                    <a:pt x="1179" y="1974"/>
                  </a:lnTo>
                  <a:lnTo>
                    <a:pt x="1160" y="1972"/>
                  </a:lnTo>
                  <a:lnTo>
                    <a:pt x="1142" y="1970"/>
                  </a:lnTo>
                  <a:lnTo>
                    <a:pt x="1124" y="1966"/>
                  </a:lnTo>
                  <a:lnTo>
                    <a:pt x="1106" y="1964"/>
                  </a:lnTo>
                  <a:lnTo>
                    <a:pt x="1088" y="1961"/>
                  </a:lnTo>
                  <a:lnTo>
                    <a:pt x="1071" y="1956"/>
                  </a:lnTo>
                  <a:lnTo>
                    <a:pt x="1054" y="1953"/>
                  </a:lnTo>
                  <a:lnTo>
                    <a:pt x="1038" y="1948"/>
                  </a:lnTo>
                  <a:lnTo>
                    <a:pt x="1022" y="1943"/>
                  </a:lnTo>
                  <a:lnTo>
                    <a:pt x="992" y="1933"/>
                  </a:lnTo>
                  <a:lnTo>
                    <a:pt x="963" y="1920"/>
                  </a:lnTo>
                  <a:lnTo>
                    <a:pt x="949" y="1914"/>
                  </a:lnTo>
                  <a:lnTo>
                    <a:pt x="936" y="1907"/>
                  </a:lnTo>
                  <a:lnTo>
                    <a:pt x="911" y="1892"/>
                  </a:lnTo>
                  <a:lnTo>
                    <a:pt x="899" y="1884"/>
                  </a:lnTo>
                  <a:lnTo>
                    <a:pt x="886" y="1875"/>
                  </a:lnTo>
                  <a:lnTo>
                    <a:pt x="875" y="1866"/>
                  </a:lnTo>
                  <a:lnTo>
                    <a:pt x="864" y="1857"/>
                  </a:lnTo>
                  <a:lnTo>
                    <a:pt x="853" y="1848"/>
                  </a:lnTo>
                  <a:lnTo>
                    <a:pt x="843" y="1838"/>
                  </a:lnTo>
                  <a:lnTo>
                    <a:pt x="833" y="1828"/>
                  </a:lnTo>
                  <a:lnTo>
                    <a:pt x="824" y="1818"/>
                  </a:lnTo>
                  <a:lnTo>
                    <a:pt x="815" y="1807"/>
                  </a:lnTo>
                  <a:lnTo>
                    <a:pt x="811" y="1801"/>
                  </a:lnTo>
                  <a:lnTo>
                    <a:pt x="806" y="1796"/>
                  </a:lnTo>
                  <a:lnTo>
                    <a:pt x="798" y="1784"/>
                  </a:lnTo>
                  <a:lnTo>
                    <a:pt x="790" y="1772"/>
                  </a:lnTo>
                  <a:lnTo>
                    <a:pt x="783" y="1760"/>
                  </a:lnTo>
                  <a:lnTo>
                    <a:pt x="776" y="1747"/>
                  </a:lnTo>
                  <a:lnTo>
                    <a:pt x="761" y="1720"/>
                  </a:lnTo>
                  <a:lnTo>
                    <a:pt x="754" y="1706"/>
                  </a:lnTo>
                  <a:lnTo>
                    <a:pt x="748" y="1691"/>
                  </a:lnTo>
                  <a:lnTo>
                    <a:pt x="736" y="1661"/>
                  </a:lnTo>
                  <a:lnTo>
                    <a:pt x="731" y="1645"/>
                  </a:lnTo>
                  <a:lnTo>
                    <a:pt x="725" y="1629"/>
                  </a:lnTo>
                  <a:lnTo>
                    <a:pt x="715" y="1596"/>
                  </a:lnTo>
                  <a:lnTo>
                    <a:pt x="706" y="1561"/>
                  </a:lnTo>
                  <a:lnTo>
                    <a:pt x="698" y="1524"/>
                  </a:lnTo>
                  <a:lnTo>
                    <a:pt x="695" y="1505"/>
                  </a:lnTo>
                  <a:lnTo>
                    <a:pt x="691" y="1484"/>
                  </a:lnTo>
                  <a:lnTo>
                    <a:pt x="686" y="1445"/>
                  </a:lnTo>
                  <a:lnTo>
                    <a:pt x="681" y="1402"/>
                  </a:lnTo>
                  <a:lnTo>
                    <a:pt x="678" y="1360"/>
                  </a:lnTo>
                  <a:lnTo>
                    <a:pt x="676" y="1337"/>
                  </a:lnTo>
                  <a:lnTo>
                    <a:pt x="674" y="1315"/>
                  </a:lnTo>
                  <a:lnTo>
                    <a:pt x="673" y="1267"/>
                  </a:lnTo>
                  <a:lnTo>
                    <a:pt x="673" y="1219"/>
                  </a:lnTo>
                  <a:lnTo>
                    <a:pt x="673" y="1171"/>
                  </a:lnTo>
                  <a:lnTo>
                    <a:pt x="674" y="1147"/>
                  </a:lnTo>
                  <a:lnTo>
                    <a:pt x="674" y="1124"/>
                  </a:lnTo>
                  <a:lnTo>
                    <a:pt x="678" y="1079"/>
                  </a:lnTo>
                  <a:lnTo>
                    <a:pt x="681" y="1035"/>
                  </a:lnTo>
                  <a:lnTo>
                    <a:pt x="686" y="992"/>
                  </a:lnTo>
                  <a:lnTo>
                    <a:pt x="689" y="972"/>
                  </a:lnTo>
                  <a:lnTo>
                    <a:pt x="692" y="952"/>
                  </a:lnTo>
                  <a:lnTo>
                    <a:pt x="699" y="912"/>
                  </a:lnTo>
                  <a:lnTo>
                    <a:pt x="707" y="875"/>
                  </a:lnTo>
                  <a:lnTo>
                    <a:pt x="716" y="839"/>
                  </a:lnTo>
                  <a:lnTo>
                    <a:pt x="721" y="823"/>
                  </a:lnTo>
                  <a:lnTo>
                    <a:pt x="726" y="806"/>
                  </a:lnTo>
                  <a:lnTo>
                    <a:pt x="738" y="773"/>
                  </a:lnTo>
                  <a:lnTo>
                    <a:pt x="743" y="757"/>
                  </a:lnTo>
                  <a:lnTo>
                    <a:pt x="750" y="742"/>
                  </a:lnTo>
                  <a:lnTo>
                    <a:pt x="762" y="712"/>
                  </a:lnTo>
                  <a:lnTo>
                    <a:pt x="770" y="698"/>
                  </a:lnTo>
                  <a:lnTo>
                    <a:pt x="777" y="684"/>
                  </a:lnTo>
                  <a:lnTo>
                    <a:pt x="793" y="658"/>
                  </a:lnTo>
                  <a:lnTo>
                    <a:pt x="801" y="646"/>
                  </a:lnTo>
                  <a:lnTo>
                    <a:pt x="808" y="634"/>
                  </a:lnTo>
                  <a:lnTo>
                    <a:pt x="817" y="621"/>
                  </a:lnTo>
                  <a:lnTo>
                    <a:pt x="826" y="610"/>
                  </a:lnTo>
                  <a:lnTo>
                    <a:pt x="837" y="599"/>
                  </a:lnTo>
                  <a:lnTo>
                    <a:pt x="846" y="589"/>
                  </a:lnTo>
                  <a:lnTo>
                    <a:pt x="856" y="579"/>
                  </a:lnTo>
                  <a:lnTo>
                    <a:pt x="867" y="569"/>
                  </a:lnTo>
                  <a:lnTo>
                    <a:pt x="878" y="558"/>
                  </a:lnTo>
                  <a:lnTo>
                    <a:pt x="890" y="549"/>
                  </a:lnTo>
                  <a:lnTo>
                    <a:pt x="901" y="542"/>
                  </a:lnTo>
                  <a:lnTo>
                    <a:pt x="913" y="533"/>
                  </a:lnTo>
                  <a:lnTo>
                    <a:pt x="939" y="517"/>
                  </a:lnTo>
                  <a:lnTo>
                    <a:pt x="953" y="510"/>
                  </a:lnTo>
                  <a:lnTo>
                    <a:pt x="966" y="502"/>
                  </a:lnTo>
                  <a:lnTo>
                    <a:pt x="981" y="497"/>
                  </a:lnTo>
                  <a:lnTo>
                    <a:pt x="994" y="490"/>
                  </a:lnTo>
                  <a:lnTo>
                    <a:pt x="1025" y="479"/>
                  </a:lnTo>
                  <a:lnTo>
                    <a:pt x="1057" y="470"/>
                  </a:lnTo>
                  <a:lnTo>
                    <a:pt x="1073" y="465"/>
                  </a:lnTo>
                  <a:lnTo>
                    <a:pt x="1090" y="461"/>
                  </a:lnTo>
                  <a:lnTo>
                    <a:pt x="1107" y="457"/>
                  </a:lnTo>
                  <a:lnTo>
                    <a:pt x="1125" y="454"/>
                  </a:lnTo>
                  <a:lnTo>
                    <a:pt x="1162" y="449"/>
                  </a:lnTo>
                  <a:lnTo>
                    <a:pt x="1180" y="447"/>
                  </a:lnTo>
                  <a:lnTo>
                    <a:pt x="1199" y="445"/>
                  </a:lnTo>
                  <a:lnTo>
                    <a:pt x="1219" y="444"/>
                  </a:lnTo>
                  <a:lnTo>
                    <a:pt x="1239" y="443"/>
                  </a:lnTo>
                  <a:lnTo>
                    <a:pt x="1260" y="443"/>
                  </a:lnTo>
                  <a:lnTo>
                    <a:pt x="1280" y="443"/>
                  </a:lnTo>
                  <a:lnTo>
                    <a:pt x="1301" y="443"/>
                  </a:lnTo>
                  <a:lnTo>
                    <a:pt x="1321" y="443"/>
                  </a:lnTo>
                  <a:lnTo>
                    <a:pt x="1341" y="444"/>
                  </a:lnTo>
                  <a:lnTo>
                    <a:pt x="1361" y="445"/>
                  </a:lnTo>
                  <a:lnTo>
                    <a:pt x="1398" y="449"/>
                  </a:lnTo>
                  <a:lnTo>
                    <a:pt x="1418" y="452"/>
                  </a:lnTo>
                  <a:lnTo>
                    <a:pt x="1436" y="454"/>
                  </a:lnTo>
                  <a:lnTo>
                    <a:pt x="1453" y="457"/>
                  </a:lnTo>
                  <a:lnTo>
                    <a:pt x="1471" y="461"/>
                  </a:lnTo>
                  <a:lnTo>
                    <a:pt x="1503" y="469"/>
                  </a:lnTo>
                  <a:lnTo>
                    <a:pt x="1535" y="479"/>
                  </a:lnTo>
                  <a:lnTo>
                    <a:pt x="1550" y="484"/>
                  </a:lnTo>
                  <a:lnTo>
                    <a:pt x="1565" y="490"/>
                  </a:lnTo>
                  <a:lnTo>
                    <a:pt x="1580" y="496"/>
                  </a:lnTo>
                  <a:lnTo>
                    <a:pt x="1594" y="502"/>
                  </a:lnTo>
                  <a:lnTo>
                    <a:pt x="1621" y="517"/>
                  </a:lnTo>
                  <a:lnTo>
                    <a:pt x="1634" y="524"/>
                  </a:lnTo>
                  <a:lnTo>
                    <a:pt x="1646" y="533"/>
                  </a:lnTo>
                  <a:lnTo>
                    <a:pt x="1659" y="540"/>
                  </a:lnTo>
                  <a:lnTo>
                    <a:pt x="1670" y="549"/>
                  </a:lnTo>
                  <a:lnTo>
                    <a:pt x="1682" y="558"/>
                  </a:lnTo>
                  <a:lnTo>
                    <a:pt x="1692" y="567"/>
                  </a:lnTo>
                  <a:lnTo>
                    <a:pt x="1704" y="578"/>
                  </a:lnTo>
                  <a:lnTo>
                    <a:pt x="1714" y="588"/>
                  </a:lnTo>
                  <a:lnTo>
                    <a:pt x="1723" y="599"/>
                  </a:lnTo>
                  <a:lnTo>
                    <a:pt x="1733" y="609"/>
                  </a:lnTo>
                  <a:lnTo>
                    <a:pt x="1742" y="620"/>
                  </a:lnTo>
                  <a:lnTo>
                    <a:pt x="1751" y="633"/>
                  </a:lnTo>
                  <a:lnTo>
                    <a:pt x="1767" y="657"/>
                  </a:lnTo>
                  <a:lnTo>
                    <a:pt x="1775" y="670"/>
                  </a:lnTo>
                  <a:lnTo>
                    <a:pt x="1782" y="683"/>
                  </a:lnTo>
                  <a:lnTo>
                    <a:pt x="1796" y="711"/>
                  </a:lnTo>
                  <a:lnTo>
                    <a:pt x="1809" y="740"/>
                  </a:lnTo>
                  <a:lnTo>
                    <a:pt x="1822" y="771"/>
                  </a:lnTo>
                  <a:lnTo>
                    <a:pt x="1827" y="788"/>
                  </a:lnTo>
                  <a:lnTo>
                    <a:pt x="1833" y="803"/>
                  </a:lnTo>
                  <a:lnTo>
                    <a:pt x="1842" y="838"/>
                  </a:lnTo>
                  <a:lnTo>
                    <a:pt x="1851" y="874"/>
                  </a:lnTo>
                  <a:lnTo>
                    <a:pt x="1859" y="911"/>
                  </a:lnTo>
                  <a:lnTo>
                    <a:pt x="1864" y="930"/>
                  </a:lnTo>
                  <a:lnTo>
                    <a:pt x="1867" y="951"/>
                  </a:lnTo>
                  <a:lnTo>
                    <a:pt x="1873" y="991"/>
                  </a:lnTo>
                  <a:lnTo>
                    <a:pt x="1877" y="1033"/>
                  </a:lnTo>
                  <a:lnTo>
                    <a:pt x="1880" y="1076"/>
                  </a:lnTo>
                  <a:lnTo>
                    <a:pt x="1882" y="1099"/>
                  </a:lnTo>
                  <a:lnTo>
                    <a:pt x="1884" y="1123"/>
                  </a:lnTo>
                  <a:lnTo>
                    <a:pt x="1885" y="1170"/>
                  </a:lnTo>
                  <a:lnTo>
                    <a:pt x="1885" y="1218"/>
                  </a:lnTo>
                  <a:lnTo>
                    <a:pt x="1885" y="1250"/>
                  </a:lnTo>
                  <a:lnTo>
                    <a:pt x="1885" y="1281"/>
                  </a:lnTo>
                  <a:lnTo>
                    <a:pt x="1884" y="1312"/>
                  </a:lnTo>
                  <a:lnTo>
                    <a:pt x="1882" y="1342"/>
                  </a:lnTo>
                  <a:lnTo>
                    <a:pt x="1880" y="1371"/>
                  </a:lnTo>
                  <a:lnTo>
                    <a:pt x="1877" y="1399"/>
                  </a:lnTo>
                  <a:lnTo>
                    <a:pt x="1875" y="1427"/>
                  </a:lnTo>
                  <a:lnTo>
                    <a:pt x="1874" y="1441"/>
                  </a:lnTo>
                  <a:lnTo>
                    <a:pt x="1871" y="1454"/>
                  </a:lnTo>
                  <a:lnTo>
                    <a:pt x="1868" y="1480"/>
                  </a:lnTo>
                  <a:lnTo>
                    <a:pt x="1864" y="1505"/>
                  </a:lnTo>
                  <a:lnTo>
                    <a:pt x="1859" y="1529"/>
                  </a:lnTo>
                  <a:lnTo>
                    <a:pt x="1854" y="1553"/>
                  </a:lnTo>
                  <a:lnTo>
                    <a:pt x="1849" y="1575"/>
                  </a:lnTo>
                  <a:lnTo>
                    <a:pt x="1843" y="1598"/>
                  </a:lnTo>
                  <a:lnTo>
                    <a:pt x="1836" y="1619"/>
                  </a:lnTo>
                  <a:lnTo>
                    <a:pt x="1830" y="1639"/>
                  </a:lnTo>
                  <a:lnTo>
                    <a:pt x="1823" y="1659"/>
                  </a:lnTo>
                  <a:lnTo>
                    <a:pt x="1815" y="1679"/>
                  </a:lnTo>
                  <a:lnTo>
                    <a:pt x="1811" y="1688"/>
                  </a:lnTo>
                  <a:lnTo>
                    <a:pt x="1806" y="1697"/>
                  </a:lnTo>
                  <a:lnTo>
                    <a:pt x="1798" y="1715"/>
                  </a:lnTo>
                  <a:lnTo>
                    <a:pt x="1788" y="1733"/>
                  </a:lnTo>
                  <a:lnTo>
                    <a:pt x="1778" y="1750"/>
                  </a:lnTo>
                  <a:lnTo>
                    <a:pt x="1768" y="1765"/>
                  </a:lnTo>
                  <a:lnTo>
                    <a:pt x="1757" y="1781"/>
                  </a:lnTo>
                  <a:lnTo>
                    <a:pt x="1745" y="1796"/>
                  </a:lnTo>
                  <a:lnTo>
                    <a:pt x="1733" y="1810"/>
                  </a:lnTo>
                  <a:lnTo>
                    <a:pt x="1721" y="1825"/>
                  </a:lnTo>
                  <a:lnTo>
                    <a:pt x="1707" y="1837"/>
                  </a:lnTo>
                  <a:lnTo>
                    <a:pt x="1693" y="1851"/>
                  </a:lnTo>
                  <a:lnTo>
                    <a:pt x="1679" y="1862"/>
                  </a:lnTo>
                  <a:lnTo>
                    <a:pt x="1663" y="1874"/>
                  </a:lnTo>
                  <a:lnTo>
                    <a:pt x="1648" y="1884"/>
                  </a:lnTo>
                  <a:lnTo>
                    <a:pt x="1831" y="2178"/>
                  </a:lnTo>
                  <a:lnTo>
                    <a:pt x="1607" y="2282"/>
                  </a:lnTo>
                  <a:lnTo>
                    <a:pt x="1413" y="1965"/>
                  </a:lnTo>
                  <a:lnTo>
                    <a:pt x="1402" y="1969"/>
                  </a:lnTo>
                  <a:lnTo>
                    <a:pt x="1396" y="1970"/>
                  </a:lnTo>
                  <a:lnTo>
                    <a:pt x="1389" y="1971"/>
                  </a:lnTo>
                  <a:lnTo>
                    <a:pt x="1375" y="1973"/>
                  </a:lnTo>
                  <a:lnTo>
                    <a:pt x="1359" y="1975"/>
                  </a:lnTo>
                  <a:lnTo>
                    <a:pt x="1342" y="1977"/>
                  </a:lnTo>
                  <a:lnTo>
                    <a:pt x="1323" y="1978"/>
                  </a:lnTo>
                  <a:lnTo>
                    <a:pt x="1303" y="1978"/>
                  </a:lnTo>
                  <a:lnTo>
                    <a:pt x="1280" y="1978"/>
                  </a:lnTo>
                  <a:close/>
                  <a:moveTo>
                    <a:pt x="3107" y="0"/>
                  </a:moveTo>
                  <a:lnTo>
                    <a:pt x="2987" y="0"/>
                  </a:lnTo>
                  <a:lnTo>
                    <a:pt x="2359" y="0"/>
                  </a:lnTo>
                  <a:lnTo>
                    <a:pt x="1732" y="0"/>
                  </a:lnTo>
                  <a:lnTo>
                    <a:pt x="1103" y="0"/>
                  </a:lnTo>
                  <a:lnTo>
                    <a:pt x="476" y="0"/>
                  </a:lnTo>
                  <a:lnTo>
                    <a:pt x="0" y="475"/>
                  </a:lnTo>
                  <a:lnTo>
                    <a:pt x="0" y="1271"/>
                  </a:lnTo>
                  <a:lnTo>
                    <a:pt x="0" y="2066"/>
                  </a:lnTo>
                  <a:lnTo>
                    <a:pt x="0" y="2197"/>
                  </a:lnTo>
                  <a:lnTo>
                    <a:pt x="0" y="2526"/>
                  </a:lnTo>
                  <a:lnTo>
                    <a:pt x="330" y="2526"/>
                  </a:lnTo>
                  <a:lnTo>
                    <a:pt x="450" y="2526"/>
                  </a:lnTo>
                  <a:lnTo>
                    <a:pt x="1078" y="2526"/>
                  </a:lnTo>
                  <a:lnTo>
                    <a:pt x="1706" y="2526"/>
                  </a:lnTo>
                  <a:lnTo>
                    <a:pt x="2333" y="2526"/>
                  </a:lnTo>
                  <a:lnTo>
                    <a:pt x="2961" y="2526"/>
                  </a:lnTo>
                  <a:lnTo>
                    <a:pt x="3438" y="2051"/>
                  </a:lnTo>
                  <a:lnTo>
                    <a:pt x="3438" y="1255"/>
                  </a:lnTo>
                  <a:lnTo>
                    <a:pt x="3438" y="460"/>
                  </a:lnTo>
                  <a:lnTo>
                    <a:pt x="3438" y="329"/>
                  </a:lnTo>
                  <a:lnTo>
                    <a:pt x="3438" y="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863746102"/>
      </p:ext>
    </p:extLst>
  </p:cSld>
  <p:clrMapOvr>
    <a:masterClrMapping/>
  </p:clrMapOvr>
  <p:transition spd="med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ontacts [pic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6"/>
          <p:cNvSpPr>
            <a:spLocks noGrp="1"/>
          </p:cNvSpPr>
          <p:nvPr>
            <p:ph type="pic" sz="quarter" idx="16" hasCustomPrompt="1"/>
          </p:nvPr>
        </p:nvSpPr>
        <p:spPr>
          <a:xfrm>
            <a:off x="5448300" y="0"/>
            <a:ext cx="6743700" cy="6858000"/>
          </a:xfrm>
          <a:custGeom>
            <a:avLst/>
            <a:gdLst/>
            <a:ahLst/>
            <a:cxnLst/>
            <a:rect l="l" t="t" r="r" b="b"/>
            <a:pathLst>
              <a:path w="6743700" h="6858000">
                <a:moveTo>
                  <a:pt x="1295772" y="0"/>
                </a:moveTo>
                <a:lnTo>
                  <a:pt x="6743700" y="0"/>
                </a:lnTo>
                <a:lnTo>
                  <a:pt x="6743700" y="6858000"/>
                </a:lnTo>
                <a:lnTo>
                  <a:pt x="0" y="6858000"/>
                </a:lnTo>
                <a:lnTo>
                  <a:pt x="0" y="6856032"/>
                </a:lnTo>
                <a:close/>
              </a:path>
            </a:pathLst>
          </a:custGeom>
          <a:blipFill>
            <a:blip r:embed="rId2"/>
            <a:srcRect/>
            <a:stretch>
              <a:fillRect l="-2503" r="-78289"/>
            </a:stretch>
          </a:blipFill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 Click icon to change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778A9307-BC49-42E2-9815-F4B05E3D1E76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body" sz="quarter" idx="15"/>
          </p:nvPr>
        </p:nvSpPr>
        <p:spPr>
          <a:xfrm>
            <a:off x="10921138" y="5636104"/>
            <a:ext cx="720000" cy="5292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50863" y="692671"/>
            <a:ext cx="4897438" cy="4176192"/>
          </a:xfrm>
        </p:spPr>
        <p:txBody>
          <a:bodyPr anchor="t" anchorCtr="0"/>
          <a:lstStyle>
            <a:lvl1pPr algn="l">
              <a:defRPr sz="48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Add Thank you text.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50863" y="5013176"/>
            <a:ext cx="4897437" cy="1152674"/>
          </a:xfrm>
        </p:spPr>
        <p:txBody>
          <a:bodyPr anchor="b" anchorCtr="0"/>
          <a:lstStyle>
            <a:lvl1pPr marL="0" indent="0">
              <a:buFontTx/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Insert your contact details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1229594"/>
      </p:ext>
    </p:extLst>
  </p:cSld>
  <p:clrMapOvr>
    <a:masterClrMapping/>
  </p:clrMapOvr>
  <p:transition spd="med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48300" y="1412776"/>
            <a:ext cx="6743700" cy="5445224"/>
          </a:xfrm>
          <a:custGeom>
            <a:avLst/>
            <a:gdLst/>
            <a:ahLst/>
            <a:cxnLst/>
            <a:rect l="l" t="t" r="r" b="b"/>
            <a:pathLst>
              <a:path w="6743700" h="5445224">
                <a:moveTo>
                  <a:pt x="6743699" y="4965798"/>
                </a:moveTo>
                <a:lnTo>
                  <a:pt x="6264274" y="5445223"/>
                </a:lnTo>
                <a:lnTo>
                  <a:pt x="6743699" y="5445223"/>
                </a:lnTo>
                <a:close/>
                <a:moveTo>
                  <a:pt x="6743669" y="0"/>
                </a:moveTo>
                <a:lnTo>
                  <a:pt x="6743700" y="0"/>
                </a:lnTo>
                <a:lnTo>
                  <a:pt x="6743700" y="5445224"/>
                </a:lnTo>
                <a:lnTo>
                  <a:pt x="0" y="5445224"/>
                </a:lnTo>
                <a:lnTo>
                  <a:pt x="0" y="5443256"/>
                </a:lnTo>
                <a:lnTo>
                  <a:pt x="990241" y="203814"/>
                </a:lnTo>
                <a:close/>
              </a:path>
            </a:pathLst>
          </a:custGeom>
          <a:solidFill>
            <a:schemeClr val="accent2"/>
          </a:solidFill>
        </p:spPr>
        <p:txBody>
          <a:bodyPr tIns="216000"/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change picture (</a:t>
            </a:r>
            <a:r>
              <a:rPr lang="en-US" dirty="0"/>
              <a:t>Download more pictures from brand.qt.io</a:t>
            </a:r>
            <a:endParaRPr lang="en-GB" dirty="0"/>
          </a:p>
        </p:txBody>
      </p:sp>
      <p:sp>
        <p:nvSpPr>
          <p:cNvPr id="19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844673"/>
          </a:xfrm>
          <a:custGeom>
            <a:avLst/>
            <a:gdLst/>
            <a:ahLst/>
            <a:cxnLst/>
            <a:rect l="l" t="t" r="r" b="b"/>
            <a:pathLst>
              <a:path w="12192000" h="1844673">
                <a:moveTo>
                  <a:pt x="0" y="0"/>
                </a:moveTo>
                <a:lnTo>
                  <a:pt x="12192000" y="0"/>
                </a:lnTo>
                <a:lnTo>
                  <a:pt x="12192000" y="1412775"/>
                </a:lnTo>
                <a:lnTo>
                  <a:pt x="12192000" y="1412776"/>
                </a:lnTo>
                <a:lnTo>
                  <a:pt x="12191969" y="1412776"/>
                </a:lnTo>
                <a:lnTo>
                  <a:pt x="0" y="1844673"/>
                </a:lnTo>
                <a:lnTo>
                  <a:pt x="0" y="1412776"/>
                </a:lnTo>
                <a:lnTo>
                  <a:pt x="0" y="141277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2045A-ED37-4C1B-B749-EF56D29BE8D3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1127125" y="2852936"/>
            <a:ext cx="4321175" cy="432817"/>
          </a:xfr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buFontTx/>
              <a:buNone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22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550863" y="2854254"/>
            <a:ext cx="432000" cy="432000"/>
          </a:xfrm>
          <a:prstGeom prst="snip2DiagRect">
            <a:avLst>
              <a:gd name="adj1" fmla="val 17009"/>
              <a:gd name="adj2" fmla="val 0"/>
            </a:avLst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2000" b="1"/>
            </a:lvl2pPr>
            <a:lvl3pPr marL="0" indent="0">
              <a:lnSpc>
                <a:spcPct val="100000"/>
              </a:lnSpc>
              <a:buFontTx/>
              <a:buNone/>
              <a:defRPr sz="2000" b="1"/>
            </a:lvl3pPr>
            <a:lvl4pPr marL="0" indent="0">
              <a:lnSpc>
                <a:spcPct val="100000"/>
              </a:lnSpc>
              <a:buFontTx/>
              <a:buNone/>
              <a:defRPr sz="2000" b="1"/>
            </a:lvl4pPr>
            <a:lvl5pPr marL="0" indent="0">
              <a:lnSpc>
                <a:spcPct val="100000"/>
              </a:lnSpc>
              <a:buFontTx/>
              <a:buNone/>
              <a:defRPr sz="2000" b="1"/>
            </a:lvl5pPr>
            <a:lvl6pPr marL="0" indent="0">
              <a:lnSpc>
                <a:spcPct val="100000"/>
              </a:lnSpc>
              <a:buFontTx/>
              <a:buNone/>
              <a:defRPr sz="2000" b="1"/>
            </a:lvl6pPr>
            <a:lvl7pPr marL="0" indent="0">
              <a:lnSpc>
                <a:spcPct val="100000"/>
              </a:lnSpc>
              <a:buFontTx/>
              <a:buNone/>
              <a:defRPr sz="2000" b="1"/>
            </a:lvl7pPr>
            <a:lvl8pPr marL="0" indent="0">
              <a:lnSpc>
                <a:spcPct val="100000"/>
              </a:lnSpc>
              <a:buFontTx/>
              <a:buNone/>
              <a:defRPr sz="2000" b="1"/>
            </a:lvl8pPr>
            <a:lvl9pPr marL="0" indent="0">
              <a:lnSpc>
                <a:spcPct val="100000"/>
              </a:lnSpc>
              <a:buFontTx/>
              <a:buNone/>
              <a:defRPr sz="2000" b="1"/>
            </a:lvl9pPr>
          </a:lstStyle>
          <a:p>
            <a:pPr lvl="0"/>
            <a:r>
              <a:rPr lang="en-US"/>
              <a:t>1</a:t>
            </a:r>
            <a:endParaRPr lang="fi-FI"/>
          </a:p>
        </p:txBody>
      </p:sp>
      <p:sp>
        <p:nvSpPr>
          <p:cNvPr id="24" name="Text Placeholder 22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50863" y="3429817"/>
            <a:ext cx="432000" cy="432000"/>
          </a:xfrm>
          <a:prstGeom prst="snip2DiagRect">
            <a:avLst>
              <a:gd name="adj1" fmla="val 17009"/>
              <a:gd name="adj2" fmla="val 0"/>
            </a:avLst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2000" b="1"/>
            </a:lvl2pPr>
            <a:lvl3pPr marL="0" indent="0">
              <a:lnSpc>
                <a:spcPct val="100000"/>
              </a:lnSpc>
              <a:buFontTx/>
              <a:buNone/>
              <a:defRPr sz="2000" b="1"/>
            </a:lvl3pPr>
            <a:lvl4pPr marL="0" indent="0">
              <a:lnSpc>
                <a:spcPct val="100000"/>
              </a:lnSpc>
              <a:buFontTx/>
              <a:buNone/>
              <a:defRPr sz="2000" b="1"/>
            </a:lvl4pPr>
            <a:lvl5pPr marL="0" indent="0">
              <a:lnSpc>
                <a:spcPct val="100000"/>
              </a:lnSpc>
              <a:buFontTx/>
              <a:buNone/>
              <a:defRPr sz="2000" b="1"/>
            </a:lvl5pPr>
            <a:lvl6pPr marL="0" indent="0">
              <a:lnSpc>
                <a:spcPct val="100000"/>
              </a:lnSpc>
              <a:buFontTx/>
              <a:buNone/>
              <a:defRPr sz="2000" b="1"/>
            </a:lvl6pPr>
            <a:lvl7pPr marL="0" indent="0">
              <a:lnSpc>
                <a:spcPct val="100000"/>
              </a:lnSpc>
              <a:buFontTx/>
              <a:buNone/>
              <a:defRPr sz="2000" b="1"/>
            </a:lvl7pPr>
            <a:lvl8pPr marL="0" indent="0">
              <a:lnSpc>
                <a:spcPct val="100000"/>
              </a:lnSpc>
              <a:buFontTx/>
              <a:buNone/>
              <a:defRPr sz="2000" b="1"/>
            </a:lvl8pPr>
            <a:lvl9pPr marL="0" indent="0">
              <a:lnSpc>
                <a:spcPct val="100000"/>
              </a:lnSpc>
              <a:buFontTx/>
              <a:buNone/>
              <a:defRPr sz="2000" b="1"/>
            </a:lvl9pPr>
          </a:lstStyle>
          <a:p>
            <a:pPr lvl="0"/>
            <a:r>
              <a:rPr lang="en-US"/>
              <a:t>2</a:t>
            </a:r>
            <a:endParaRPr lang="fi-FI"/>
          </a:p>
        </p:txBody>
      </p:sp>
      <p:sp>
        <p:nvSpPr>
          <p:cNvPr id="25" name="Text Placeholder 22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50863" y="4005833"/>
            <a:ext cx="432000" cy="432000"/>
          </a:xfrm>
          <a:prstGeom prst="snip2DiagRect">
            <a:avLst>
              <a:gd name="adj1" fmla="val 17009"/>
              <a:gd name="adj2" fmla="val 0"/>
            </a:avLst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2000" b="1"/>
            </a:lvl2pPr>
            <a:lvl3pPr marL="0" indent="0">
              <a:lnSpc>
                <a:spcPct val="100000"/>
              </a:lnSpc>
              <a:buFontTx/>
              <a:buNone/>
              <a:defRPr sz="2000" b="1"/>
            </a:lvl3pPr>
            <a:lvl4pPr marL="0" indent="0">
              <a:lnSpc>
                <a:spcPct val="100000"/>
              </a:lnSpc>
              <a:buFontTx/>
              <a:buNone/>
              <a:defRPr sz="2000" b="1"/>
            </a:lvl4pPr>
            <a:lvl5pPr marL="0" indent="0">
              <a:lnSpc>
                <a:spcPct val="100000"/>
              </a:lnSpc>
              <a:buFontTx/>
              <a:buNone/>
              <a:defRPr sz="2000" b="1"/>
            </a:lvl5pPr>
            <a:lvl6pPr marL="0" indent="0">
              <a:lnSpc>
                <a:spcPct val="100000"/>
              </a:lnSpc>
              <a:buFontTx/>
              <a:buNone/>
              <a:defRPr sz="2000" b="1"/>
            </a:lvl6pPr>
            <a:lvl7pPr marL="0" indent="0">
              <a:lnSpc>
                <a:spcPct val="100000"/>
              </a:lnSpc>
              <a:buFontTx/>
              <a:buNone/>
              <a:defRPr sz="2000" b="1"/>
            </a:lvl7pPr>
            <a:lvl8pPr marL="0" indent="0">
              <a:lnSpc>
                <a:spcPct val="100000"/>
              </a:lnSpc>
              <a:buFontTx/>
              <a:buNone/>
              <a:defRPr sz="2000" b="1"/>
            </a:lvl8pPr>
            <a:lvl9pPr marL="0" indent="0">
              <a:lnSpc>
                <a:spcPct val="100000"/>
              </a:lnSpc>
              <a:buFontTx/>
              <a:buNone/>
              <a:defRPr sz="2000" b="1"/>
            </a:lvl9pPr>
          </a:lstStyle>
          <a:p>
            <a:pPr lvl="0"/>
            <a:r>
              <a:rPr lang="en-US"/>
              <a:t>3</a:t>
            </a:r>
            <a:endParaRPr lang="fi-FI"/>
          </a:p>
        </p:txBody>
      </p:sp>
      <p:sp>
        <p:nvSpPr>
          <p:cNvPr id="26" name="Text Placeholder 22"/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550863" y="4581624"/>
            <a:ext cx="432000" cy="432000"/>
          </a:xfrm>
          <a:prstGeom prst="snip2DiagRect">
            <a:avLst>
              <a:gd name="adj1" fmla="val 17009"/>
              <a:gd name="adj2" fmla="val 0"/>
            </a:avLst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2000" b="1"/>
            </a:lvl2pPr>
            <a:lvl3pPr marL="0" indent="0">
              <a:lnSpc>
                <a:spcPct val="100000"/>
              </a:lnSpc>
              <a:buFontTx/>
              <a:buNone/>
              <a:defRPr sz="2000" b="1"/>
            </a:lvl3pPr>
            <a:lvl4pPr marL="0" indent="0">
              <a:lnSpc>
                <a:spcPct val="100000"/>
              </a:lnSpc>
              <a:buFontTx/>
              <a:buNone/>
              <a:defRPr sz="2000" b="1"/>
            </a:lvl4pPr>
            <a:lvl5pPr marL="0" indent="0">
              <a:lnSpc>
                <a:spcPct val="100000"/>
              </a:lnSpc>
              <a:buFontTx/>
              <a:buNone/>
              <a:defRPr sz="2000" b="1"/>
            </a:lvl5pPr>
            <a:lvl6pPr marL="0" indent="0">
              <a:lnSpc>
                <a:spcPct val="100000"/>
              </a:lnSpc>
              <a:buFontTx/>
              <a:buNone/>
              <a:defRPr sz="2000" b="1"/>
            </a:lvl6pPr>
            <a:lvl7pPr marL="0" indent="0">
              <a:lnSpc>
                <a:spcPct val="100000"/>
              </a:lnSpc>
              <a:buFontTx/>
              <a:buNone/>
              <a:defRPr sz="2000" b="1"/>
            </a:lvl7pPr>
            <a:lvl8pPr marL="0" indent="0">
              <a:lnSpc>
                <a:spcPct val="100000"/>
              </a:lnSpc>
              <a:buFontTx/>
              <a:buNone/>
              <a:defRPr sz="2000" b="1"/>
            </a:lvl8pPr>
            <a:lvl9pPr marL="0" indent="0">
              <a:lnSpc>
                <a:spcPct val="100000"/>
              </a:lnSpc>
              <a:buFontTx/>
              <a:buNone/>
              <a:defRPr sz="2000" b="1"/>
            </a:lvl9pPr>
          </a:lstStyle>
          <a:p>
            <a:pPr lvl="0"/>
            <a:r>
              <a:rPr lang="en-US"/>
              <a:t>4</a:t>
            </a:r>
            <a:endParaRPr lang="fi-FI"/>
          </a:p>
        </p:txBody>
      </p:sp>
      <p:sp>
        <p:nvSpPr>
          <p:cNvPr id="27" name="Text Placeholder 22"/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550863" y="5157961"/>
            <a:ext cx="432000" cy="432000"/>
          </a:xfrm>
          <a:prstGeom prst="snip2DiagRect">
            <a:avLst>
              <a:gd name="adj1" fmla="val 17009"/>
              <a:gd name="adj2" fmla="val 0"/>
            </a:avLst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2000" b="1"/>
            </a:lvl2pPr>
            <a:lvl3pPr marL="0" indent="0">
              <a:lnSpc>
                <a:spcPct val="100000"/>
              </a:lnSpc>
              <a:buFontTx/>
              <a:buNone/>
              <a:defRPr sz="2000" b="1"/>
            </a:lvl3pPr>
            <a:lvl4pPr marL="0" indent="0">
              <a:lnSpc>
                <a:spcPct val="100000"/>
              </a:lnSpc>
              <a:buFontTx/>
              <a:buNone/>
              <a:defRPr sz="2000" b="1"/>
            </a:lvl4pPr>
            <a:lvl5pPr marL="0" indent="0">
              <a:lnSpc>
                <a:spcPct val="100000"/>
              </a:lnSpc>
              <a:buFontTx/>
              <a:buNone/>
              <a:defRPr sz="2000" b="1"/>
            </a:lvl5pPr>
            <a:lvl6pPr marL="0" indent="0">
              <a:lnSpc>
                <a:spcPct val="100000"/>
              </a:lnSpc>
              <a:buFontTx/>
              <a:buNone/>
              <a:defRPr sz="2000" b="1"/>
            </a:lvl6pPr>
            <a:lvl7pPr marL="0" indent="0">
              <a:lnSpc>
                <a:spcPct val="100000"/>
              </a:lnSpc>
              <a:buFontTx/>
              <a:buNone/>
              <a:defRPr sz="2000" b="1"/>
            </a:lvl7pPr>
            <a:lvl8pPr marL="0" indent="0">
              <a:lnSpc>
                <a:spcPct val="100000"/>
              </a:lnSpc>
              <a:buFontTx/>
              <a:buNone/>
              <a:defRPr sz="2000" b="1"/>
            </a:lvl8pPr>
            <a:lvl9pPr marL="0" indent="0">
              <a:lnSpc>
                <a:spcPct val="100000"/>
              </a:lnSpc>
              <a:buFontTx/>
              <a:buNone/>
              <a:defRPr sz="2000" b="1"/>
            </a:lvl9pPr>
          </a:lstStyle>
          <a:p>
            <a:pPr lvl="0"/>
            <a:r>
              <a:rPr lang="en-US"/>
              <a:t>5</a:t>
            </a:r>
            <a:endParaRPr lang="fi-FI"/>
          </a:p>
        </p:txBody>
      </p:sp>
      <p:sp>
        <p:nvSpPr>
          <p:cNvPr id="28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1127125" y="3429769"/>
            <a:ext cx="4321175" cy="432817"/>
          </a:xfr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buFontTx/>
              <a:buNone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0"/>
          <p:cNvSpPr>
            <a:spLocks noGrp="1"/>
          </p:cNvSpPr>
          <p:nvPr>
            <p:ph type="body" sz="quarter" idx="21"/>
          </p:nvPr>
        </p:nvSpPr>
        <p:spPr>
          <a:xfrm>
            <a:off x="1127125" y="4005833"/>
            <a:ext cx="4321175" cy="432817"/>
          </a:xfr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buFontTx/>
              <a:buNone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22"/>
          </p:nvPr>
        </p:nvSpPr>
        <p:spPr>
          <a:xfrm>
            <a:off x="1127125" y="4581215"/>
            <a:ext cx="4321175" cy="432817"/>
          </a:xfr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buFontTx/>
              <a:buNone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0"/>
          <p:cNvSpPr>
            <a:spLocks noGrp="1"/>
          </p:cNvSpPr>
          <p:nvPr>
            <p:ph type="body" sz="quarter" idx="23"/>
          </p:nvPr>
        </p:nvSpPr>
        <p:spPr>
          <a:xfrm>
            <a:off x="1127125" y="5157961"/>
            <a:ext cx="4321175" cy="432817"/>
          </a:xfr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buFontTx/>
              <a:buNone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C85DB17B-CCD4-2A49-AC65-A176AB427D3B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50862" y="5703176"/>
            <a:ext cx="432000" cy="432000"/>
          </a:xfrm>
          <a:prstGeom prst="snip2DiagRect">
            <a:avLst>
              <a:gd name="adj1" fmla="val 17009"/>
              <a:gd name="adj2" fmla="val 0"/>
            </a:avLst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2000" b="1"/>
            </a:lvl2pPr>
            <a:lvl3pPr marL="0" indent="0">
              <a:lnSpc>
                <a:spcPct val="100000"/>
              </a:lnSpc>
              <a:buFontTx/>
              <a:buNone/>
              <a:defRPr sz="2000" b="1"/>
            </a:lvl3pPr>
            <a:lvl4pPr marL="0" indent="0">
              <a:lnSpc>
                <a:spcPct val="100000"/>
              </a:lnSpc>
              <a:buFontTx/>
              <a:buNone/>
              <a:defRPr sz="2000" b="1"/>
            </a:lvl4pPr>
            <a:lvl5pPr marL="0" indent="0">
              <a:lnSpc>
                <a:spcPct val="100000"/>
              </a:lnSpc>
              <a:buFontTx/>
              <a:buNone/>
              <a:defRPr sz="2000" b="1"/>
            </a:lvl5pPr>
            <a:lvl6pPr marL="0" indent="0">
              <a:lnSpc>
                <a:spcPct val="100000"/>
              </a:lnSpc>
              <a:buFontTx/>
              <a:buNone/>
              <a:defRPr sz="2000" b="1"/>
            </a:lvl6pPr>
            <a:lvl7pPr marL="0" indent="0">
              <a:lnSpc>
                <a:spcPct val="100000"/>
              </a:lnSpc>
              <a:buFontTx/>
              <a:buNone/>
              <a:defRPr sz="2000" b="1"/>
            </a:lvl7pPr>
            <a:lvl8pPr marL="0" indent="0">
              <a:lnSpc>
                <a:spcPct val="100000"/>
              </a:lnSpc>
              <a:buFontTx/>
              <a:buNone/>
              <a:defRPr sz="2000" b="1"/>
            </a:lvl8pPr>
            <a:lvl9pPr marL="0" indent="0">
              <a:lnSpc>
                <a:spcPct val="100000"/>
              </a:lnSpc>
              <a:buFontTx/>
              <a:buNone/>
              <a:defRPr sz="2000" b="1"/>
            </a:lvl9pPr>
          </a:lstStyle>
          <a:p>
            <a:pPr lvl="0"/>
            <a:r>
              <a:rPr lang="en-US"/>
              <a:t>5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94158550"/>
      </p:ext>
    </p:extLst>
  </p:cSld>
  <p:clrMapOvr>
    <a:masterClrMapping/>
  </p:clrMapOvr>
  <p:transition spd="med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1273175" y="551147"/>
            <a:ext cx="10918825" cy="6307137"/>
          </a:xfrm>
          <a:custGeom>
            <a:avLst/>
            <a:gdLst>
              <a:gd name="T0" fmla="*/ 6878 w 6878"/>
              <a:gd name="T1" fmla="*/ 0 h 3973"/>
              <a:gd name="T2" fmla="*/ 6878 w 6878"/>
              <a:gd name="T3" fmla="*/ 3973 h 3973"/>
              <a:gd name="T4" fmla="*/ 310 w 6878"/>
              <a:gd name="T5" fmla="*/ 3973 h 3973"/>
              <a:gd name="T6" fmla="*/ 0 w 6878"/>
              <a:gd name="T7" fmla="*/ 3220 h 3973"/>
              <a:gd name="T8" fmla="*/ 0 w 6878"/>
              <a:gd name="T9" fmla="*/ 3220 h 3973"/>
              <a:gd name="T10" fmla="*/ 0 w 6878"/>
              <a:gd name="T11" fmla="*/ 3220 h 3973"/>
              <a:gd name="T12" fmla="*/ 1043 w 6878"/>
              <a:gd name="T13" fmla="*/ 1496 h 3973"/>
              <a:gd name="T14" fmla="*/ 6878 w 6878"/>
              <a:gd name="T15" fmla="*/ 0 h 39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878" h="3973">
                <a:moveTo>
                  <a:pt x="6878" y="0"/>
                </a:moveTo>
                <a:lnTo>
                  <a:pt x="6878" y="3973"/>
                </a:lnTo>
                <a:lnTo>
                  <a:pt x="310" y="3973"/>
                </a:lnTo>
                <a:lnTo>
                  <a:pt x="0" y="3220"/>
                </a:lnTo>
                <a:lnTo>
                  <a:pt x="0" y="3220"/>
                </a:lnTo>
                <a:lnTo>
                  <a:pt x="0" y="3220"/>
                </a:lnTo>
                <a:lnTo>
                  <a:pt x="1043" y="1496"/>
                </a:lnTo>
                <a:lnTo>
                  <a:pt x="6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83338" y="2924175"/>
            <a:ext cx="5257799" cy="1800969"/>
          </a:xfrm>
        </p:spPr>
        <p:txBody>
          <a:bodyPr anchor="b" anchorCtr="0"/>
          <a:lstStyle>
            <a:lvl1pPr algn="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83338" y="4868862"/>
            <a:ext cx="5257800" cy="864394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F69B70B3-1A03-4256-9B25-6BC6262B2312}" type="datetime3">
              <a:rPr lang="en-US" smtClean="0"/>
              <a:pPr/>
              <a:t>21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383338" y="5733256"/>
            <a:ext cx="5257800" cy="432594"/>
          </a:xfrm>
        </p:spPr>
        <p:txBody>
          <a:bodyPr anchor="b" anchorCtr="0"/>
          <a:lstStyle>
            <a:lvl1pPr marL="0" indent="0" algn="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date</a:t>
            </a:r>
            <a:endParaRPr lang="en-GB"/>
          </a:p>
        </p:txBody>
      </p:sp>
      <p:grpSp>
        <p:nvGrpSpPr>
          <p:cNvPr id="26" name="Group 2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51464" y="550800"/>
            <a:ext cx="720000" cy="529065"/>
            <a:chOff x="11151163" y="6165850"/>
            <a:chExt cx="489975" cy="360040"/>
          </a:xfrm>
        </p:grpSpPr>
        <p:sp>
          <p:nvSpPr>
            <p:cNvPr id="27" name="Snip Diagonal Corner Rectangle 26"/>
            <p:cNvSpPr/>
            <p:nvPr userDrawn="1"/>
          </p:nvSpPr>
          <p:spPr>
            <a:xfrm>
              <a:off x="11151538" y="6165850"/>
              <a:ext cx="489600" cy="360040"/>
            </a:xfrm>
            <a:prstGeom prst="snip2DiagRect">
              <a:avLst>
                <a:gd name="adj1" fmla="val 1960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28" name="Freeform 6"/>
            <p:cNvSpPr>
              <a:spLocks noChangeAspect="1" noEditPoints="1"/>
            </p:cNvSpPr>
            <p:nvPr userDrawn="1"/>
          </p:nvSpPr>
          <p:spPr bwMode="auto">
            <a:xfrm>
              <a:off x="11151163" y="6165850"/>
              <a:ext cx="489975" cy="360000"/>
            </a:xfrm>
            <a:custGeom>
              <a:avLst/>
              <a:gdLst>
                <a:gd name="T0" fmla="*/ 2431 w 3438"/>
                <a:gd name="T1" fmla="*/ 1652 h 2526"/>
                <a:gd name="T2" fmla="*/ 2460 w 3438"/>
                <a:gd name="T3" fmla="*/ 1720 h 2526"/>
                <a:gd name="T4" fmla="*/ 2533 w 3438"/>
                <a:gd name="T5" fmla="*/ 1741 h 2526"/>
                <a:gd name="T6" fmla="*/ 2577 w 3438"/>
                <a:gd name="T7" fmla="*/ 1947 h 2526"/>
                <a:gd name="T8" fmla="*/ 2406 w 3438"/>
                <a:gd name="T9" fmla="*/ 1943 h 2526"/>
                <a:gd name="T10" fmla="*/ 2298 w 3438"/>
                <a:gd name="T11" fmla="*/ 1903 h 2526"/>
                <a:gd name="T12" fmla="*/ 2226 w 3438"/>
                <a:gd name="T13" fmla="*/ 1815 h 2526"/>
                <a:gd name="T14" fmla="*/ 2192 w 3438"/>
                <a:gd name="T15" fmla="*/ 1655 h 2526"/>
                <a:gd name="T16" fmla="*/ 2188 w 3438"/>
                <a:gd name="T17" fmla="*/ 842 h 2526"/>
                <a:gd name="T18" fmla="*/ 1012 w 3438"/>
                <a:gd name="T19" fmla="*/ 1663 h 2526"/>
                <a:gd name="T20" fmla="*/ 1105 w 3438"/>
                <a:gd name="T21" fmla="*/ 1736 h 2526"/>
                <a:gd name="T22" fmla="*/ 1218 w 3438"/>
                <a:gd name="T23" fmla="*/ 1764 h 2526"/>
                <a:gd name="T24" fmla="*/ 1376 w 3438"/>
                <a:gd name="T25" fmla="*/ 1760 h 2526"/>
                <a:gd name="T26" fmla="*/ 1481 w 3438"/>
                <a:gd name="T27" fmla="*/ 1724 h 2526"/>
                <a:gd name="T28" fmla="*/ 1553 w 3438"/>
                <a:gd name="T29" fmla="*/ 1657 h 2526"/>
                <a:gd name="T30" fmla="*/ 1603 w 3438"/>
                <a:gd name="T31" fmla="*/ 1536 h 2526"/>
                <a:gd name="T32" fmla="*/ 1633 w 3438"/>
                <a:gd name="T33" fmla="*/ 1326 h 2526"/>
                <a:gd name="T34" fmla="*/ 1628 w 3438"/>
                <a:gd name="T35" fmla="*/ 1050 h 2526"/>
                <a:gd name="T36" fmla="*/ 1585 w 3438"/>
                <a:gd name="T37" fmla="*/ 844 h 2526"/>
                <a:gd name="T38" fmla="*/ 1514 w 3438"/>
                <a:gd name="T39" fmla="*/ 729 h 2526"/>
                <a:gd name="T40" fmla="*/ 1425 w 3438"/>
                <a:gd name="T41" fmla="*/ 675 h 2526"/>
                <a:gd name="T42" fmla="*/ 1280 w 3438"/>
                <a:gd name="T43" fmla="*/ 653 h 2526"/>
                <a:gd name="T44" fmla="*/ 1154 w 3438"/>
                <a:gd name="T45" fmla="*/ 669 h 2526"/>
                <a:gd name="T46" fmla="*/ 1046 w 3438"/>
                <a:gd name="T47" fmla="*/ 729 h 2526"/>
                <a:gd name="T48" fmla="*/ 985 w 3438"/>
                <a:gd name="T49" fmla="*/ 815 h 2526"/>
                <a:gd name="T50" fmla="*/ 938 w 3438"/>
                <a:gd name="T51" fmla="*/ 990 h 2526"/>
                <a:gd name="T52" fmla="*/ 923 w 3438"/>
                <a:gd name="T53" fmla="*/ 1254 h 2526"/>
                <a:gd name="T54" fmla="*/ 947 w 3438"/>
                <a:gd name="T55" fmla="*/ 1497 h 2526"/>
                <a:gd name="T56" fmla="*/ 998 w 3438"/>
                <a:gd name="T57" fmla="*/ 1641 h 2526"/>
                <a:gd name="T58" fmla="*/ 1142 w 3438"/>
                <a:gd name="T59" fmla="*/ 1970 h 2526"/>
                <a:gd name="T60" fmla="*/ 992 w 3438"/>
                <a:gd name="T61" fmla="*/ 1933 h 2526"/>
                <a:gd name="T62" fmla="*/ 864 w 3438"/>
                <a:gd name="T63" fmla="*/ 1857 h 2526"/>
                <a:gd name="T64" fmla="*/ 798 w 3438"/>
                <a:gd name="T65" fmla="*/ 1784 h 2526"/>
                <a:gd name="T66" fmla="*/ 731 w 3438"/>
                <a:gd name="T67" fmla="*/ 1645 h 2526"/>
                <a:gd name="T68" fmla="*/ 681 w 3438"/>
                <a:gd name="T69" fmla="*/ 1402 h 2526"/>
                <a:gd name="T70" fmla="*/ 674 w 3438"/>
                <a:gd name="T71" fmla="*/ 1124 h 2526"/>
                <a:gd name="T72" fmla="*/ 716 w 3438"/>
                <a:gd name="T73" fmla="*/ 839 h 2526"/>
                <a:gd name="T74" fmla="*/ 777 w 3438"/>
                <a:gd name="T75" fmla="*/ 684 h 2526"/>
                <a:gd name="T76" fmla="*/ 856 w 3438"/>
                <a:gd name="T77" fmla="*/ 579 h 2526"/>
                <a:gd name="T78" fmla="*/ 966 w 3438"/>
                <a:gd name="T79" fmla="*/ 502 h 2526"/>
                <a:gd name="T80" fmla="*/ 1125 w 3438"/>
                <a:gd name="T81" fmla="*/ 454 h 2526"/>
                <a:gd name="T82" fmla="*/ 1301 w 3438"/>
                <a:gd name="T83" fmla="*/ 443 h 2526"/>
                <a:gd name="T84" fmla="*/ 1471 w 3438"/>
                <a:gd name="T85" fmla="*/ 461 h 2526"/>
                <a:gd name="T86" fmla="*/ 1634 w 3438"/>
                <a:gd name="T87" fmla="*/ 524 h 2526"/>
                <a:gd name="T88" fmla="*/ 1723 w 3438"/>
                <a:gd name="T89" fmla="*/ 599 h 2526"/>
                <a:gd name="T90" fmla="*/ 1809 w 3438"/>
                <a:gd name="T91" fmla="*/ 740 h 2526"/>
                <a:gd name="T92" fmla="*/ 1867 w 3438"/>
                <a:gd name="T93" fmla="*/ 951 h 2526"/>
                <a:gd name="T94" fmla="*/ 1885 w 3438"/>
                <a:gd name="T95" fmla="*/ 1250 h 2526"/>
                <a:gd name="T96" fmla="*/ 1871 w 3438"/>
                <a:gd name="T97" fmla="*/ 1454 h 2526"/>
                <a:gd name="T98" fmla="*/ 1830 w 3438"/>
                <a:gd name="T99" fmla="*/ 1639 h 2526"/>
                <a:gd name="T100" fmla="*/ 1768 w 3438"/>
                <a:gd name="T101" fmla="*/ 1765 h 2526"/>
                <a:gd name="T102" fmla="*/ 1663 w 3438"/>
                <a:gd name="T103" fmla="*/ 1874 h 2526"/>
                <a:gd name="T104" fmla="*/ 1375 w 3438"/>
                <a:gd name="T105" fmla="*/ 1973 h 2526"/>
                <a:gd name="T106" fmla="*/ 2359 w 3438"/>
                <a:gd name="T107" fmla="*/ 0 h 2526"/>
                <a:gd name="T108" fmla="*/ 0 w 3438"/>
                <a:gd name="T109" fmla="*/ 2526 h 2526"/>
                <a:gd name="T110" fmla="*/ 3438 w 3438"/>
                <a:gd name="T111" fmla="*/ 1255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8" h="2526">
                  <a:moveTo>
                    <a:pt x="2724" y="1043"/>
                  </a:moveTo>
                  <a:lnTo>
                    <a:pt x="2423" y="1043"/>
                  </a:lnTo>
                  <a:lnTo>
                    <a:pt x="2423" y="1521"/>
                  </a:lnTo>
                  <a:lnTo>
                    <a:pt x="2423" y="1553"/>
                  </a:lnTo>
                  <a:lnTo>
                    <a:pt x="2424" y="1582"/>
                  </a:lnTo>
                  <a:lnTo>
                    <a:pt x="2425" y="1608"/>
                  </a:lnTo>
                  <a:lnTo>
                    <a:pt x="2428" y="1632"/>
                  </a:lnTo>
                  <a:lnTo>
                    <a:pt x="2431" y="1652"/>
                  </a:lnTo>
                  <a:lnTo>
                    <a:pt x="2434" y="1670"/>
                  </a:lnTo>
                  <a:lnTo>
                    <a:pt x="2438" y="1684"/>
                  </a:lnTo>
                  <a:lnTo>
                    <a:pt x="2442" y="1697"/>
                  </a:lnTo>
                  <a:lnTo>
                    <a:pt x="2446" y="1702"/>
                  </a:lnTo>
                  <a:lnTo>
                    <a:pt x="2449" y="1707"/>
                  </a:lnTo>
                  <a:lnTo>
                    <a:pt x="2452" y="1711"/>
                  </a:lnTo>
                  <a:lnTo>
                    <a:pt x="2456" y="1716"/>
                  </a:lnTo>
                  <a:lnTo>
                    <a:pt x="2460" y="1720"/>
                  </a:lnTo>
                  <a:lnTo>
                    <a:pt x="2466" y="1724"/>
                  </a:lnTo>
                  <a:lnTo>
                    <a:pt x="2477" y="1729"/>
                  </a:lnTo>
                  <a:lnTo>
                    <a:pt x="2491" y="1735"/>
                  </a:lnTo>
                  <a:lnTo>
                    <a:pt x="2499" y="1736"/>
                  </a:lnTo>
                  <a:lnTo>
                    <a:pt x="2506" y="1738"/>
                  </a:lnTo>
                  <a:lnTo>
                    <a:pt x="2514" y="1739"/>
                  </a:lnTo>
                  <a:lnTo>
                    <a:pt x="2523" y="1739"/>
                  </a:lnTo>
                  <a:lnTo>
                    <a:pt x="2533" y="1741"/>
                  </a:lnTo>
                  <a:lnTo>
                    <a:pt x="2542" y="1741"/>
                  </a:lnTo>
                  <a:lnTo>
                    <a:pt x="2722" y="1734"/>
                  </a:lnTo>
                  <a:lnTo>
                    <a:pt x="2732" y="1923"/>
                  </a:lnTo>
                  <a:lnTo>
                    <a:pt x="2697" y="1929"/>
                  </a:lnTo>
                  <a:lnTo>
                    <a:pt x="2664" y="1935"/>
                  </a:lnTo>
                  <a:lnTo>
                    <a:pt x="2633" y="1941"/>
                  </a:lnTo>
                  <a:lnTo>
                    <a:pt x="2603" y="1944"/>
                  </a:lnTo>
                  <a:lnTo>
                    <a:pt x="2577" y="1947"/>
                  </a:lnTo>
                  <a:lnTo>
                    <a:pt x="2553" y="1950"/>
                  </a:lnTo>
                  <a:lnTo>
                    <a:pt x="2530" y="1951"/>
                  </a:lnTo>
                  <a:lnTo>
                    <a:pt x="2510" y="1952"/>
                  </a:lnTo>
                  <a:lnTo>
                    <a:pt x="2487" y="1951"/>
                  </a:lnTo>
                  <a:lnTo>
                    <a:pt x="2466" y="1950"/>
                  </a:lnTo>
                  <a:lnTo>
                    <a:pt x="2445" y="1948"/>
                  </a:lnTo>
                  <a:lnTo>
                    <a:pt x="2425" y="1946"/>
                  </a:lnTo>
                  <a:lnTo>
                    <a:pt x="2406" y="1943"/>
                  </a:lnTo>
                  <a:lnTo>
                    <a:pt x="2388" y="1939"/>
                  </a:lnTo>
                  <a:lnTo>
                    <a:pt x="2370" y="1935"/>
                  </a:lnTo>
                  <a:lnTo>
                    <a:pt x="2362" y="1933"/>
                  </a:lnTo>
                  <a:lnTo>
                    <a:pt x="2354" y="1930"/>
                  </a:lnTo>
                  <a:lnTo>
                    <a:pt x="2339" y="1925"/>
                  </a:lnTo>
                  <a:lnTo>
                    <a:pt x="2324" y="1918"/>
                  </a:lnTo>
                  <a:lnTo>
                    <a:pt x="2311" y="1911"/>
                  </a:lnTo>
                  <a:lnTo>
                    <a:pt x="2298" y="1903"/>
                  </a:lnTo>
                  <a:lnTo>
                    <a:pt x="2286" y="1896"/>
                  </a:lnTo>
                  <a:lnTo>
                    <a:pt x="2276" y="1887"/>
                  </a:lnTo>
                  <a:lnTo>
                    <a:pt x="2265" y="1877"/>
                  </a:lnTo>
                  <a:lnTo>
                    <a:pt x="2256" y="1866"/>
                  </a:lnTo>
                  <a:lnTo>
                    <a:pt x="2249" y="1855"/>
                  </a:lnTo>
                  <a:lnTo>
                    <a:pt x="2241" y="1843"/>
                  </a:lnTo>
                  <a:lnTo>
                    <a:pt x="2233" y="1829"/>
                  </a:lnTo>
                  <a:lnTo>
                    <a:pt x="2226" y="1815"/>
                  </a:lnTo>
                  <a:lnTo>
                    <a:pt x="2220" y="1799"/>
                  </a:lnTo>
                  <a:lnTo>
                    <a:pt x="2215" y="1782"/>
                  </a:lnTo>
                  <a:lnTo>
                    <a:pt x="2209" y="1764"/>
                  </a:lnTo>
                  <a:lnTo>
                    <a:pt x="2205" y="1744"/>
                  </a:lnTo>
                  <a:lnTo>
                    <a:pt x="2201" y="1724"/>
                  </a:lnTo>
                  <a:lnTo>
                    <a:pt x="2198" y="1702"/>
                  </a:lnTo>
                  <a:lnTo>
                    <a:pt x="2195" y="1679"/>
                  </a:lnTo>
                  <a:lnTo>
                    <a:pt x="2192" y="1655"/>
                  </a:lnTo>
                  <a:lnTo>
                    <a:pt x="2190" y="1630"/>
                  </a:lnTo>
                  <a:lnTo>
                    <a:pt x="2189" y="1603"/>
                  </a:lnTo>
                  <a:lnTo>
                    <a:pt x="2188" y="1575"/>
                  </a:lnTo>
                  <a:lnTo>
                    <a:pt x="2188" y="1547"/>
                  </a:lnTo>
                  <a:lnTo>
                    <a:pt x="2188" y="1043"/>
                  </a:lnTo>
                  <a:lnTo>
                    <a:pt x="2021" y="1043"/>
                  </a:lnTo>
                  <a:lnTo>
                    <a:pt x="2021" y="842"/>
                  </a:lnTo>
                  <a:lnTo>
                    <a:pt x="2188" y="842"/>
                  </a:lnTo>
                  <a:lnTo>
                    <a:pt x="2188" y="526"/>
                  </a:lnTo>
                  <a:lnTo>
                    <a:pt x="2423" y="526"/>
                  </a:lnTo>
                  <a:lnTo>
                    <a:pt x="2423" y="842"/>
                  </a:lnTo>
                  <a:lnTo>
                    <a:pt x="2724" y="842"/>
                  </a:lnTo>
                  <a:lnTo>
                    <a:pt x="2724" y="1043"/>
                  </a:lnTo>
                  <a:close/>
                  <a:moveTo>
                    <a:pt x="998" y="1641"/>
                  </a:moveTo>
                  <a:lnTo>
                    <a:pt x="1007" y="1656"/>
                  </a:lnTo>
                  <a:lnTo>
                    <a:pt x="1012" y="1663"/>
                  </a:lnTo>
                  <a:lnTo>
                    <a:pt x="1018" y="1670"/>
                  </a:lnTo>
                  <a:lnTo>
                    <a:pt x="1029" y="1683"/>
                  </a:lnTo>
                  <a:lnTo>
                    <a:pt x="1043" y="1696"/>
                  </a:lnTo>
                  <a:lnTo>
                    <a:pt x="1056" y="1707"/>
                  </a:lnTo>
                  <a:lnTo>
                    <a:pt x="1072" y="1718"/>
                  </a:lnTo>
                  <a:lnTo>
                    <a:pt x="1088" y="1727"/>
                  </a:lnTo>
                  <a:lnTo>
                    <a:pt x="1097" y="1732"/>
                  </a:lnTo>
                  <a:lnTo>
                    <a:pt x="1105" y="1736"/>
                  </a:lnTo>
                  <a:lnTo>
                    <a:pt x="1123" y="1743"/>
                  </a:lnTo>
                  <a:lnTo>
                    <a:pt x="1143" y="1750"/>
                  </a:lnTo>
                  <a:lnTo>
                    <a:pt x="1153" y="1753"/>
                  </a:lnTo>
                  <a:lnTo>
                    <a:pt x="1163" y="1755"/>
                  </a:lnTo>
                  <a:lnTo>
                    <a:pt x="1185" y="1760"/>
                  </a:lnTo>
                  <a:lnTo>
                    <a:pt x="1195" y="1762"/>
                  </a:lnTo>
                  <a:lnTo>
                    <a:pt x="1207" y="1763"/>
                  </a:lnTo>
                  <a:lnTo>
                    <a:pt x="1218" y="1764"/>
                  </a:lnTo>
                  <a:lnTo>
                    <a:pt x="1230" y="1765"/>
                  </a:lnTo>
                  <a:lnTo>
                    <a:pt x="1254" y="1768"/>
                  </a:lnTo>
                  <a:lnTo>
                    <a:pt x="1280" y="1768"/>
                  </a:lnTo>
                  <a:lnTo>
                    <a:pt x="1306" y="1768"/>
                  </a:lnTo>
                  <a:lnTo>
                    <a:pt x="1330" y="1765"/>
                  </a:lnTo>
                  <a:lnTo>
                    <a:pt x="1342" y="1764"/>
                  </a:lnTo>
                  <a:lnTo>
                    <a:pt x="1353" y="1763"/>
                  </a:lnTo>
                  <a:lnTo>
                    <a:pt x="1376" y="1760"/>
                  </a:lnTo>
                  <a:lnTo>
                    <a:pt x="1397" y="1755"/>
                  </a:lnTo>
                  <a:lnTo>
                    <a:pt x="1418" y="1750"/>
                  </a:lnTo>
                  <a:lnTo>
                    <a:pt x="1428" y="1747"/>
                  </a:lnTo>
                  <a:lnTo>
                    <a:pt x="1437" y="1744"/>
                  </a:lnTo>
                  <a:lnTo>
                    <a:pt x="1455" y="1736"/>
                  </a:lnTo>
                  <a:lnTo>
                    <a:pt x="1464" y="1733"/>
                  </a:lnTo>
                  <a:lnTo>
                    <a:pt x="1473" y="1728"/>
                  </a:lnTo>
                  <a:lnTo>
                    <a:pt x="1481" y="1724"/>
                  </a:lnTo>
                  <a:lnTo>
                    <a:pt x="1489" y="1719"/>
                  </a:lnTo>
                  <a:lnTo>
                    <a:pt x="1503" y="1708"/>
                  </a:lnTo>
                  <a:lnTo>
                    <a:pt x="1510" y="1703"/>
                  </a:lnTo>
                  <a:lnTo>
                    <a:pt x="1517" y="1697"/>
                  </a:lnTo>
                  <a:lnTo>
                    <a:pt x="1530" y="1685"/>
                  </a:lnTo>
                  <a:lnTo>
                    <a:pt x="1536" y="1679"/>
                  </a:lnTo>
                  <a:lnTo>
                    <a:pt x="1541" y="1672"/>
                  </a:lnTo>
                  <a:lnTo>
                    <a:pt x="1553" y="1657"/>
                  </a:lnTo>
                  <a:lnTo>
                    <a:pt x="1562" y="1643"/>
                  </a:lnTo>
                  <a:lnTo>
                    <a:pt x="1571" y="1626"/>
                  </a:lnTo>
                  <a:lnTo>
                    <a:pt x="1579" y="1609"/>
                  </a:lnTo>
                  <a:lnTo>
                    <a:pt x="1583" y="1599"/>
                  </a:lnTo>
                  <a:lnTo>
                    <a:pt x="1587" y="1590"/>
                  </a:lnTo>
                  <a:lnTo>
                    <a:pt x="1594" y="1570"/>
                  </a:lnTo>
                  <a:lnTo>
                    <a:pt x="1600" y="1547"/>
                  </a:lnTo>
                  <a:lnTo>
                    <a:pt x="1603" y="1536"/>
                  </a:lnTo>
                  <a:lnTo>
                    <a:pt x="1607" y="1525"/>
                  </a:lnTo>
                  <a:lnTo>
                    <a:pt x="1612" y="1500"/>
                  </a:lnTo>
                  <a:lnTo>
                    <a:pt x="1617" y="1474"/>
                  </a:lnTo>
                  <a:lnTo>
                    <a:pt x="1621" y="1447"/>
                  </a:lnTo>
                  <a:lnTo>
                    <a:pt x="1625" y="1419"/>
                  </a:lnTo>
                  <a:lnTo>
                    <a:pt x="1628" y="1389"/>
                  </a:lnTo>
                  <a:lnTo>
                    <a:pt x="1630" y="1359"/>
                  </a:lnTo>
                  <a:lnTo>
                    <a:pt x="1633" y="1326"/>
                  </a:lnTo>
                  <a:lnTo>
                    <a:pt x="1634" y="1292"/>
                  </a:lnTo>
                  <a:lnTo>
                    <a:pt x="1635" y="1256"/>
                  </a:lnTo>
                  <a:lnTo>
                    <a:pt x="1635" y="1220"/>
                  </a:lnTo>
                  <a:lnTo>
                    <a:pt x="1635" y="1183"/>
                  </a:lnTo>
                  <a:lnTo>
                    <a:pt x="1634" y="1148"/>
                  </a:lnTo>
                  <a:lnTo>
                    <a:pt x="1633" y="1115"/>
                  </a:lnTo>
                  <a:lnTo>
                    <a:pt x="1630" y="1081"/>
                  </a:lnTo>
                  <a:lnTo>
                    <a:pt x="1628" y="1050"/>
                  </a:lnTo>
                  <a:lnTo>
                    <a:pt x="1625" y="1020"/>
                  </a:lnTo>
                  <a:lnTo>
                    <a:pt x="1620" y="991"/>
                  </a:lnTo>
                  <a:lnTo>
                    <a:pt x="1616" y="963"/>
                  </a:lnTo>
                  <a:lnTo>
                    <a:pt x="1611" y="937"/>
                  </a:lnTo>
                  <a:lnTo>
                    <a:pt x="1606" y="911"/>
                  </a:lnTo>
                  <a:lnTo>
                    <a:pt x="1600" y="888"/>
                  </a:lnTo>
                  <a:lnTo>
                    <a:pt x="1593" y="865"/>
                  </a:lnTo>
                  <a:lnTo>
                    <a:pt x="1585" y="844"/>
                  </a:lnTo>
                  <a:lnTo>
                    <a:pt x="1578" y="824"/>
                  </a:lnTo>
                  <a:lnTo>
                    <a:pt x="1568" y="806"/>
                  </a:lnTo>
                  <a:lnTo>
                    <a:pt x="1559" y="788"/>
                  </a:lnTo>
                  <a:lnTo>
                    <a:pt x="1550" y="772"/>
                  </a:lnTo>
                  <a:lnTo>
                    <a:pt x="1545" y="764"/>
                  </a:lnTo>
                  <a:lnTo>
                    <a:pt x="1539" y="756"/>
                  </a:lnTo>
                  <a:lnTo>
                    <a:pt x="1527" y="742"/>
                  </a:lnTo>
                  <a:lnTo>
                    <a:pt x="1514" y="729"/>
                  </a:lnTo>
                  <a:lnTo>
                    <a:pt x="1508" y="723"/>
                  </a:lnTo>
                  <a:lnTo>
                    <a:pt x="1500" y="717"/>
                  </a:lnTo>
                  <a:lnTo>
                    <a:pt x="1493" y="711"/>
                  </a:lnTo>
                  <a:lnTo>
                    <a:pt x="1485" y="706"/>
                  </a:lnTo>
                  <a:lnTo>
                    <a:pt x="1469" y="696"/>
                  </a:lnTo>
                  <a:lnTo>
                    <a:pt x="1453" y="687"/>
                  </a:lnTo>
                  <a:lnTo>
                    <a:pt x="1435" y="679"/>
                  </a:lnTo>
                  <a:lnTo>
                    <a:pt x="1425" y="675"/>
                  </a:lnTo>
                  <a:lnTo>
                    <a:pt x="1415" y="672"/>
                  </a:lnTo>
                  <a:lnTo>
                    <a:pt x="1395" y="666"/>
                  </a:lnTo>
                  <a:lnTo>
                    <a:pt x="1375" y="662"/>
                  </a:lnTo>
                  <a:lnTo>
                    <a:pt x="1352" y="657"/>
                  </a:lnTo>
                  <a:lnTo>
                    <a:pt x="1341" y="656"/>
                  </a:lnTo>
                  <a:lnTo>
                    <a:pt x="1330" y="655"/>
                  </a:lnTo>
                  <a:lnTo>
                    <a:pt x="1305" y="654"/>
                  </a:lnTo>
                  <a:lnTo>
                    <a:pt x="1280" y="653"/>
                  </a:lnTo>
                  <a:lnTo>
                    <a:pt x="1255" y="654"/>
                  </a:lnTo>
                  <a:lnTo>
                    <a:pt x="1243" y="654"/>
                  </a:lnTo>
                  <a:lnTo>
                    <a:pt x="1231" y="655"/>
                  </a:lnTo>
                  <a:lnTo>
                    <a:pt x="1219" y="656"/>
                  </a:lnTo>
                  <a:lnTo>
                    <a:pt x="1208" y="657"/>
                  </a:lnTo>
                  <a:lnTo>
                    <a:pt x="1186" y="662"/>
                  </a:lnTo>
                  <a:lnTo>
                    <a:pt x="1165" y="666"/>
                  </a:lnTo>
                  <a:lnTo>
                    <a:pt x="1154" y="669"/>
                  </a:lnTo>
                  <a:lnTo>
                    <a:pt x="1145" y="672"/>
                  </a:lnTo>
                  <a:lnTo>
                    <a:pt x="1126" y="679"/>
                  </a:lnTo>
                  <a:lnTo>
                    <a:pt x="1108" y="687"/>
                  </a:lnTo>
                  <a:lnTo>
                    <a:pt x="1091" y="696"/>
                  </a:lnTo>
                  <a:lnTo>
                    <a:pt x="1082" y="700"/>
                  </a:lnTo>
                  <a:lnTo>
                    <a:pt x="1074" y="706"/>
                  </a:lnTo>
                  <a:lnTo>
                    <a:pt x="1060" y="717"/>
                  </a:lnTo>
                  <a:lnTo>
                    <a:pt x="1046" y="729"/>
                  </a:lnTo>
                  <a:lnTo>
                    <a:pt x="1033" y="742"/>
                  </a:lnTo>
                  <a:lnTo>
                    <a:pt x="1026" y="748"/>
                  </a:lnTo>
                  <a:lnTo>
                    <a:pt x="1020" y="756"/>
                  </a:lnTo>
                  <a:lnTo>
                    <a:pt x="1015" y="764"/>
                  </a:lnTo>
                  <a:lnTo>
                    <a:pt x="1009" y="772"/>
                  </a:lnTo>
                  <a:lnTo>
                    <a:pt x="1000" y="788"/>
                  </a:lnTo>
                  <a:lnTo>
                    <a:pt x="990" y="806"/>
                  </a:lnTo>
                  <a:lnTo>
                    <a:pt x="985" y="815"/>
                  </a:lnTo>
                  <a:lnTo>
                    <a:pt x="982" y="824"/>
                  </a:lnTo>
                  <a:lnTo>
                    <a:pt x="974" y="844"/>
                  </a:lnTo>
                  <a:lnTo>
                    <a:pt x="966" y="865"/>
                  </a:lnTo>
                  <a:lnTo>
                    <a:pt x="959" y="888"/>
                  </a:lnTo>
                  <a:lnTo>
                    <a:pt x="953" y="911"/>
                  </a:lnTo>
                  <a:lnTo>
                    <a:pt x="947" y="936"/>
                  </a:lnTo>
                  <a:lnTo>
                    <a:pt x="942" y="963"/>
                  </a:lnTo>
                  <a:lnTo>
                    <a:pt x="938" y="990"/>
                  </a:lnTo>
                  <a:lnTo>
                    <a:pt x="933" y="1019"/>
                  </a:lnTo>
                  <a:lnTo>
                    <a:pt x="930" y="1048"/>
                  </a:lnTo>
                  <a:lnTo>
                    <a:pt x="928" y="1080"/>
                  </a:lnTo>
                  <a:lnTo>
                    <a:pt x="926" y="1112"/>
                  </a:lnTo>
                  <a:lnTo>
                    <a:pt x="924" y="1146"/>
                  </a:lnTo>
                  <a:lnTo>
                    <a:pt x="923" y="1182"/>
                  </a:lnTo>
                  <a:lnTo>
                    <a:pt x="923" y="1218"/>
                  </a:lnTo>
                  <a:lnTo>
                    <a:pt x="923" y="1254"/>
                  </a:lnTo>
                  <a:lnTo>
                    <a:pt x="924" y="1289"/>
                  </a:lnTo>
                  <a:lnTo>
                    <a:pt x="926" y="1323"/>
                  </a:lnTo>
                  <a:lnTo>
                    <a:pt x="928" y="1355"/>
                  </a:lnTo>
                  <a:lnTo>
                    <a:pt x="930" y="1387"/>
                  </a:lnTo>
                  <a:lnTo>
                    <a:pt x="933" y="1416"/>
                  </a:lnTo>
                  <a:lnTo>
                    <a:pt x="937" y="1444"/>
                  </a:lnTo>
                  <a:lnTo>
                    <a:pt x="941" y="1471"/>
                  </a:lnTo>
                  <a:lnTo>
                    <a:pt x="947" y="1497"/>
                  </a:lnTo>
                  <a:lnTo>
                    <a:pt x="953" y="1521"/>
                  </a:lnTo>
                  <a:lnTo>
                    <a:pt x="958" y="1545"/>
                  </a:lnTo>
                  <a:lnTo>
                    <a:pt x="962" y="1555"/>
                  </a:lnTo>
                  <a:lnTo>
                    <a:pt x="965" y="1566"/>
                  </a:lnTo>
                  <a:lnTo>
                    <a:pt x="972" y="1587"/>
                  </a:lnTo>
                  <a:lnTo>
                    <a:pt x="980" y="1606"/>
                  </a:lnTo>
                  <a:lnTo>
                    <a:pt x="989" y="1624"/>
                  </a:lnTo>
                  <a:lnTo>
                    <a:pt x="998" y="1641"/>
                  </a:lnTo>
                  <a:close/>
                  <a:moveTo>
                    <a:pt x="1280" y="1978"/>
                  </a:moveTo>
                  <a:lnTo>
                    <a:pt x="1259" y="1978"/>
                  </a:lnTo>
                  <a:lnTo>
                    <a:pt x="1239" y="1978"/>
                  </a:lnTo>
                  <a:lnTo>
                    <a:pt x="1218" y="1977"/>
                  </a:lnTo>
                  <a:lnTo>
                    <a:pt x="1198" y="1975"/>
                  </a:lnTo>
                  <a:lnTo>
                    <a:pt x="1179" y="1974"/>
                  </a:lnTo>
                  <a:lnTo>
                    <a:pt x="1160" y="1972"/>
                  </a:lnTo>
                  <a:lnTo>
                    <a:pt x="1142" y="1970"/>
                  </a:lnTo>
                  <a:lnTo>
                    <a:pt x="1124" y="1966"/>
                  </a:lnTo>
                  <a:lnTo>
                    <a:pt x="1106" y="1964"/>
                  </a:lnTo>
                  <a:lnTo>
                    <a:pt x="1088" y="1961"/>
                  </a:lnTo>
                  <a:lnTo>
                    <a:pt x="1071" y="1956"/>
                  </a:lnTo>
                  <a:lnTo>
                    <a:pt x="1054" y="1953"/>
                  </a:lnTo>
                  <a:lnTo>
                    <a:pt x="1038" y="1948"/>
                  </a:lnTo>
                  <a:lnTo>
                    <a:pt x="1022" y="1943"/>
                  </a:lnTo>
                  <a:lnTo>
                    <a:pt x="992" y="1933"/>
                  </a:lnTo>
                  <a:lnTo>
                    <a:pt x="963" y="1920"/>
                  </a:lnTo>
                  <a:lnTo>
                    <a:pt x="949" y="1914"/>
                  </a:lnTo>
                  <a:lnTo>
                    <a:pt x="936" y="1907"/>
                  </a:lnTo>
                  <a:lnTo>
                    <a:pt x="911" y="1892"/>
                  </a:lnTo>
                  <a:lnTo>
                    <a:pt x="899" y="1884"/>
                  </a:lnTo>
                  <a:lnTo>
                    <a:pt x="886" y="1875"/>
                  </a:lnTo>
                  <a:lnTo>
                    <a:pt x="875" y="1866"/>
                  </a:lnTo>
                  <a:lnTo>
                    <a:pt x="864" y="1857"/>
                  </a:lnTo>
                  <a:lnTo>
                    <a:pt x="853" y="1848"/>
                  </a:lnTo>
                  <a:lnTo>
                    <a:pt x="843" y="1838"/>
                  </a:lnTo>
                  <a:lnTo>
                    <a:pt x="833" y="1828"/>
                  </a:lnTo>
                  <a:lnTo>
                    <a:pt x="824" y="1818"/>
                  </a:lnTo>
                  <a:lnTo>
                    <a:pt x="815" y="1807"/>
                  </a:lnTo>
                  <a:lnTo>
                    <a:pt x="811" y="1801"/>
                  </a:lnTo>
                  <a:lnTo>
                    <a:pt x="806" y="1796"/>
                  </a:lnTo>
                  <a:lnTo>
                    <a:pt x="798" y="1784"/>
                  </a:lnTo>
                  <a:lnTo>
                    <a:pt x="790" y="1772"/>
                  </a:lnTo>
                  <a:lnTo>
                    <a:pt x="783" y="1760"/>
                  </a:lnTo>
                  <a:lnTo>
                    <a:pt x="776" y="1747"/>
                  </a:lnTo>
                  <a:lnTo>
                    <a:pt x="761" y="1720"/>
                  </a:lnTo>
                  <a:lnTo>
                    <a:pt x="754" y="1706"/>
                  </a:lnTo>
                  <a:lnTo>
                    <a:pt x="748" y="1691"/>
                  </a:lnTo>
                  <a:lnTo>
                    <a:pt x="736" y="1661"/>
                  </a:lnTo>
                  <a:lnTo>
                    <a:pt x="731" y="1645"/>
                  </a:lnTo>
                  <a:lnTo>
                    <a:pt x="725" y="1629"/>
                  </a:lnTo>
                  <a:lnTo>
                    <a:pt x="715" y="1596"/>
                  </a:lnTo>
                  <a:lnTo>
                    <a:pt x="706" y="1561"/>
                  </a:lnTo>
                  <a:lnTo>
                    <a:pt x="698" y="1524"/>
                  </a:lnTo>
                  <a:lnTo>
                    <a:pt x="695" y="1505"/>
                  </a:lnTo>
                  <a:lnTo>
                    <a:pt x="691" y="1484"/>
                  </a:lnTo>
                  <a:lnTo>
                    <a:pt x="686" y="1445"/>
                  </a:lnTo>
                  <a:lnTo>
                    <a:pt x="681" y="1402"/>
                  </a:lnTo>
                  <a:lnTo>
                    <a:pt x="678" y="1360"/>
                  </a:lnTo>
                  <a:lnTo>
                    <a:pt x="676" y="1337"/>
                  </a:lnTo>
                  <a:lnTo>
                    <a:pt x="674" y="1315"/>
                  </a:lnTo>
                  <a:lnTo>
                    <a:pt x="673" y="1267"/>
                  </a:lnTo>
                  <a:lnTo>
                    <a:pt x="673" y="1219"/>
                  </a:lnTo>
                  <a:lnTo>
                    <a:pt x="673" y="1171"/>
                  </a:lnTo>
                  <a:lnTo>
                    <a:pt x="674" y="1147"/>
                  </a:lnTo>
                  <a:lnTo>
                    <a:pt x="674" y="1124"/>
                  </a:lnTo>
                  <a:lnTo>
                    <a:pt x="678" y="1079"/>
                  </a:lnTo>
                  <a:lnTo>
                    <a:pt x="681" y="1035"/>
                  </a:lnTo>
                  <a:lnTo>
                    <a:pt x="686" y="992"/>
                  </a:lnTo>
                  <a:lnTo>
                    <a:pt x="689" y="972"/>
                  </a:lnTo>
                  <a:lnTo>
                    <a:pt x="692" y="952"/>
                  </a:lnTo>
                  <a:lnTo>
                    <a:pt x="699" y="912"/>
                  </a:lnTo>
                  <a:lnTo>
                    <a:pt x="707" y="875"/>
                  </a:lnTo>
                  <a:lnTo>
                    <a:pt x="716" y="839"/>
                  </a:lnTo>
                  <a:lnTo>
                    <a:pt x="721" y="823"/>
                  </a:lnTo>
                  <a:lnTo>
                    <a:pt x="726" y="806"/>
                  </a:lnTo>
                  <a:lnTo>
                    <a:pt x="738" y="773"/>
                  </a:lnTo>
                  <a:lnTo>
                    <a:pt x="743" y="757"/>
                  </a:lnTo>
                  <a:lnTo>
                    <a:pt x="750" y="742"/>
                  </a:lnTo>
                  <a:lnTo>
                    <a:pt x="762" y="712"/>
                  </a:lnTo>
                  <a:lnTo>
                    <a:pt x="770" y="698"/>
                  </a:lnTo>
                  <a:lnTo>
                    <a:pt x="777" y="684"/>
                  </a:lnTo>
                  <a:lnTo>
                    <a:pt x="793" y="658"/>
                  </a:lnTo>
                  <a:lnTo>
                    <a:pt x="801" y="646"/>
                  </a:lnTo>
                  <a:lnTo>
                    <a:pt x="808" y="634"/>
                  </a:lnTo>
                  <a:lnTo>
                    <a:pt x="817" y="621"/>
                  </a:lnTo>
                  <a:lnTo>
                    <a:pt x="826" y="610"/>
                  </a:lnTo>
                  <a:lnTo>
                    <a:pt x="837" y="599"/>
                  </a:lnTo>
                  <a:lnTo>
                    <a:pt x="846" y="589"/>
                  </a:lnTo>
                  <a:lnTo>
                    <a:pt x="856" y="579"/>
                  </a:lnTo>
                  <a:lnTo>
                    <a:pt x="867" y="569"/>
                  </a:lnTo>
                  <a:lnTo>
                    <a:pt x="878" y="558"/>
                  </a:lnTo>
                  <a:lnTo>
                    <a:pt x="890" y="549"/>
                  </a:lnTo>
                  <a:lnTo>
                    <a:pt x="901" y="542"/>
                  </a:lnTo>
                  <a:lnTo>
                    <a:pt x="913" y="533"/>
                  </a:lnTo>
                  <a:lnTo>
                    <a:pt x="939" y="517"/>
                  </a:lnTo>
                  <a:lnTo>
                    <a:pt x="953" y="510"/>
                  </a:lnTo>
                  <a:lnTo>
                    <a:pt x="966" y="502"/>
                  </a:lnTo>
                  <a:lnTo>
                    <a:pt x="981" y="497"/>
                  </a:lnTo>
                  <a:lnTo>
                    <a:pt x="994" y="490"/>
                  </a:lnTo>
                  <a:lnTo>
                    <a:pt x="1025" y="479"/>
                  </a:lnTo>
                  <a:lnTo>
                    <a:pt x="1057" y="470"/>
                  </a:lnTo>
                  <a:lnTo>
                    <a:pt x="1073" y="465"/>
                  </a:lnTo>
                  <a:lnTo>
                    <a:pt x="1090" y="461"/>
                  </a:lnTo>
                  <a:lnTo>
                    <a:pt x="1107" y="457"/>
                  </a:lnTo>
                  <a:lnTo>
                    <a:pt x="1125" y="454"/>
                  </a:lnTo>
                  <a:lnTo>
                    <a:pt x="1162" y="449"/>
                  </a:lnTo>
                  <a:lnTo>
                    <a:pt x="1180" y="447"/>
                  </a:lnTo>
                  <a:lnTo>
                    <a:pt x="1199" y="445"/>
                  </a:lnTo>
                  <a:lnTo>
                    <a:pt x="1219" y="444"/>
                  </a:lnTo>
                  <a:lnTo>
                    <a:pt x="1239" y="443"/>
                  </a:lnTo>
                  <a:lnTo>
                    <a:pt x="1260" y="443"/>
                  </a:lnTo>
                  <a:lnTo>
                    <a:pt x="1280" y="443"/>
                  </a:lnTo>
                  <a:lnTo>
                    <a:pt x="1301" y="443"/>
                  </a:lnTo>
                  <a:lnTo>
                    <a:pt x="1321" y="443"/>
                  </a:lnTo>
                  <a:lnTo>
                    <a:pt x="1341" y="444"/>
                  </a:lnTo>
                  <a:lnTo>
                    <a:pt x="1361" y="445"/>
                  </a:lnTo>
                  <a:lnTo>
                    <a:pt x="1398" y="449"/>
                  </a:lnTo>
                  <a:lnTo>
                    <a:pt x="1418" y="452"/>
                  </a:lnTo>
                  <a:lnTo>
                    <a:pt x="1436" y="454"/>
                  </a:lnTo>
                  <a:lnTo>
                    <a:pt x="1453" y="457"/>
                  </a:lnTo>
                  <a:lnTo>
                    <a:pt x="1471" y="461"/>
                  </a:lnTo>
                  <a:lnTo>
                    <a:pt x="1503" y="469"/>
                  </a:lnTo>
                  <a:lnTo>
                    <a:pt x="1535" y="479"/>
                  </a:lnTo>
                  <a:lnTo>
                    <a:pt x="1550" y="484"/>
                  </a:lnTo>
                  <a:lnTo>
                    <a:pt x="1565" y="490"/>
                  </a:lnTo>
                  <a:lnTo>
                    <a:pt x="1580" y="496"/>
                  </a:lnTo>
                  <a:lnTo>
                    <a:pt x="1594" y="502"/>
                  </a:lnTo>
                  <a:lnTo>
                    <a:pt x="1621" y="517"/>
                  </a:lnTo>
                  <a:lnTo>
                    <a:pt x="1634" y="524"/>
                  </a:lnTo>
                  <a:lnTo>
                    <a:pt x="1646" y="533"/>
                  </a:lnTo>
                  <a:lnTo>
                    <a:pt x="1659" y="540"/>
                  </a:lnTo>
                  <a:lnTo>
                    <a:pt x="1670" y="549"/>
                  </a:lnTo>
                  <a:lnTo>
                    <a:pt x="1682" y="558"/>
                  </a:lnTo>
                  <a:lnTo>
                    <a:pt x="1692" y="567"/>
                  </a:lnTo>
                  <a:lnTo>
                    <a:pt x="1704" y="578"/>
                  </a:lnTo>
                  <a:lnTo>
                    <a:pt x="1714" y="588"/>
                  </a:lnTo>
                  <a:lnTo>
                    <a:pt x="1723" y="599"/>
                  </a:lnTo>
                  <a:lnTo>
                    <a:pt x="1733" y="609"/>
                  </a:lnTo>
                  <a:lnTo>
                    <a:pt x="1742" y="620"/>
                  </a:lnTo>
                  <a:lnTo>
                    <a:pt x="1751" y="633"/>
                  </a:lnTo>
                  <a:lnTo>
                    <a:pt x="1767" y="657"/>
                  </a:lnTo>
                  <a:lnTo>
                    <a:pt x="1775" y="670"/>
                  </a:lnTo>
                  <a:lnTo>
                    <a:pt x="1782" y="683"/>
                  </a:lnTo>
                  <a:lnTo>
                    <a:pt x="1796" y="711"/>
                  </a:lnTo>
                  <a:lnTo>
                    <a:pt x="1809" y="740"/>
                  </a:lnTo>
                  <a:lnTo>
                    <a:pt x="1822" y="771"/>
                  </a:lnTo>
                  <a:lnTo>
                    <a:pt x="1827" y="788"/>
                  </a:lnTo>
                  <a:lnTo>
                    <a:pt x="1833" y="803"/>
                  </a:lnTo>
                  <a:lnTo>
                    <a:pt x="1842" y="838"/>
                  </a:lnTo>
                  <a:lnTo>
                    <a:pt x="1851" y="874"/>
                  </a:lnTo>
                  <a:lnTo>
                    <a:pt x="1859" y="911"/>
                  </a:lnTo>
                  <a:lnTo>
                    <a:pt x="1864" y="930"/>
                  </a:lnTo>
                  <a:lnTo>
                    <a:pt x="1867" y="951"/>
                  </a:lnTo>
                  <a:lnTo>
                    <a:pt x="1873" y="991"/>
                  </a:lnTo>
                  <a:lnTo>
                    <a:pt x="1877" y="1033"/>
                  </a:lnTo>
                  <a:lnTo>
                    <a:pt x="1880" y="1076"/>
                  </a:lnTo>
                  <a:lnTo>
                    <a:pt x="1882" y="1099"/>
                  </a:lnTo>
                  <a:lnTo>
                    <a:pt x="1884" y="1123"/>
                  </a:lnTo>
                  <a:lnTo>
                    <a:pt x="1885" y="1170"/>
                  </a:lnTo>
                  <a:lnTo>
                    <a:pt x="1885" y="1218"/>
                  </a:lnTo>
                  <a:lnTo>
                    <a:pt x="1885" y="1250"/>
                  </a:lnTo>
                  <a:lnTo>
                    <a:pt x="1885" y="1281"/>
                  </a:lnTo>
                  <a:lnTo>
                    <a:pt x="1884" y="1312"/>
                  </a:lnTo>
                  <a:lnTo>
                    <a:pt x="1882" y="1342"/>
                  </a:lnTo>
                  <a:lnTo>
                    <a:pt x="1880" y="1371"/>
                  </a:lnTo>
                  <a:lnTo>
                    <a:pt x="1877" y="1399"/>
                  </a:lnTo>
                  <a:lnTo>
                    <a:pt x="1875" y="1427"/>
                  </a:lnTo>
                  <a:lnTo>
                    <a:pt x="1874" y="1441"/>
                  </a:lnTo>
                  <a:lnTo>
                    <a:pt x="1871" y="1454"/>
                  </a:lnTo>
                  <a:lnTo>
                    <a:pt x="1868" y="1480"/>
                  </a:lnTo>
                  <a:lnTo>
                    <a:pt x="1864" y="1505"/>
                  </a:lnTo>
                  <a:lnTo>
                    <a:pt x="1859" y="1529"/>
                  </a:lnTo>
                  <a:lnTo>
                    <a:pt x="1854" y="1553"/>
                  </a:lnTo>
                  <a:lnTo>
                    <a:pt x="1849" y="1575"/>
                  </a:lnTo>
                  <a:lnTo>
                    <a:pt x="1843" y="1598"/>
                  </a:lnTo>
                  <a:lnTo>
                    <a:pt x="1836" y="1619"/>
                  </a:lnTo>
                  <a:lnTo>
                    <a:pt x="1830" y="1639"/>
                  </a:lnTo>
                  <a:lnTo>
                    <a:pt x="1823" y="1659"/>
                  </a:lnTo>
                  <a:lnTo>
                    <a:pt x="1815" y="1679"/>
                  </a:lnTo>
                  <a:lnTo>
                    <a:pt x="1811" y="1688"/>
                  </a:lnTo>
                  <a:lnTo>
                    <a:pt x="1806" y="1697"/>
                  </a:lnTo>
                  <a:lnTo>
                    <a:pt x="1798" y="1715"/>
                  </a:lnTo>
                  <a:lnTo>
                    <a:pt x="1788" y="1733"/>
                  </a:lnTo>
                  <a:lnTo>
                    <a:pt x="1778" y="1750"/>
                  </a:lnTo>
                  <a:lnTo>
                    <a:pt x="1768" y="1765"/>
                  </a:lnTo>
                  <a:lnTo>
                    <a:pt x="1757" y="1781"/>
                  </a:lnTo>
                  <a:lnTo>
                    <a:pt x="1745" y="1796"/>
                  </a:lnTo>
                  <a:lnTo>
                    <a:pt x="1733" y="1810"/>
                  </a:lnTo>
                  <a:lnTo>
                    <a:pt x="1721" y="1825"/>
                  </a:lnTo>
                  <a:lnTo>
                    <a:pt x="1707" y="1837"/>
                  </a:lnTo>
                  <a:lnTo>
                    <a:pt x="1693" y="1851"/>
                  </a:lnTo>
                  <a:lnTo>
                    <a:pt x="1679" y="1862"/>
                  </a:lnTo>
                  <a:lnTo>
                    <a:pt x="1663" y="1874"/>
                  </a:lnTo>
                  <a:lnTo>
                    <a:pt x="1648" y="1884"/>
                  </a:lnTo>
                  <a:lnTo>
                    <a:pt x="1831" y="2178"/>
                  </a:lnTo>
                  <a:lnTo>
                    <a:pt x="1607" y="2282"/>
                  </a:lnTo>
                  <a:lnTo>
                    <a:pt x="1413" y="1965"/>
                  </a:lnTo>
                  <a:lnTo>
                    <a:pt x="1402" y="1969"/>
                  </a:lnTo>
                  <a:lnTo>
                    <a:pt x="1396" y="1970"/>
                  </a:lnTo>
                  <a:lnTo>
                    <a:pt x="1389" y="1971"/>
                  </a:lnTo>
                  <a:lnTo>
                    <a:pt x="1375" y="1973"/>
                  </a:lnTo>
                  <a:lnTo>
                    <a:pt x="1359" y="1975"/>
                  </a:lnTo>
                  <a:lnTo>
                    <a:pt x="1342" y="1977"/>
                  </a:lnTo>
                  <a:lnTo>
                    <a:pt x="1323" y="1978"/>
                  </a:lnTo>
                  <a:lnTo>
                    <a:pt x="1303" y="1978"/>
                  </a:lnTo>
                  <a:lnTo>
                    <a:pt x="1280" y="1978"/>
                  </a:lnTo>
                  <a:close/>
                  <a:moveTo>
                    <a:pt x="3107" y="0"/>
                  </a:moveTo>
                  <a:lnTo>
                    <a:pt x="2987" y="0"/>
                  </a:lnTo>
                  <a:lnTo>
                    <a:pt x="2359" y="0"/>
                  </a:lnTo>
                  <a:lnTo>
                    <a:pt x="1732" y="0"/>
                  </a:lnTo>
                  <a:lnTo>
                    <a:pt x="1103" y="0"/>
                  </a:lnTo>
                  <a:lnTo>
                    <a:pt x="476" y="0"/>
                  </a:lnTo>
                  <a:lnTo>
                    <a:pt x="0" y="475"/>
                  </a:lnTo>
                  <a:lnTo>
                    <a:pt x="0" y="1271"/>
                  </a:lnTo>
                  <a:lnTo>
                    <a:pt x="0" y="2066"/>
                  </a:lnTo>
                  <a:lnTo>
                    <a:pt x="0" y="2197"/>
                  </a:lnTo>
                  <a:lnTo>
                    <a:pt x="0" y="2526"/>
                  </a:lnTo>
                  <a:lnTo>
                    <a:pt x="330" y="2526"/>
                  </a:lnTo>
                  <a:lnTo>
                    <a:pt x="450" y="2526"/>
                  </a:lnTo>
                  <a:lnTo>
                    <a:pt x="1078" y="2526"/>
                  </a:lnTo>
                  <a:lnTo>
                    <a:pt x="1706" y="2526"/>
                  </a:lnTo>
                  <a:lnTo>
                    <a:pt x="2333" y="2526"/>
                  </a:lnTo>
                  <a:lnTo>
                    <a:pt x="2961" y="2526"/>
                  </a:lnTo>
                  <a:lnTo>
                    <a:pt x="3438" y="2051"/>
                  </a:lnTo>
                  <a:lnTo>
                    <a:pt x="3438" y="1255"/>
                  </a:lnTo>
                  <a:lnTo>
                    <a:pt x="3438" y="460"/>
                  </a:lnTo>
                  <a:lnTo>
                    <a:pt x="3438" y="329"/>
                  </a:lnTo>
                  <a:lnTo>
                    <a:pt x="3438" y="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127615362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003E53FC-4E18-4E0E-BD5A-FB580BFA274A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79425" y="0"/>
                </a:moveTo>
                <a:lnTo>
                  <a:pt x="12192000" y="0"/>
                </a:lnTo>
                <a:lnTo>
                  <a:pt x="12192000" y="6378572"/>
                </a:lnTo>
                <a:lnTo>
                  <a:pt x="11712572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 Click icon to change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0862" y="1628775"/>
            <a:ext cx="11090275" cy="1656209"/>
          </a:xfrm>
        </p:spPr>
        <p:txBody>
          <a:bodyPr anchor="t" anchorCtr="0"/>
          <a:lstStyle>
            <a:lvl1pPr algn="l">
              <a:defRPr sz="48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0863" y="3428999"/>
            <a:ext cx="4897437" cy="1439863"/>
          </a:xfrm>
        </p:spPr>
        <p:txBody>
          <a:bodyPr/>
          <a:lstStyle>
            <a:lvl1pPr marL="0" indent="0" algn="l">
              <a:buNone/>
              <a:defRPr sz="2400" baseline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50863" y="5805264"/>
            <a:ext cx="4897437" cy="360586"/>
          </a:xfrm>
        </p:spPr>
        <p:txBody>
          <a:bodyPr anchor="b" anchorCtr="0"/>
          <a:lstStyle>
            <a:lvl1pPr marL="0" indent="0">
              <a:buFontTx/>
              <a:buNone/>
              <a:defRPr sz="14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Insert date</a:t>
            </a:r>
            <a:endParaRPr lang="en-GB" dirty="0"/>
          </a:p>
        </p:txBody>
      </p:sp>
      <p:sp>
        <p:nvSpPr>
          <p:cNvPr id="16" name="Text Placeholder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body" sz="quarter" idx="15"/>
          </p:nvPr>
        </p:nvSpPr>
        <p:spPr>
          <a:xfrm>
            <a:off x="550863" y="549275"/>
            <a:ext cx="720000" cy="5292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4600983"/>
      </p:ext>
    </p:extLst>
  </p:cSld>
  <p:clrMapOvr>
    <a:masterClrMapping/>
  </p:clrMapOvr>
  <p:transition spd="med"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1273175" y="551147"/>
            <a:ext cx="10918825" cy="6307137"/>
          </a:xfrm>
          <a:custGeom>
            <a:avLst/>
            <a:gdLst>
              <a:gd name="T0" fmla="*/ 6878 w 6878"/>
              <a:gd name="T1" fmla="*/ 0 h 3973"/>
              <a:gd name="T2" fmla="*/ 6878 w 6878"/>
              <a:gd name="T3" fmla="*/ 3973 h 3973"/>
              <a:gd name="T4" fmla="*/ 310 w 6878"/>
              <a:gd name="T5" fmla="*/ 3973 h 3973"/>
              <a:gd name="T6" fmla="*/ 0 w 6878"/>
              <a:gd name="T7" fmla="*/ 3220 h 3973"/>
              <a:gd name="T8" fmla="*/ 0 w 6878"/>
              <a:gd name="T9" fmla="*/ 3220 h 3973"/>
              <a:gd name="T10" fmla="*/ 0 w 6878"/>
              <a:gd name="T11" fmla="*/ 3220 h 3973"/>
              <a:gd name="T12" fmla="*/ 1043 w 6878"/>
              <a:gd name="T13" fmla="*/ 1496 h 3973"/>
              <a:gd name="T14" fmla="*/ 6878 w 6878"/>
              <a:gd name="T15" fmla="*/ 0 h 39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878" h="3973">
                <a:moveTo>
                  <a:pt x="6878" y="0"/>
                </a:moveTo>
                <a:lnTo>
                  <a:pt x="6878" y="3973"/>
                </a:lnTo>
                <a:lnTo>
                  <a:pt x="310" y="3973"/>
                </a:lnTo>
                <a:lnTo>
                  <a:pt x="0" y="3220"/>
                </a:lnTo>
                <a:lnTo>
                  <a:pt x="0" y="3220"/>
                </a:lnTo>
                <a:lnTo>
                  <a:pt x="0" y="3220"/>
                </a:lnTo>
                <a:lnTo>
                  <a:pt x="1043" y="1496"/>
                </a:lnTo>
                <a:lnTo>
                  <a:pt x="6878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83338" y="2924175"/>
            <a:ext cx="5257799" cy="1800969"/>
          </a:xfrm>
        </p:spPr>
        <p:txBody>
          <a:bodyPr anchor="b" anchorCtr="0"/>
          <a:lstStyle>
            <a:lvl1pPr algn="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83338" y="4868862"/>
            <a:ext cx="5257800" cy="864394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F69B70B3-1A03-4256-9B25-6BC6262B2312}" type="datetime3">
              <a:rPr lang="en-US" smtClean="0"/>
              <a:pPr/>
              <a:t>21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383338" y="5733256"/>
            <a:ext cx="5257800" cy="432594"/>
          </a:xfrm>
        </p:spPr>
        <p:txBody>
          <a:bodyPr anchor="b" anchorCtr="0"/>
          <a:lstStyle>
            <a:lvl1pPr marL="0" indent="0" algn="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date</a:t>
            </a:r>
            <a:endParaRPr lang="en-GB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D1C11418-CBDC-424F-8775-051A8FEB7F0C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51464" y="550800"/>
            <a:ext cx="720000" cy="529006"/>
          </a:xfrm>
          <a:custGeom>
            <a:avLst/>
            <a:gdLst>
              <a:gd name="T0" fmla="*/ 2431 w 3438"/>
              <a:gd name="T1" fmla="*/ 1652 h 2526"/>
              <a:gd name="T2" fmla="*/ 2460 w 3438"/>
              <a:gd name="T3" fmla="*/ 1720 h 2526"/>
              <a:gd name="T4" fmla="*/ 2533 w 3438"/>
              <a:gd name="T5" fmla="*/ 1741 h 2526"/>
              <a:gd name="T6" fmla="*/ 2577 w 3438"/>
              <a:gd name="T7" fmla="*/ 1947 h 2526"/>
              <a:gd name="T8" fmla="*/ 2406 w 3438"/>
              <a:gd name="T9" fmla="*/ 1943 h 2526"/>
              <a:gd name="T10" fmla="*/ 2298 w 3438"/>
              <a:gd name="T11" fmla="*/ 1903 h 2526"/>
              <a:gd name="T12" fmla="*/ 2226 w 3438"/>
              <a:gd name="T13" fmla="*/ 1815 h 2526"/>
              <a:gd name="T14" fmla="*/ 2192 w 3438"/>
              <a:gd name="T15" fmla="*/ 1655 h 2526"/>
              <a:gd name="T16" fmla="*/ 2188 w 3438"/>
              <a:gd name="T17" fmla="*/ 842 h 2526"/>
              <a:gd name="T18" fmla="*/ 1012 w 3438"/>
              <a:gd name="T19" fmla="*/ 1663 h 2526"/>
              <a:gd name="T20" fmla="*/ 1105 w 3438"/>
              <a:gd name="T21" fmla="*/ 1736 h 2526"/>
              <a:gd name="T22" fmla="*/ 1218 w 3438"/>
              <a:gd name="T23" fmla="*/ 1764 h 2526"/>
              <a:gd name="T24" fmla="*/ 1376 w 3438"/>
              <a:gd name="T25" fmla="*/ 1760 h 2526"/>
              <a:gd name="T26" fmla="*/ 1481 w 3438"/>
              <a:gd name="T27" fmla="*/ 1724 h 2526"/>
              <a:gd name="T28" fmla="*/ 1553 w 3438"/>
              <a:gd name="T29" fmla="*/ 1657 h 2526"/>
              <a:gd name="T30" fmla="*/ 1603 w 3438"/>
              <a:gd name="T31" fmla="*/ 1536 h 2526"/>
              <a:gd name="T32" fmla="*/ 1633 w 3438"/>
              <a:gd name="T33" fmla="*/ 1326 h 2526"/>
              <a:gd name="T34" fmla="*/ 1628 w 3438"/>
              <a:gd name="T35" fmla="*/ 1050 h 2526"/>
              <a:gd name="T36" fmla="*/ 1585 w 3438"/>
              <a:gd name="T37" fmla="*/ 844 h 2526"/>
              <a:gd name="T38" fmla="*/ 1514 w 3438"/>
              <a:gd name="T39" fmla="*/ 729 h 2526"/>
              <a:gd name="T40" fmla="*/ 1425 w 3438"/>
              <a:gd name="T41" fmla="*/ 675 h 2526"/>
              <a:gd name="T42" fmla="*/ 1280 w 3438"/>
              <a:gd name="T43" fmla="*/ 653 h 2526"/>
              <a:gd name="T44" fmla="*/ 1154 w 3438"/>
              <a:gd name="T45" fmla="*/ 669 h 2526"/>
              <a:gd name="T46" fmla="*/ 1046 w 3438"/>
              <a:gd name="T47" fmla="*/ 729 h 2526"/>
              <a:gd name="T48" fmla="*/ 985 w 3438"/>
              <a:gd name="T49" fmla="*/ 815 h 2526"/>
              <a:gd name="T50" fmla="*/ 938 w 3438"/>
              <a:gd name="T51" fmla="*/ 990 h 2526"/>
              <a:gd name="T52" fmla="*/ 923 w 3438"/>
              <a:gd name="T53" fmla="*/ 1254 h 2526"/>
              <a:gd name="T54" fmla="*/ 947 w 3438"/>
              <a:gd name="T55" fmla="*/ 1497 h 2526"/>
              <a:gd name="T56" fmla="*/ 998 w 3438"/>
              <a:gd name="T57" fmla="*/ 1641 h 2526"/>
              <a:gd name="T58" fmla="*/ 1142 w 3438"/>
              <a:gd name="T59" fmla="*/ 1970 h 2526"/>
              <a:gd name="T60" fmla="*/ 992 w 3438"/>
              <a:gd name="T61" fmla="*/ 1933 h 2526"/>
              <a:gd name="T62" fmla="*/ 864 w 3438"/>
              <a:gd name="T63" fmla="*/ 1857 h 2526"/>
              <a:gd name="T64" fmla="*/ 798 w 3438"/>
              <a:gd name="T65" fmla="*/ 1784 h 2526"/>
              <a:gd name="T66" fmla="*/ 731 w 3438"/>
              <a:gd name="T67" fmla="*/ 1645 h 2526"/>
              <a:gd name="T68" fmla="*/ 681 w 3438"/>
              <a:gd name="T69" fmla="*/ 1402 h 2526"/>
              <a:gd name="T70" fmla="*/ 674 w 3438"/>
              <a:gd name="T71" fmla="*/ 1124 h 2526"/>
              <a:gd name="T72" fmla="*/ 716 w 3438"/>
              <a:gd name="T73" fmla="*/ 839 h 2526"/>
              <a:gd name="T74" fmla="*/ 777 w 3438"/>
              <a:gd name="T75" fmla="*/ 684 h 2526"/>
              <a:gd name="T76" fmla="*/ 856 w 3438"/>
              <a:gd name="T77" fmla="*/ 579 h 2526"/>
              <a:gd name="T78" fmla="*/ 966 w 3438"/>
              <a:gd name="T79" fmla="*/ 502 h 2526"/>
              <a:gd name="T80" fmla="*/ 1125 w 3438"/>
              <a:gd name="T81" fmla="*/ 454 h 2526"/>
              <a:gd name="T82" fmla="*/ 1301 w 3438"/>
              <a:gd name="T83" fmla="*/ 443 h 2526"/>
              <a:gd name="T84" fmla="*/ 1471 w 3438"/>
              <a:gd name="T85" fmla="*/ 461 h 2526"/>
              <a:gd name="T86" fmla="*/ 1634 w 3438"/>
              <a:gd name="T87" fmla="*/ 524 h 2526"/>
              <a:gd name="T88" fmla="*/ 1723 w 3438"/>
              <a:gd name="T89" fmla="*/ 599 h 2526"/>
              <a:gd name="T90" fmla="*/ 1809 w 3438"/>
              <a:gd name="T91" fmla="*/ 740 h 2526"/>
              <a:gd name="T92" fmla="*/ 1867 w 3438"/>
              <a:gd name="T93" fmla="*/ 951 h 2526"/>
              <a:gd name="T94" fmla="*/ 1885 w 3438"/>
              <a:gd name="T95" fmla="*/ 1250 h 2526"/>
              <a:gd name="T96" fmla="*/ 1871 w 3438"/>
              <a:gd name="T97" fmla="*/ 1454 h 2526"/>
              <a:gd name="T98" fmla="*/ 1830 w 3438"/>
              <a:gd name="T99" fmla="*/ 1639 h 2526"/>
              <a:gd name="T100" fmla="*/ 1768 w 3438"/>
              <a:gd name="T101" fmla="*/ 1765 h 2526"/>
              <a:gd name="T102" fmla="*/ 1663 w 3438"/>
              <a:gd name="T103" fmla="*/ 1874 h 2526"/>
              <a:gd name="T104" fmla="*/ 1375 w 3438"/>
              <a:gd name="T105" fmla="*/ 1973 h 2526"/>
              <a:gd name="T106" fmla="*/ 2359 w 3438"/>
              <a:gd name="T107" fmla="*/ 0 h 2526"/>
              <a:gd name="T108" fmla="*/ 0 w 3438"/>
              <a:gd name="T109" fmla="*/ 2526 h 2526"/>
              <a:gd name="T110" fmla="*/ 3438 w 3438"/>
              <a:gd name="T111" fmla="*/ 1255 h 2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38" h="2526">
                <a:moveTo>
                  <a:pt x="2724" y="1043"/>
                </a:moveTo>
                <a:lnTo>
                  <a:pt x="2423" y="1043"/>
                </a:lnTo>
                <a:lnTo>
                  <a:pt x="2423" y="1521"/>
                </a:lnTo>
                <a:lnTo>
                  <a:pt x="2423" y="1553"/>
                </a:lnTo>
                <a:lnTo>
                  <a:pt x="2424" y="1582"/>
                </a:lnTo>
                <a:lnTo>
                  <a:pt x="2425" y="1608"/>
                </a:lnTo>
                <a:lnTo>
                  <a:pt x="2428" y="1632"/>
                </a:lnTo>
                <a:lnTo>
                  <a:pt x="2431" y="1652"/>
                </a:lnTo>
                <a:lnTo>
                  <a:pt x="2434" y="1670"/>
                </a:lnTo>
                <a:lnTo>
                  <a:pt x="2438" y="1684"/>
                </a:lnTo>
                <a:lnTo>
                  <a:pt x="2442" y="1697"/>
                </a:lnTo>
                <a:lnTo>
                  <a:pt x="2446" y="1702"/>
                </a:lnTo>
                <a:lnTo>
                  <a:pt x="2449" y="1707"/>
                </a:lnTo>
                <a:lnTo>
                  <a:pt x="2452" y="1711"/>
                </a:lnTo>
                <a:lnTo>
                  <a:pt x="2456" y="1716"/>
                </a:lnTo>
                <a:lnTo>
                  <a:pt x="2460" y="1720"/>
                </a:lnTo>
                <a:lnTo>
                  <a:pt x="2466" y="1724"/>
                </a:lnTo>
                <a:lnTo>
                  <a:pt x="2477" y="1729"/>
                </a:lnTo>
                <a:lnTo>
                  <a:pt x="2491" y="1735"/>
                </a:lnTo>
                <a:lnTo>
                  <a:pt x="2499" y="1736"/>
                </a:lnTo>
                <a:lnTo>
                  <a:pt x="2506" y="1738"/>
                </a:lnTo>
                <a:lnTo>
                  <a:pt x="2514" y="1739"/>
                </a:lnTo>
                <a:lnTo>
                  <a:pt x="2523" y="1739"/>
                </a:lnTo>
                <a:lnTo>
                  <a:pt x="2533" y="1741"/>
                </a:lnTo>
                <a:lnTo>
                  <a:pt x="2542" y="1741"/>
                </a:lnTo>
                <a:lnTo>
                  <a:pt x="2722" y="1734"/>
                </a:lnTo>
                <a:lnTo>
                  <a:pt x="2732" y="1923"/>
                </a:lnTo>
                <a:lnTo>
                  <a:pt x="2697" y="1929"/>
                </a:lnTo>
                <a:lnTo>
                  <a:pt x="2664" y="1935"/>
                </a:lnTo>
                <a:lnTo>
                  <a:pt x="2633" y="1941"/>
                </a:lnTo>
                <a:lnTo>
                  <a:pt x="2603" y="1944"/>
                </a:lnTo>
                <a:lnTo>
                  <a:pt x="2577" y="1947"/>
                </a:lnTo>
                <a:lnTo>
                  <a:pt x="2553" y="1950"/>
                </a:lnTo>
                <a:lnTo>
                  <a:pt x="2530" y="1951"/>
                </a:lnTo>
                <a:lnTo>
                  <a:pt x="2510" y="1952"/>
                </a:lnTo>
                <a:lnTo>
                  <a:pt x="2487" y="1951"/>
                </a:lnTo>
                <a:lnTo>
                  <a:pt x="2466" y="1950"/>
                </a:lnTo>
                <a:lnTo>
                  <a:pt x="2445" y="1948"/>
                </a:lnTo>
                <a:lnTo>
                  <a:pt x="2425" y="1946"/>
                </a:lnTo>
                <a:lnTo>
                  <a:pt x="2406" y="1943"/>
                </a:lnTo>
                <a:lnTo>
                  <a:pt x="2388" y="1939"/>
                </a:lnTo>
                <a:lnTo>
                  <a:pt x="2370" y="1935"/>
                </a:lnTo>
                <a:lnTo>
                  <a:pt x="2362" y="1933"/>
                </a:lnTo>
                <a:lnTo>
                  <a:pt x="2354" y="1930"/>
                </a:lnTo>
                <a:lnTo>
                  <a:pt x="2339" y="1925"/>
                </a:lnTo>
                <a:lnTo>
                  <a:pt x="2324" y="1918"/>
                </a:lnTo>
                <a:lnTo>
                  <a:pt x="2311" y="1911"/>
                </a:lnTo>
                <a:lnTo>
                  <a:pt x="2298" y="1903"/>
                </a:lnTo>
                <a:lnTo>
                  <a:pt x="2286" y="1896"/>
                </a:lnTo>
                <a:lnTo>
                  <a:pt x="2276" y="1887"/>
                </a:lnTo>
                <a:lnTo>
                  <a:pt x="2265" y="1877"/>
                </a:lnTo>
                <a:lnTo>
                  <a:pt x="2256" y="1866"/>
                </a:lnTo>
                <a:lnTo>
                  <a:pt x="2249" y="1855"/>
                </a:lnTo>
                <a:lnTo>
                  <a:pt x="2241" y="1843"/>
                </a:lnTo>
                <a:lnTo>
                  <a:pt x="2233" y="1829"/>
                </a:lnTo>
                <a:lnTo>
                  <a:pt x="2226" y="1815"/>
                </a:lnTo>
                <a:lnTo>
                  <a:pt x="2220" y="1799"/>
                </a:lnTo>
                <a:lnTo>
                  <a:pt x="2215" y="1782"/>
                </a:lnTo>
                <a:lnTo>
                  <a:pt x="2209" y="1764"/>
                </a:lnTo>
                <a:lnTo>
                  <a:pt x="2205" y="1744"/>
                </a:lnTo>
                <a:lnTo>
                  <a:pt x="2201" y="1724"/>
                </a:lnTo>
                <a:lnTo>
                  <a:pt x="2198" y="1702"/>
                </a:lnTo>
                <a:lnTo>
                  <a:pt x="2195" y="1679"/>
                </a:lnTo>
                <a:lnTo>
                  <a:pt x="2192" y="1655"/>
                </a:lnTo>
                <a:lnTo>
                  <a:pt x="2190" y="1630"/>
                </a:lnTo>
                <a:lnTo>
                  <a:pt x="2189" y="1603"/>
                </a:lnTo>
                <a:lnTo>
                  <a:pt x="2188" y="1575"/>
                </a:lnTo>
                <a:lnTo>
                  <a:pt x="2188" y="1547"/>
                </a:lnTo>
                <a:lnTo>
                  <a:pt x="2188" y="1043"/>
                </a:lnTo>
                <a:lnTo>
                  <a:pt x="2021" y="1043"/>
                </a:lnTo>
                <a:lnTo>
                  <a:pt x="2021" y="842"/>
                </a:lnTo>
                <a:lnTo>
                  <a:pt x="2188" y="842"/>
                </a:lnTo>
                <a:lnTo>
                  <a:pt x="2188" y="526"/>
                </a:lnTo>
                <a:lnTo>
                  <a:pt x="2423" y="526"/>
                </a:lnTo>
                <a:lnTo>
                  <a:pt x="2423" y="842"/>
                </a:lnTo>
                <a:lnTo>
                  <a:pt x="2724" y="842"/>
                </a:lnTo>
                <a:lnTo>
                  <a:pt x="2724" y="1043"/>
                </a:lnTo>
                <a:close/>
                <a:moveTo>
                  <a:pt x="998" y="1641"/>
                </a:moveTo>
                <a:lnTo>
                  <a:pt x="1007" y="1656"/>
                </a:lnTo>
                <a:lnTo>
                  <a:pt x="1012" y="1663"/>
                </a:lnTo>
                <a:lnTo>
                  <a:pt x="1018" y="1670"/>
                </a:lnTo>
                <a:lnTo>
                  <a:pt x="1029" y="1683"/>
                </a:lnTo>
                <a:lnTo>
                  <a:pt x="1043" y="1696"/>
                </a:lnTo>
                <a:lnTo>
                  <a:pt x="1056" y="1707"/>
                </a:lnTo>
                <a:lnTo>
                  <a:pt x="1072" y="1718"/>
                </a:lnTo>
                <a:lnTo>
                  <a:pt x="1088" y="1727"/>
                </a:lnTo>
                <a:lnTo>
                  <a:pt x="1097" y="1732"/>
                </a:lnTo>
                <a:lnTo>
                  <a:pt x="1105" y="1736"/>
                </a:lnTo>
                <a:lnTo>
                  <a:pt x="1123" y="1743"/>
                </a:lnTo>
                <a:lnTo>
                  <a:pt x="1143" y="1750"/>
                </a:lnTo>
                <a:lnTo>
                  <a:pt x="1153" y="1753"/>
                </a:lnTo>
                <a:lnTo>
                  <a:pt x="1163" y="1755"/>
                </a:lnTo>
                <a:lnTo>
                  <a:pt x="1185" y="1760"/>
                </a:lnTo>
                <a:lnTo>
                  <a:pt x="1195" y="1762"/>
                </a:lnTo>
                <a:lnTo>
                  <a:pt x="1207" y="1763"/>
                </a:lnTo>
                <a:lnTo>
                  <a:pt x="1218" y="1764"/>
                </a:lnTo>
                <a:lnTo>
                  <a:pt x="1230" y="1765"/>
                </a:lnTo>
                <a:lnTo>
                  <a:pt x="1254" y="1768"/>
                </a:lnTo>
                <a:lnTo>
                  <a:pt x="1280" y="1768"/>
                </a:lnTo>
                <a:lnTo>
                  <a:pt x="1306" y="1768"/>
                </a:lnTo>
                <a:lnTo>
                  <a:pt x="1330" y="1765"/>
                </a:lnTo>
                <a:lnTo>
                  <a:pt x="1342" y="1764"/>
                </a:lnTo>
                <a:lnTo>
                  <a:pt x="1353" y="1763"/>
                </a:lnTo>
                <a:lnTo>
                  <a:pt x="1376" y="1760"/>
                </a:lnTo>
                <a:lnTo>
                  <a:pt x="1397" y="1755"/>
                </a:lnTo>
                <a:lnTo>
                  <a:pt x="1418" y="1750"/>
                </a:lnTo>
                <a:lnTo>
                  <a:pt x="1428" y="1747"/>
                </a:lnTo>
                <a:lnTo>
                  <a:pt x="1437" y="1744"/>
                </a:lnTo>
                <a:lnTo>
                  <a:pt x="1455" y="1736"/>
                </a:lnTo>
                <a:lnTo>
                  <a:pt x="1464" y="1733"/>
                </a:lnTo>
                <a:lnTo>
                  <a:pt x="1473" y="1728"/>
                </a:lnTo>
                <a:lnTo>
                  <a:pt x="1481" y="1724"/>
                </a:lnTo>
                <a:lnTo>
                  <a:pt x="1489" y="1719"/>
                </a:lnTo>
                <a:lnTo>
                  <a:pt x="1503" y="1708"/>
                </a:lnTo>
                <a:lnTo>
                  <a:pt x="1510" y="1703"/>
                </a:lnTo>
                <a:lnTo>
                  <a:pt x="1517" y="1697"/>
                </a:lnTo>
                <a:lnTo>
                  <a:pt x="1530" y="1685"/>
                </a:lnTo>
                <a:lnTo>
                  <a:pt x="1536" y="1679"/>
                </a:lnTo>
                <a:lnTo>
                  <a:pt x="1541" y="1672"/>
                </a:lnTo>
                <a:lnTo>
                  <a:pt x="1553" y="1657"/>
                </a:lnTo>
                <a:lnTo>
                  <a:pt x="1562" y="1643"/>
                </a:lnTo>
                <a:lnTo>
                  <a:pt x="1571" y="1626"/>
                </a:lnTo>
                <a:lnTo>
                  <a:pt x="1579" y="1609"/>
                </a:lnTo>
                <a:lnTo>
                  <a:pt x="1583" y="1599"/>
                </a:lnTo>
                <a:lnTo>
                  <a:pt x="1587" y="1590"/>
                </a:lnTo>
                <a:lnTo>
                  <a:pt x="1594" y="1570"/>
                </a:lnTo>
                <a:lnTo>
                  <a:pt x="1600" y="1547"/>
                </a:lnTo>
                <a:lnTo>
                  <a:pt x="1603" y="1536"/>
                </a:lnTo>
                <a:lnTo>
                  <a:pt x="1607" y="1525"/>
                </a:lnTo>
                <a:lnTo>
                  <a:pt x="1612" y="1500"/>
                </a:lnTo>
                <a:lnTo>
                  <a:pt x="1617" y="1474"/>
                </a:lnTo>
                <a:lnTo>
                  <a:pt x="1621" y="1447"/>
                </a:lnTo>
                <a:lnTo>
                  <a:pt x="1625" y="1419"/>
                </a:lnTo>
                <a:lnTo>
                  <a:pt x="1628" y="1389"/>
                </a:lnTo>
                <a:lnTo>
                  <a:pt x="1630" y="1359"/>
                </a:lnTo>
                <a:lnTo>
                  <a:pt x="1633" y="1326"/>
                </a:lnTo>
                <a:lnTo>
                  <a:pt x="1634" y="1292"/>
                </a:lnTo>
                <a:lnTo>
                  <a:pt x="1635" y="1256"/>
                </a:lnTo>
                <a:lnTo>
                  <a:pt x="1635" y="1220"/>
                </a:lnTo>
                <a:lnTo>
                  <a:pt x="1635" y="1183"/>
                </a:lnTo>
                <a:lnTo>
                  <a:pt x="1634" y="1148"/>
                </a:lnTo>
                <a:lnTo>
                  <a:pt x="1633" y="1115"/>
                </a:lnTo>
                <a:lnTo>
                  <a:pt x="1630" y="1081"/>
                </a:lnTo>
                <a:lnTo>
                  <a:pt x="1628" y="1050"/>
                </a:lnTo>
                <a:lnTo>
                  <a:pt x="1625" y="1020"/>
                </a:lnTo>
                <a:lnTo>
                  <a:pt x="1620" y="991"/>
                </a:lnTo>
                <a:lnTo>
                  <a:pt x="1616" y="963"/>
                </a:lnTo>
                <a:lnTo>
                  <a:pt x="1611" y="937"/>
                </a:lnTo>
                <a:lnTo>
                  <a:pt x="1606" y="911"/>
                </a:lnTo>
                <a:lnTo>
                  <a:pt x="1600" y="888"/>
                </a:lnTo>
                <a:lnTo>
                  <a:pt x="1593" y="865"/>
                </a:lnTo>
                <a:lnTo>
                  <a:pt x="1585" y="844"/>
                </a:lnTo>
                <a:lnTo>
                  <a:pt x="1578" y="824"/>
                </a:lnTo>
                <a:lnTo>
                  <a:pt x="1568" y="806"/>
                </a:lnTo>
                <a:lnTo>
                  <a:pt x="1559" y="788"/>
                </a:lnTo>
                <a:lnTo>
                  <a:pt x="1550" y="772"/>
                </a:lnTo>
                <a:lnTo>
                  <a:pt x="1545" y="764"/>
                </a:lnTo>
                <a:lnTo>
                  <a:pt x="1539" y="756"/>
                </a:lnTo>
                <a:lnTo>
                  <a:pt x="1527" y="742"/>
                </a:lnTo>
                <a:lnTo>
                  <a:pt x="1514" y="729"/>
                </a:lnTo>
                <a:lnTo>
                  <a:pt x="1508" y="723"/>
                </a:lnTo>
                <a:lnTo>
                  <a:pt x="1500" y="717"/>
                </a:lnTo>
                <a:lnTo>
                  <a:pt x="1493" y="711"/>
                </a:lnTo>
                <a:lnTo>
                  <a:pt x="1485" y="706"/>
                </a:lnTo>
                <a:lnTo>
                  <a:pt x="1469" y="696"/>
                </a:lnTo>
                <a:lnTo>
                  <a:pt x="1453" y="687"/>
                </a:lnTo>
                <a:lnTo>
                  <a:pt x="1435" y="679"/>
                </a:lnTo>
                <a:lnTo>
                  <a:pt x="1425" y="675"/>
                </a:lnTo>
                <a:lnTo>
                  <a:pt x="1415" y="672"/>
                </a:lnTo>
                <a:lnTo>
                  <a:pt x="1395" y="666"/>
                </a:lnTo>
                <a:lnTo>
                  <a:pt x="1375" y="662"/>
                </a:lnTo>
                <a:lnTo>
                  <a:pt x="1352" y="657"/>
                </a:lnTo>
                <a:lnTo>
                  <a:pt x="1341" y="656"/>
                </a:lnTo>
                <a:lnTo>
                  <a:pt x="1330" y="655"/>
                </a:lnTo>
                <a:lnTo>
                  <a:pt x="1305" y="654"/>
                </a:lnTo>
                <a:lnTo>
                  <a:pt x="1280" y="653"/>
                </a:lnTo>
                <a:lnTo>
                  <a:pt x="1255" y="654"/>
                </a:lnTo>
                <a:lnTo>
                  <a:pt x="1243" y="654"/>
                </a:lnTo>
                <a:lnTo>
                  <a:pt x="1231" y="655"/>
                </a:lnTo>
                <a:lnTo>
                  <a:pt x="1219" y="656"/>
                </a:lnTo>
                <a:lnTo>
                  <a:pt x="1208" y="657"/>
                </a:lnTo>
                <a:lnTo>
                  <a:pt x="1186" y="662"/>
                </a:lnTo>
                <a:lnTo>
                  <a:pt x="1165" y="666"/>
                </a:lnTo>
                <a:lnTo>
                  <a:pt x="1154" y="669"/>
                </a:lnTo>
                <a:lnTo>
                  <a:pt x="1145" y="672"/>
                </a:lnTo>
                <a:lnTo>
                  <a:pt x="1126" y="679"/>
                </a:lnTo>
                <a:lnTo>
                  <a:pt x="1108" y="687"/>
                </a:lnTo>
                <a:lnTo>
                  <a:pt x="1091" y="696"/>
                </a:lnTo>
                <a:lnTo>
                  <a:pt x="1082" y="700"/>
                </a:lnTo>
                <a:lnTo>
                  <a:pt x="1074" y="706"/>
                </a:lnTo>
                <a:lnTo>
                  <a:pt x="1060" y="717"/>
                </a:lnTo>
                <a:lnTo>
                  <a:pt x="1046" y="729"/>
                </a:lnTo>
                <a:lnTo>
                  <a:pt x="1033" y="742"/>
                </a:lnTo>
                <a:lnTo>
                  <a:pt x="1026" y="748"/>
                </a:lnTo>
                <a:lnTo>
                  <a:pt x="1020" y="756"/>
                </a:lnTo>
                <a:lnTo>
                  <a:pt x="1015" y="764"/>
                </a:lnTo>
                <a:lnTo>
                  <a:pt x="1009" y="772"/>
                </a:lnTo>
                <a:lnTo>
                  <a:pt x="1000" y="788"/>
                </a:lnTo>
                <a:lnTo>
                  <a:pt x="990" y="806"/>
                </a:lnTo>
                <a:lnTo>
                  <a:pt x="985" y="815"/>
                </a:lnTo>
                <a:lnTo>
                  <a:pt x="982" y="824"/>
                </a:lnTo>
                <a:lnTo>
                  <a:pt x="974" y="844"/>
                </a:lnTo>
                <a:lnTo>
                  <a:pt x="966" y="865"/>
                </a:lnTo>
                <a:lnTo>
                  <a:pt x="959" y="888"/>
                </a:lnTo>
                <a:lnTo>
                  <a:pt x="953" y="911"/>
                </a:lnTo>
                <a:lnTo>
                  <a:pt x="947" y="936"/>
                </a:lnTo>
                <a:lnTo>
                  <a:pt x="942" y="963"/>
                </a:lnTo>
                <a:lnTo>
                  <a:pt x="938" y="990"/>
                </a:lnTo>
                <a:lnTo>
                  <a:pt x="933" y="1019"/>
                </a:lnTo>
                <a:lnTo>
                  <a:pt x="930" y="1048"/>
                </a:lnTo>
                <a:lnTo>
                  <a:pt x="928" y="1080"/>
                </a:lnTo>
                <a:lnTo>
                  <a:pt x="926" y="1112"/>
                </a:lnTo>
                <a:lnTo>
                  <a:pt x="924" y="1146"/>
                </a:lnTo>
                <a:lnTo>
                  <a:pt x="923" y="1182"/>
                </a:lnTo>
                <a:lnTo>
                  <a:pt x="923" y="1218"/>
                </a:lnTo>
                <a:lnTo>
                  <a:pt x="923" y="1254"/>
                </a:lnTo>
                <a:lnTo>
                  <a:pt x="924" y="1289"/>
                </a:lnTo>
                <a:lnTo>
                  <a:pt x="926" y="1323"/>
                </a:lnTo>
                <a:lnTo>
                  <a:pt x="928" y="1355"/>
                </a:lnTo>
                <a:lnTo>
                  <a:pt x="930" y="1387"/>
                </a:lnTo>
                <a:lnTo>
                  <a:pt x="933" y="1416"/>
                </a:lnTo>
                <a:lnTo>
                  <a:pt x="937" y="1444"/>
                </a:lnTo>
                <a:lnTo>
                  <a:pt x="941" y="1471"/>
                </a:lnTo>
                <a:lnTo>
                  <a:pt x="947" y="1497"/>
                </a:lnTo>
                <a:lnTo>
                  <a:pt x="953" y="1521"/>
                </a:lnTo>
                <a:lnTo>
                  <a:pt x="958" y="1545"/>
                </a:lnTo>
                <a:lnTo>
                  <a:pt x="962" y="1555"/>
                </a:lnTo>
                <a:lnTo>
                  <a:pt x="965" y="1566"/>
                </a:lnTo>
                <a:lnTo>
                  <a:pt x="972" y="1587"/>
                </a:lnTo>
                <a:lnTo>
                  <a:pt x="980" y="1606"/>
                </a:lnTo>
                <a:lnTo>
                  <a:pt x="989" y="1624"/>
                </a:lnTo>
                <a:lnTo>
                  <a:pt x="998" y="1641"/>
                </a:lnTo>
                <a:close/>
                <a:moveTo>
                  <a:pt x="1280" y="1978"/>
                </a:moveTo>
                <a:lnTo>
                  <a:pt x="1259" y="1978"/>
                </a:lnTo>
                <a:lnTo>
                  <a:pt x="1239" y="1978"/>
                </a:lnTo>
                <a:lnTo>
                  <a:pt x="1218" y="1977"/>
                </a:lnTo>
                <a:lnTo>
                  <a:pt x="1198" y="1975"/>
                </a:lnTo>
                <a:lnTo>
                  <a:pt x="1179" y="1974"/>
                </a:lnTo>
                <a:lnTo>
                  <a:pt x="1160" y="1972"/>
                </a:lnTo>
                <a:lnTo>
                  <a:pt x="1142" y="1970"/>
                </a:lnTo>
                <a:lnTo>
                  <a:pt x="1124" y="1966"/>
                </a:lnTo>
                <a:lnTo>
                  <a:pt x="1106" y="1964"/>
                </a:lnTo>
                <a:lnTo>
                  <a:pt x="1088" y="1961"/>
                </a:lnTo>
                <a:lnTo>
                  <a:pt x="1071" y="1956"/>
                </a:lnTo>
                <a:lnTo>
                  <a:pt x="1054" y="1953"/>
                </a:lnTo>
                <a:lnTo>
                  <a:pt x="1038" y="1948"/>
                </a:lnTo>
                <a:lnTo>
                  <a:pt x="1022" y="1943"/>
                </a:lnTo>
                <a:lnTo>
                  <a:pt x="992" y="1933"/>
                </a:lnTo>
                <a:lnTo>
                  <a:pt x="963" y="1920"/>
                </a:lnTo>
                <a:lnTo>
                  <a:pt x="949" y="1914"/>
                </a:lnTo>
                <a:lnTo>
                  <a:pt x="936" y="1907"/>
                </a:lnTo>
                <a:lnTo>
                  <a:pt x="911" y="1892"/>
                </a:lnTo>
                <a:lnTo>
                  <a:pt x="899" y="1884"/>
                </a:lnTo>
                <a:lnTo>
                  <a:pt x="886" y="1875"/>
                </a:lnTo>
                <a:lnTo>
                  <a:pt x="875" y="1866"/>
                </a:lnTo>
                <a:lnTo>
                  <a:pt x="864" y="1857"/>
                </a:lnTo>
                <a:lnTo>
                  <a:pt x="853" y="1848"/>
                </a:lnTo>
                <a:lnTo>
                  <a:pt x="843" y="1838"/>
                </a:lnTo>
                <a:lnTo>
                  <a:pt x="833" y="1828"/>
                </a:lnTo>
                <a:lnTo>
                  <a:pt x="824" y="1818"/>
                </a:lnTo>
                <a:lnTo>
                  <a:pt x="815" y="1807"/>
                </a:lnTo>
                <a:lnTo>
                  <a:pt x="811" y="1801"/>
                </a:lnTo>
                <a:lnTo>
                  <a:pt x="806" y="1796"/>
                </a:lnTo>
                <a:lnTo>
                  <a:pt x="798" y="1784"/>
                </a:lnTo>
                <a:lnTo>
                  <a:pt x="790" y="1772"/>
                </a:lnTo>
                <a:lnTo>
                  <a:pt x="783" y="1760"/>
                </a:lnTo>
                <a:lnTo>
                  <a:pt x="776" y="1747"/>
                </a:lnTo>
                <a:lnTo>
                  <a:pt x="761" y="1720"/>
                </a:lnTo>
                <a:lnTo>
                  <a:pt x="754" y="1706"/>
                </a:lnTo>
                <a:lnTo>
                  <a:pt x="748" y="1691"/>
                </a:lnTo>
                <a:lnTo>
                  <a:pt x="736" y="1661"/>
                </a:lnTo>
                <a:lnTo>
                  <a:pt x="731" y="1645"/>
                </a:lnTo>
                <a:lnTo>
                  <a:pt x="725" y="1629"/>
                </a:lnTo>
                <a:lnTo>
                  <a:pt x="715" y="1596"/>
                </a:lnTo>
                <a:lnTo>
                  <a:pt x="706" y="1561"/>
                </a:lnTo>
                <a:lnTo>
                  <a:pt x="698" y="1524"/>
                </a:lnTo>
                <a:lnTo>
                  <a:pt x="695" y="1505"/>
                </a:lnTo>
                <a:lnTo>
                  <a:pt x="691" y="1484"/>
                </a:lnTo>
                <a:lnTo>
                  <a:pt x="686" y="1445"/>
                </a:lnTo>
                <a:lnTo>
                  <a:pt x="681" y="1402"/>
                </a:lnTo>
                <a:lnTo>
                  <a:pt x="678" y="1360"/>
                </a:lnTo>
                <a:lnTo>
                  <a:pt x="676" y="1337"/>
                </a:lnTo>
                <a:lnTo>
                  <a:pt x="674" y="1315"/>
                </a:lnTo>
                <a:lnTo>
                  <a:pt x="673" y="1267"/>
                </a:lnTo>
                <a:lnTo>
                  <a:pt x="673" y="1219"/>
                </a:lnTo>
                <a:lnTo>
                  <a:pt x="673" y="1171"/>
                </a:lnTo>
                <a:lnTo>
                  <a:pt x="674" y="1147"/>
                </a:lnTo>
                <a:lnTo>
                  <a:pt x="674" y="1124"/>
                </a:lnTo>
                <a:lnTo>
                  <a:pt x="678" y="1079"/>
                </a:lnTo>
                <a:lnTo>
                  <a:pt x="681" y="1035"/>
                </a:lnTo>
                <a:lnTo>
                  <a:pt x="686" y="992"/>
                </a:lnTo>
                <a:lnTo>
                  <a:pt x="689" y="972"/>
                </a:lnTo>
                <a:lnTo>
                  <a:pt x="692" y="952"/>
                </a:lnTo>
                <a:lnTo>
                  <a:pt x="699" y="912"/>
                </a:lnTo>
                <a:lnTo>
                  <a:pt x="707" y="875"/>
                </a:lnTo>
                <a:lnTo>
                  <a:pt x="716" y="839"/>
                </a:lnTo>
                <a:lnTo>
                  <a:pt x="721" y="823"/>
                </a:lnTo>
                <a:lnTo>
                  <a:pt x="726" y="806"/>
                </a:lnTo>
                <a:lnTo>
                  <a:pt x="738" y="773"/>
                </a:lnTo>
                <a:lnTo>
                  <a:pt x="743" y="757"/>
                </a:lnTo>
                <a:lnTo>
                  <a:pt x="750" y="742"/>
                </a:lnTo>
                <a:lnTo>
                  <a:pt x="762" y="712"/>
                </a:lnTo>
                <a:lnTo>
                  <a:pt x="770" y="698"/>
                </a:lnTo>
                <a:lnTo>
                  <a:pt x="777" y="684"/>
                </a:lnTo>
                <a:lnTo>
                  <a:pt x="793" y="658"/>
                </a:lnTo>
                <a:lnTo>
                  <a:pt x="801" y="646"/>
                </a:lnTo>
                <a:lnTo>
                  <a:pt x="808" y="634"/>
                </a:lnTo>
                <a:lnTo>
                  <a:pt x="817" y="621"/>
                </a:lnTo>
                <a:lnTo>
                  <a:pt x="826" y="610"/>
                </a:lnTo>
                <a:lnTo>
                  <a:pt x="837" y="599"/>
                </a:lnTo>
                <a:lnTo>
                  <a:pt x="846" y="589"/>
                </a:lnTo>
                <a:lnTo>
                  <a:pt x="856" y="579"/>
                </a:lnTo>
                <a:lnTo>
                  <a:pt x="867" y="569"/>
                </a:lnTo>
                <a:lnTo>
                  <a:pt x="878" y="558"/>
                </a:lnTo>
                <a:lnTo>
                  <a:pt x="890" y="549"/>
                </a:lnTo>
                <a:lnTo>
                  <a:pt x="901" y="542"/>
                </a:lnTo>
                <a:lnTo>
                  <a:pt x="913" y="533"/>
                </a:lnTo>
                <a:lnTo>
                  <a:pt x="939" y="517"/>
                </a:lnTo>
                <a:lnTo>
                  <a:pt x="953" y="510"/>
                </a:lnTo>
                <a:lnTo>
                  <a:pt x="966" y="502"/>
                </a:lnTo>
                <a:lnTo>
                  <a:pt x="981" y="497"/>
                </a:lnTo>
                <a:lnTo>
                  <a:pt x="994" y="490"/>
                </a:lnTo>
                <a:lnTo>
                  <a:pt x="1025" y="479"/>
                </a:lnTo>
                <a:lnTo>
                  <a:pt x="1057" y="470"/>
                </a:lnTo>
                <a:lnTo>
                  <a:pt x="1073" y="465"/>
                </a:lnTo>
                <a:lnTo>
                  <a:pt x="1090" y="461"/>
                </a:lnTo>
                <a:lnTo>
                  <a:pt x="1107" y="457"/>
                </a:lnTo>
                <a:lnTo>
                  <a:pt x="1125" y="454"/>
                </a:lnTo>
                <a:lnTo>
                  <a:pt x="1162" y="449"/>
                </a:lnTo>
                <a:lnTo>
                  <a:pt x="1180" y="447"/>
                </a:lnTo>
                <a:lnTo>
                  <a:pt x="1199" y="445"/>
                </a:lnTo>
                <a:lnTo>
                  <a:pt x="1219" y="444"/>
                </a:lnTo>
                <a:lnTo>
                  <a:pt x="1239" y="443"/>
                </a:lnTo>
                <a:lnTo>
                  <a:pt x="1260" y="443"/>
                </a:lnTo>
                <a:lnTo>
                  <a:pt x="1280" y="443"/>
                </a:lnTo>
                <a:lnTo>
                  <a:pt x="1301" y="443"/>
                </a:lnTo>
                <a:lnTo>
                  <a:pt x="1321" y="443"/>
                </a:lnTo>
                <a:lnTo>
                  <a:pt x="1341" y="444"/>
                </a:lnTo>
                <a:lnTo>
                  <a:pt x="1361" y="445"/>
                </a:lnTo>
                <a:lnTo>
                  <a:pt x="1398" y="449"/>
                </a:lnTo>
                <a:lnTo>
                  <a:pt x="1418" y="452"/>
                </a:lnTo>
                <a:lnTo>
                  <a:pt x="1436" y="454"/>
                </a:lnTo>
                <a:lnTo>
                  <a:pt x="1453" y="457"/>
                </a:lnTo>
                <a:lnTo>
                  <a:pt x="1471" y="461"/>
                </a:lnTo>
                <a:lnTo>
                  <a:pt x="1503" y="469"/>
                </a:lnTo>
                <a:lnTo>
                  <a:pt x="1535" y="479"/>
                </a:lnTo>
                <a:lnTo>
                  <a:pt x="1550" y="484"/>
                </a:lnTo>
                <a:lnTo>
                  <a:pt x="1565" y="490"/>
                </a:lnTo>
                <a:lnTo>
                  <a:pt x="1580" y="496"/>
                </a:lnTo>
                <a:lnTo>
                  <a:pt x="1594" y="502"/>
                </a:lnTo>
                <a:lnTo>
                  <a:pt x="1621" y="517"/>
                </a:lnTo>
                <a:lnTo>
                  <a:pt x="1634" y="524"/>
                </a:lnTo>
                <a:lnTo>
                  <a:pt x="1646" y="533"/>
                </a:lnTo>
                <a:lnTo>
                  <a:pt x="1659" y="540"/>
                </a:lnTo>
                <a:lnTo>
                  <a:pt x="1670" y="549"/>
                </a:lnTo>
                <a:lnTo>
                  <a:pt x="1682" y="558"/>
                </a:lnTo>
                <a:lnTo>
                  <a:pt x="1692" y="567"/>
                </a:lnTo>
                <a:lnTo>
                  <a:pt x="1704" y="578"/>
                </a:lnTo>
                <a:lnTo>
                  <a:pt x="1714" y="588"/>
                </a:lnTo>
                <a:lnTo>
                  <a:pt x="1723" y="599"/>
                </a:lnTo>
                <a:lnTo>
                  <a:pt x="1733" y="609"/>
                </a:lnTo>
                <a:lnTo>
                  <a:pt x="1742" y="620"/>
                </a:lnTo>
                <a:lnTo>
                  <a:pt x="1751" y="633"/>
                </a:lnTo>
                <a:lnTo>
                  <a:pt x="1767" y="657"/>
                </a:lnTo>
                <a:lnTo>
                  <a:pt x="1775" y="670"/>
                </a:lnTo>
                <a:lnTo>
                  <a:pt x="1782" y="683"/>
                </a:lnTo>
                <a:lnTo>
                  <a:pt x="1796" y="711"/>
                </a:lnTo>
                <a:lnTo>
                  <a:pt x="1809" y="740"/>
                </a:lnTo>
                <a:lnTo>
                  <a:pt x="1822" y="771"/>
                </a:lnTo>
                <a:lnTo>
                  <a:pt x="1827" y="788"/>
                </a:lnTo>
                <a:lnTo>
                  <a:pt x="1833" y="803"/>
                </a:lnTo>
                <a:lnTo>
                  <a:pt x="1842" y="838"/>
                </a:lnTo>
                <a:lnTo>
                  <a:pt x="1851" y="874"/>
                </a:lnTo>
                <a:lnTo>
                  <a:pt x="1859" y="911"/>
                </a:lnTo>
                <a:lnTo>
                  <a:pt x="1864" y="930"/>
                </a:lnTo>
                <a:lnTo>
                  <a:pt x="1867" y="951"/>
                </a:lnTo>
                <a:lnTo>
                  <a:pt x="1873" y="991"/>
                </a:lnTo>
                <a:lnTo>
                  <a:pt x="1877" y="1033"/>
                </a:lnTo>
                <a:lnTo>
                  <a:pt x="1880" y="1076"/>
                </a:lnTo>
                <a:lnTo>
                  <a:pt x="1882" y="1099"/>
                </a:lnTo>
                <a:lnTo>
                  <a:pt x="1884" y="1123"/>
                </a:lnTo>
                <a:lnTo>
                  <a:pt x="1885" y="1170"/>
                </a:lnTo>
                <a:lnTo>
                  <a:pt x="1885" y="1218"/>
                </a:lnTo>
                <a:lnTo>
                  <a:pt x="1885" y="1250"/>
                </a:lnTo>
                <a:lnTo>
                  <a:pt x="1885" y="1281"/>
                </a:lnTo>
                <a:lnTo>
                  <a:pt x="1884" y="1312"/>
                </a:lnTo>
                <a:lnTo>
                  <a:pt x="1882" y="1342"/>
                </a:lnTo>
                <a:lnTo>
                  <a:pt x="1880" y="1371"/>
                </a:lnTo>
                <a:lnTo>
                  <a:pt x="1877" y="1399"/>
                </a:lnTo>
                <a:lnTo>
                  <a:pt x="1875" y="1427"/>
                </a:lnTo>
                <a:lnTo>
                  <a:pt x="1874" y="1441"/>
                </a:lnTo>
                <a:lnTo>
                  <a:pt x="1871" y="1454"/>
                </a:lnTo>
                <a:lnTo>
                  <a:pt x="1868" y="1480"/>
                </a:lnTo>
                <a:lnTo>
                  <a:pt x="1864" y="1505"/>
                </a:lnTo>
                <a:lnTo>
                  <a:pt x="1859" y="1529"/>
                </a:lnTo>
                <a:lnTo>
                  <a:pt x="1854" y="1553"/>
                </a:lnTo>
                <a:lnTo>
                  <a:pt x="1849" y="1575"/>
                </a:lnTo>
                <a:lnTo>
                  <a:pt x="1843" y="1598"/>
                </a:lnTo>
                <a:lnTo>
                  <a:pt x="1836" y="1619"/>
                </a:lnTo>
                <a:lnTo>
                  <a:pt x="1830" y="1639"/>
                </a:lnTo>
                <a:lnTo>
                  <a:pt x="1823" y="1659"/>
                </a:lnTo>
                <a:lnTo>
                  <a:pt x="1815" y="1679"/>
                </a:lnTo>
                <a:lnTo>
                  <a:pt x="1811" y="1688"/>
                </a:lnTo>
                <a:lnTo>
                  <a:pt x="1806" y="1697"/>
                </a:lnTo>
                <a:lnTo>
                  <a:pt x="1798" y="1715"/>
                </a:lnTo>
                <a:lnTo>
                  <a:pt x="1788" y="1733"/>
                </a:lnTo>
                <a:lnTo>
                  <a:pt x="1778" y="1750"/>
                </a:lnTo>
                <a:lnTo>
                  <a:pt x="1768" y="1765"/>
                </a:lnTo>
                <a:lnTo>
                  <a:pt x="1757" y="1781"/>
                </a:lnTo>
                <a:lnTo>
                  <a:pt x="1745" y="1796"/>
                </a:lnTo>
                <a:lnTo>
                  <a:pt x="1733" y="1810"/>
                </a:lnTo>
                <a:lnTo>
                  <a:pt x="1721" y="1825"/>
                </a:lnTo>
                <a:lnTo>
                  <a:pt x="1707" y="1837"/>
                </a:lnTo>
                <a:lnTo>
                  <a:pt x="1693" y="1851"/>
                </a:lnTo>
                <a:lnTo>
                  <a:pt x="1679" y="1862"/>
                </a:lnTo>
                <a:lnTo>
                  <a:pt x="1663" y="1874"/>
                </a:lnTo>
                <a:lnTo>
                  <a:pt x="1648" y="1884"/>
                </a:lnTo>
                <a:lnTo>
                  <a:pt x="1831" y="2178"/>
                </a:lnTo>
                <a:lnTo>
                  <a:pt x="1607" y="2282"/>
                </a:lnTo>
                <a:lnTo>
                  <a:pt x="1413" y="1965"/>
                </a:lnTo>
                <a:lnTo>
                  <a:pt x="1402" y="1969"/>
                </a:lnTo>
                <a:lnTo>
                  <a:pt x="1396" y="1970"/>
                </a:lnTo>
                <a:lnTo>
                  <a:pt x="1389" y="1971"/>
                </a:lnTo>
                <a:lnTo>
                  <a:pt x="1375" y="1973"/>
                </a:lnTo>
                <a:lnTo>
                  <a:pt x="1359" y="1975"/>
                </a:lnTo>
                <a:lnTo>
                  <a:pt x="1342" y="1977"/>
                </a:lnTo>
                <a:lnTo>
                  <a:pt x="1323" y="1978"/>
                </a:lnTo>
                <a:lnTo>
                  <a:pt x="1303" y="1978"/>
                </a:lnTo>
                <a:lnTo>
                  <a:pt x="1280" y="1978"/>
                </a:lnTo>
                <a:close/>
                <a:moveTo>
                  <a:pt x="3107" y="0"/>
                </a:moveTo>
                <a:lnTo>
                  <a:pt x="2987" y="0"/>
                </a:lnTo>
                <a:lnTo>
                  <a:pt x="2359" y="0"/>
                </a:lnTo>
                <a:lnTo>
                  <a:pt x="1732" y="0"/>
                </a:lnTo>
                <a:lnTo>
                  <a:pt x="1103" y="0"/>
                </a:lnTo>
                <a:lnTo>
                  <a:pt x="476" y="0"/>
                </a:lnTo>
                <a:lnTo>
                  <a:pt x="0" y="475"/>
                </a:lnTo>
                <a:lnTo>
                  <a:pt x="0" y="1271"/>
                </a:lnTo>
                <a:lnTo>
                  <a:pt x="0" y="2066"/>
                </a:lnTo>
                <a:lnTo>
                  <a:pt x="0" y="2197"/>
                </a:lnTo>
                <a:lnTo>
                  <a:pt x="0" y="2526"/>
                </a:lnTo>
                <a:lnTo>
                  <a:pt x="330" y="2526"/>
                </a:lnTo>
                <a:lnTo>
                  <a:pt x="450" y="2526"/>
                </a:lnTo>
                <a:lnTo>
                  <a:pt x="1078" y="2526"/>
                </a:lnTo>
                <a:lnTo>
                  <a:pt x="1706" y="2526"/>
                </a:lnTo>
                <a:lnTo>
                  <a:pt x="2333" y="2526"/>
                </a:lnTo>
                <a:lnTo>
                  <a:pt x="2961" y="2526"/>
                </a:lnTo>
                <a:lnTo>
                  <a:pt x="3438" y="2051"/>
                </a:lnTo>
                <a:lnTo>
                  <a:pt x="3438" y="1255"/>
                </a:lnTo>
                <a:lnTo>
                  <a:pt x="3438" y="460"/>
                </a:lnTo>
                <a:lnTo>
                  <a:pt x="3438" y="329"/>
                </a:lnTo>
                <a:lnTo>
                  <a:pt x="3438" y="0"/>
                </a:lnTo>
                <a:lnTo>
                  <a:pt x="31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3810829"/>
      </p:ext>
    </p:extLst>
  </p:cSld>
  <p:clrMapOvr>
    <a:masterClrMapping/>
  </p:clrMapOvr>
  <p:transition spd="med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2"/>
            <a:ext cx="12192000" cy="6857999"/>
          </a:xfrm>
          <a:custGeom>
            <a:avLst/>
            <a:gdLst/>
            <a:ahLst/>
            <a:cxnLst/>
            <a:rect l="l" t="t" r="r" b="b"/>
            <a:pathLst>
              <a:path w="12192000" h="6857999">
                <a:moveTo>
                  <a:pt x="1775520" y="6857998"/>
                </a:moveTo>
                <a:lnTo>
                  <a:pt x="2927648" y="6857998"/>
                </a:lnTo>
                <a:lnTo>
                  <a:pt x="3071664" y="6857998"/>
                </a:lnTo>
                <a:lnTo>
                  <a:pt x="12192000" y="6857998"/>
                </a:lnTo>
                <a:lnTo>
                  <a:pt x="12192000" y="6857999"/>
                </a:lnTo>
                <a:lnTo>
                  <a:pt x="1775520" y="6857999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49273"/>
                </a:lnTo>
                <a:lnTo>
                  <a:pt x="2927648" y="2924173"/>
                </a:lnTo>
                <a:lnTo>
                  <a:pt x="1271589" y="5661245"/>
                </a:lnTo>
                <a:lnTo>
                  <a:pt x="1271588" y="5661245"/>
                </a:lnTo>
                <a:lnTo>
                  <a:pt x="1271588" y="5661246"/>
                </a:lnTo>
                <a:lnTo>
                  <a:pt x="1764248" y="6857999"/>
                </a:lnTo>
                <a:lnTo>
                  <a:pt x="0" y="6857999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 Click icon to change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83338" y="2924175"/>
            <a:ext cx="5257799" cy="1800969"/>
          </a:xfrm>
        </p:spPr>
        <p:txBody>
          <a:bodyPr anchor="b" anchorCtr="0"/>
          <a:lstStyle>
            <a:lvl1pPr algn="r">
              <a:defRPr sz="4800"/>
            </a:lvl1pPr>
          </a:lstStyle>
          <a:p>
            <a:r>
              <a:rPr lang="en-US"/>
              <a:t>Click to add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83338" y="4868862"/>
            <a:ext cx="5257800" cy="864394"/>
          </a:xfrm>
        </p:spPr>
        <p:txBody>
          <a:bodyPr/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F69B70B3-1A03-4256-9B25-6BC6262B2312}" type="datetime3">
              <a:rPr lang="en-US" smtClean="0"/>
              <a:pPr/>
              <a:t>21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383338" y="5733256"/>
            <a:ext cx="5257800" cy="432594"/>
          </a:xfrm>
        </p:spPr>
        <p:txBody>
          <a:bodyPr anchor="b" anchorCtr="0"/>
          <a:lstStyle>
            <a:lvl1pPr marL="0" indent="0" algn="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date</a:t>
            </a:r>
            <a:endParaRPr lang="en-GB"/>
          </a:p>
        </p:txBody>
      </p:sp>
      <p:sp>
        <p:nvSpPr>
          <p:cNvPr id="17" name="Text Placeholder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body" sz="quarter" idx="15"/>
          </p:nvPr>
        </p:nvSpPr>
        <p:spPr>
          <a:xfrm>
            <a:off x="550863" y="549275"/>
            <a:ext cx="720000" cy="5292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7635870"/>
      </p:ext>
    </p:extLst>
  </p:cSld>
  <p:clrMapOvr>
    <a:masterClrMapping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71588" y="549274"/>
            <a:ext cx="10920412" cy="6308726"/>
          </a:xfrm>
          <a:custGeom>
            <a:avLst/>
            <a:gdLst/>
            <a:ahLst/>
            <a:cxnLst/>
            <a:rect l="l" t="t" r="r" b="b"/>
            <a:pathLst>
              <a:path w="10920412" h="6308726">
                <a:moveTo>
                  <a:pt x="10920412" y="0"/>
                </a:moveTo>
                <a:lnTo>
                  <a:pt x="10920412" y="6308726"/>
                </a:lnTo>
                <a:lnTo>
                  <a:pt x="492660" y="6308726"/>
                </a:lnTo>
                <a:lnTo>
                  <a:pt x="0" y="5111973"/>
                </a:lnTo>
                <a:lnTo>
                  <a:pt x="0" y="5111972"/>
                </a:lnTo>
                <a:lnTo>
                  <a:pt x="1" y="5111972"/>
                </a:lnTo>
                <a:lnTo>
                  <a:pt x="1656060" y="2374900"/>
                </a:lnTo>
                <a:close/>
              </a:path>
            </a:pathLst>
          </a:custGeom>
          <a:blipFill>
            <a:blip r:embed="rId2"/>
            <a:srcRect/>
            <a:stretch>
              <a:fillRect l="-1351" r="-1351"/>
            </a:stretch>
          </a:blipFill>
        </p:spPr>
        <p:txBody>
          <a:bodyPr anchor="b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 Click icon to change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F69B70B3-1A03-4256-9B25-6BC6262B2312}" type="datetime3">
              <a:rPr lang="en-US" smtClean="0"/>
              <a:pPr/>
              <a:t>21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6383338" y="2924175"/>
            <a:ext cx="5257799" cy="1800969"/>
          </a:xfrm>
        </p:spPr>
        <p:txBody>
          <a:bodyPr anchor="b" anchorCtr="0"/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Presentation title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383338" y="4868862"/>
            <a:ext cx="5257800" cy="864394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383338" y="5733256"/>
            <a:ext cx="5257800" cy="432594"/>
          </a:xfrm>
        </p:spPr>
        <p:txBody>
          <a:bodyPr anchor="b" anchorCtr="0"/>
          <a:lstStyle>
            <a:lvl1pPr marL="0" indent="0" algn="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date</a:t>
            </a:r>
            <a:endParaRPr lang="en-GB"/>
          </a:p>
        </p:txBody>
      </p:sp>
      <p:grpSp>
        <p:nvGrpSpPr>
          <p:cNvPr id="11" name="Group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51464" y="550800"/>
            <a:ext cx="720000" cy="529065"/>
            <a:chOff x="11151163" y="6165850"/>
            <a:chExt cx="489975" cy="360040"/>
          </a:xfrm>
        </p:grpSpPr>
        <p:sp>
          <p:nvSpPr>
            <p:cNvPr id="12" name="Snip Diagonal Corner Rectangle 11"/>
            <p:cNvSpPr/>
            <p:nvPr userDrawn="1"/>
          </p:nvSpPr>
          <p:spPr>
            <a:xfrm>
              <a:off x="11151538" y="6165850"/>
              <a:ext cx="489600" cy="360040"/>
            </a:xfrm>
            <a:prstGeom prst="snip2DiagRect">
              <a:avLst>
                <a:gd name="adj1" fmla="val 1960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3" name="Freeform 6"/>
            <p:cNvSpPr>
              <a:spLocks noChangeAspect="1" noEditPoints="1"/>
            </p:cNvSpPr>
            <p:nvPr userDrawn="1"/>
          </p:nvSpPr>
          <p:spPr bwMode="auto">
            <a:xfrm>
              <a:off x="11151163" y="6165850"/>
              <a:ext cx="489975" cy="360000"/>
            </a:xfrm>
            <a:custGeom>
              <a:avLst/>
              <a:gdLst>
                <a:gd name="T0" fmla="*/ 2431 w 3438"/>
                <a:gd name="T1" fmla="*/ 1652 h 2526"/>
                <a:gd name="T2" fmla="*/ 2460 w 3438"/>
                <a:gd name="T3" fmla="*/ 1720 h 2526"/>
                <a:gd name="T4" fmla="*/ 2533 w 3438"/>
                <a:gd name="T5" fmla="*/ 1741 h 2526"/>
                <a:gd name="T6" fmla="*/ 2577 w 3438"/>
                <a:gd name="T7" fmla="*/ 1947 h 2526"/>
                <a:gd name="T8" fmla="*/ 2406 w 3438"/>
                <a:gd name="T9" fmla="*/ 1943 h 2526"/>
                <a:gd name="T10" fmla="*/ 2298 w 3438"/>
                <a:gd name="T11" fmla="*/ 1903 h 2526"/>
                <a:gd name="T12" fmla="*/ 2226 w 3438"/>
                <a:gd name="T13" fmla="*/ 1815 h 2526"/>
                <a:gd name="T14" fmla="*/ 2192 w 3438"/>
                <a:gd name="T15" fmla="*/ 1655 h 2526"/>
                <a:gd name="T16" fmla="*/ 2188 w 3438"/>
                <a:gd name="T17" fmla="*/ 842 h 2526"/>
                <a:gd name="T18" fmla="*/ 1012 w 3438"/>
                <a:gd name="T19" fmla="*/ 1663 h 2526"/>
                <a:gd name="T20" fmla="*/ 1105 w 3438"/>
                <a:gd name="T21" fmla="*/ 1736 h 2526"/>
                <a:gd name="T22" fmla="*/ 1218 w 3438"/>
                <a:gd name="T23" fmla="*/ 1764 h 2526"/>
                <a:gd name="T24" fmla="*/ 1376 w 3438"/>
                <a:gd name="T25" fmla="*/ 1760 h 2526"/>
                <a:gd name="T26" fmla="*/ 1481 w 3438"/>
                <a:gd name="T27" fmla="*/ 1724 h 2526"/>
                <a:gd name="T28" fmla="*/ 1553 w 3438"/>
                <a:gd name="T29" fmla="*/ 1657 h 2526"/>
                <a:gd name="T30" fmla="*/ 1603 w 3438"/>
                <a:gd name="T31" fmla="*/ 1536 h 2526"/>
                <a:gd name="T32" fmla="*/ 1633 w 3438"/>
                <a:gd name="T33" fmla="*/ 1326 h 2526"/>
                <a:gd name="T34" fmla="*/ 1628 w 3438"/>
                <a:gd name="T35" fmla="*/ 1050 h 2526"/>
                <a:gd name="T36" fmla="*/ 1585 w 3438"/>
                <a:gd name="T37" fmla="*/ 844 h 2526"/>
                <a:gd name="T38" fmla="*/ 1514 w 3438"/>
                <a:gd name="T39" fmla="*/ 729 h 2526"/>
                <a:gd name="T40" fmla="*/ 1425 w 3438"/>
                <a:gd name="T41" fmla="*/ 675 h 2526"/>
                <a:gd name="T42" fmla="*/ 1280 w 3438"/>
                <a:gd name="T43" fmla="*/ 653 h 2526"/>
                <a:gd name="T44" fmla="*/ 1154 w 3438"/>
                <a:gd name="T45" fmla="*/ 669 h 2526"/>
                <a:gd name="T46" fmla="*/ 1046 w 3438"/>
                <a:gd name="T47" fmla="*/ 729 h 2526"/>
                <a:gd name="T48" fmla="*/ 985 w 3438"/>
                <a:gd name="T49" fmla="*/ 815 h 2526"/>
                <a:gd name="T50" fmla="*/ 938 w 3438"/>
                <a:gd name="T51" fmla="*/ 990 h 2526"/>
                <a:gd name="T52" fmla="*/ 923 w 3438"/>
                <a:gd name="T53" fmla="*/ 1254 h 2526"/>
                <a:gd name="T54" fmla="*/ 947 w 3438"/>
                <a:gd name="T55" fmla="*/ 1497 h 2526"/>
                <a:gd name="T56" fmla="*/ 998 w 3438"/>
                <a:gd name="T57" fmla="*/ 1641 h 2526"/>
                <a:gd name="T58" fmla="*/ 1142 w 3438"/>
                <a:gd name="T59" fmla="*/ 1970 h 2526"/>
                <a:gd name="T60" fmla="*/ 992 w 3438"/>
                <a:gd name="T61" fmla="*/ 1933 h 2526"/>
                <a:gd name="T62" fmla="*/ 864 w 3438"/>
                <a:gd name="T63" fmla="*/ 1857 h 2526"/>
                <a:gd name="T64" fmla="*/ 798 w 3438"/>
                <a:gd name="T65" fmla="*/ 1784 h 2526"/>
                <a:gd name="T66" fmla="*/ 731 w 3438"/>
                <a:gd name="T67" fmla="*/ 1645 h 2526"/>
                <a:gd name="T68" fmla="*/ 681 w 3438"/>
                <a:gd name="T69" fmla="*/ 1402 h 2526"/>
                <a:gd name="T70" fmla="*/ 674 w 3438"/>
                <a:gd name="T71" fmla="*/ 1124 h 2526"/>
                <a:gd name="T72" fmla="*/ 716 w 3438"/>
                <a:gd name="T73" fmla="*/ 839 h 2526"/>
                <a:gd name="T74" fmla="*/ 777 w 3438"/>
                <a:gd name="T75" fmla="*/ 684 h 2526"/>
                <a:gd name="T76" fmla="*/ 856 w 3438"/>
                <a:gd name="T77" fmla="*/ 579 h 2526"/>
                <a:gd name="T78" fmla="*/ 966 w 3438"/>
                <a:gd name="T79" fmla="*/ 502 h 2526"/>
                <a:gd name="T80" fmla="*/ 1125 w 3438"/>
                <a:gd name="T81" fmla="*/ 454 h 2526"/>
                <a:gd name="T82" fmla="*/ 1301 w 3438"/>
                <a:gd name="T83" fmla="*/ 443 h 2526"/>
                <a:gd name="T84" fmla="*/ 1471 w 3438"/>
                <a:gd name="T85" fmla="*/ 461 h 2526"/>
                <a:gd name="T86" fmla="*/ 1634 w 3438"/>
                <a:gd name="T87" fmla="*/ 524 h 2526"/>
                <a:gd name="T88" fmla="*/ 1723 w 3438"/>
                <a:gd name="T89" fmla="*/ 599 h 2526"/>
                <a:gd name="T90" fmla="*/ 1809 w 3438"/>
                <a:gd name="T91" fmla="*/ 740 h 2526"/>
                <a:gd name="T92" fmla="*/ 1867 w 3438"/>
                <a:gd name="T93" fmla="*/ 951 h 2526"/>
                <a:gd name="T94" fmla="*/ 1885 w 3438"/>
                <a:gd name="T95" fmla="*/ 1250 h 2526"/>
                <a:gd name="T96" fmla="*/ 1871 w 3438"/>
                <a:gd name="T97" fmla="*/ 1454 h 2526"/>
                <a:gd name="T98" fmla="*/ 1830 w 3438"/>
                <a:gd name="T99" fmla="*/ 1639 h 2526"/>
                <a:gd name="T100" fmla="*/ 1768 w 3438"/>
                <a:gd name="T101" fmla="*/ 1765 h 2526"/>
                <a:gd name="T102" fmla="*/ 1663 w 3438"/>
                <a:gd name="T103" fmla="*/ 1874 h 2526"/>
                <a:gd name="T104" fmla="*/ 1375 w 3438"/>
                <a:gd name="T105" fmla="*/ 1973 h 2526"/>
                <a:gd name="T106" fmla="*/ 2359 w 3438"/>
                <a:gd name="T107" fmla="*/ 0 h 2526"/>
                <a:gd name="T108" fmla="*/ 0 w 3438"/>
                <a:gd name="T109" fmla="*/ 2526 h 2526"/>
                <a:gd name="T110" fmla="*/ 3438 w 3438"/>
                <a:gd name="T111" fmla="*/ 1255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8" h="2526">
                  <a:moveTo>
                    <a:pt x="2724" y="1043"/>
                  </a:moveTo>
                  <a:lnTo>
                    <a:pt x="2423" y="1043"/>
                  </a:lnTo>
                  <a:lnTo>
                    <a:pt x="2423" y="1521"/>
                  </a:lnTo>
                  <a:lnTo>
                    <a:pt x="2423" y="1553"/>
                  </a:lnTo>
                  <a:lnTo>
                    <a:pt x="2424" y="1582"/>
                  </a:lnTo>
                  <a:lnTo>
                    <a:pt x="2425" y="1608"/>
                  </a:lnTo>
                  <a:lnTo>
                    <a:pt x="2428" y="1632"/>
                  </a:lnTo>
                  <a:lnTo>
                    <a:pt x="2431" y="1652"/>
                  </a:lnTo>
                  <a:lnTo>
                    <a:pt x="2434" y="1670"/>
                  </a:lnTo>
                  <a:lnTo>
                    <a:pt x="2438" y="1684"/>
                  </a:lnTo>
                  <a:lnTo>
                    <a:pt x="2442" y="1697"/>
                  </a:lnTo>
                  <a:lnTo>
                    <a:pt x="2446" y="1702"/>
                  </a:lnTo>
                  <a:lnTo>
                    <a:pt x="2449" y="1707"/>
                  </a:lnTo>
                  <a:lnTo>
                    <a:pt x="2452" y="1711"/>
                  </a:lnTo>
                  <a:lnTo>
                    <a:pt x="2456" y="1716"/>
                  </a:lnTo>
                  <a:lnTo>
                    <a:pt x="2460" y="1720"/>
                  </a:lnTo>
                  <a:lnTo>
                    <a:pt x="2466" y="1724"/>
                  </a:lnTo>
                  <a:lnTo>
                    <a:pt x="2477" y="1729"/>
                  </a:lnTo>
                  <a:lnTo>
                    <a:pt x="2491" y="1735"/>
                  </a:lnTo>
                  <a:lnTo>
                    <a:pt x="2499" y="1736"/>
                  </a:lnTo>
                  <a:lnTo>
                    <a:pt x="2506" y="1738"/>
                  </a:lnTo>
                  <a:lnTo>
                    <a:pt x="2514" y="1739"/>
                  </a:lnTo>
                  <a:lnTo>
                    <a:pt x="2523" y="1739"/>
                  </a:lnTo>
                  <a:lnTo>
                    <a:pt x="2533" y="1741"/>
                  </a:lnTo>
                  <a:lnTo>
                    <a:pt x="2542" y="1741"/>
                  </a:lnTo>
                  <a:lnTo>
                    <a:pt x="2722" y="1734"/>
                  </a:lnTo>
                  <a:lnTo>
                    <a:pt x="2732" y="1923"/>
                  </a:lnTo>
                  <a:lnTo>
                    <a:pt x="2697" y="1929"/>
                  </a:lnTo>
                  <a:lnTo>
                    <a:pt x="2664" y="1935"/>
                  </a:lnTo>
                  <a:lnTo>
                    <a:pt x="2633" y="1941"/>
                  </a:lnTo>
                  <a:lnTo>
                    <a:pt x="2603" y="1944"/>
                  </a:lnTo>
                  <a:lnTo>
                    <a:pt x="2577" y="1947"/>
                  </a:lnTo>
                  <a:lnTo>
                    <a:pt x="2553" y="1950"/>
                  </a:lnTo>
                  <a:lnTo>
                    <a:pt x="2530" y="1951"/>
                  </a:lnTo>
                  <a:lnTo>
                    <a:pt x="2510" y="1952"/>
                  </a:lnTo>
                  <a:lnTo>
                    <a:pt x="2487" y="1951"/>
                  </a:lnTo>
                  <a:lnTo>
                    <a:pt x="2466" y="1950"/>
                  </a:lnTo>
                  <a:lnTo>
                    <a:pt x="2445" y="1948"/>
                  </a:lnTo>
                  <a:lnTo>
                    <a:pt x="2425" y="1946"/>
                  </a:lnTo>
                  <a:lnTo>
                    <a:pt x="2406" y="1943"/>
                  </a:lnTo>
                  <a:lnTo>
                    <a:pt x="2388" y="1939"/>
                  </a:lnTo>
                  <a:lnTo>
                    <a:pt x="2370" y="1935"/>
                  </a:lnTo>
                  <a:lnTo>
                    <a:pt x="2362" y="1933"/>
                  </a:lnTo>
                  <a:lnTo>
                    <a:pt x="2354" y="1930"/>
                  </a:lnTo>
                  <a:lnTo>
                    <a:pt x="2339" y="1925"/>
                  </a:lnTo>
                  <a:lnTo>
                    <a:pt x="2324" y="1918"/>
                  </a:lnTo>
                  <a:lnTo>
                    <a:pt x="2311" y="1911"/>
                  </a:lnTo>
                  <a:lnTo>
                    <a:pt x="2298" y="1903"/>
                  </a:lnTo>
                  <a:lnTo>
                    <a:pt x="2286" y="1896"/>
                  </a:lnTo>
                  <a:lnTo>
                    <a:pt x="2276" y="1887"/>
                  </a:lnTo>
                  <a:lnTo>
                    <a:pt x="2265" y="1877"/>
                  </a:lnTo>
                  <a:lnTo>
                    <a:pt x="2256" y="1866"/>
                  </a:lnTo>
                  <a:lnTo>
                    <a:pt x="2249" y="1855"/>
                  </a:lnTo>
                  <a:lnTo>
                    <a:pt x="2241" y="1843"/>
                  </a:lnTo>
                  <a:lnTo>
                    <a:pt x="2233" y="1829"/>
                  </a:lnTo>
                  <a:lnTo>
                    <a:pt x="2226" y="1815"/>
                  </a:lnTo>
                  <a:lnTo>
                    <a:pt x="2220" y="1799"/>
                  </a:lnTo>
                  <a:lnTo>
                    <a:pt x="2215" y="1782"/>
                  </a:lnTo>
                  <a:lnTo>
                    <a:pt x="2209" y="1764"/>
                  </a:lnTo>
                  <a:lnTo>
                    <a:pt x="2205" y="1744"/>
                  </a:lnTo>
                  <a:lnTo>
                    <a:pt x="2201" y="1724"/>
                  </a:lnTo>
                  <a:lnTo>
                    <a:pt x="2198" y="1702"/>
                  </a:lnTo>
                  <a:lnTo>
                    <a:pt x="2195" y="1679"/>
                  </a:lnTo>
                  <a:lnTo>
                    <a:pt x="2192" y="1655"/>
                  </a:lnTo>
                  <a:lnTo>
                    <a:pt x="2190" y="1630"/>
                  </a:lnTo>
                  <a:lnTo>
                    <a:pt x="2189" y="1603"/>
                  </a:lnTo>
                  <a:lnTo>
                    <a:pt x="2188" y="1575"/>
                  </a:lnTo>
                  <a:lnTo>
                    <a:pt x="2188" y="1547"/>
                  </a:lnTo>
                  <a:lnTo>
                    <a:pt x="2188" y="1043"/>
                  </a:lnTo>
                  <a:lnTo>
                    <a:pt x="2021" y="1043"/>
                  </a:lnTo>
                  <a:lnTo>
                    <a:pt x="2021" y="842"/>
                  </a:lnTo>
                  <a:lnTo>
                    <a:pt x="2188" y="842"/>
                  </a:lnTo>
                  <a:lnTo>
                    <a:pt x="2188" y="526"/>
                  </a:lnTo>
                  <a:lnTo>
                    <a:pt x="2423" y="526"/>
                  </a:lnTo>
                  <a:lnTo>
                    <a:pt x="2423" y="842"/>
                  </a:lnTo>
                  <a:lnTo>
                    <a:pt x="2724" y="842"/>
                  </a:lnTo>
                  <a:lnTo>
                    <a:pt x="2724" y="1043"/>
                  </a:lnTo>
                  <a:close/>
                  <a:moveTo>
                    <a:pt x="998" y="1641"/>
                  </a:moveTo>
                  <a:lnTo>
                    <a:pt x="1007" y="1656"/>
                  </a:lnTo>
                  <a:lnTo>
                    <a:pt x="1012" y="1663"/>
                  </a:lnTo>
                  <a:lnTo>
                    <a:pt x="1018" y="1670"/>
                  </a:lnTo>
                  <a:lnTo>
                    <a:pt x="1029" y="1683"/>
                  </a:lnTo>
                  <a:lnTo>
                    <a:pt x="1043" y="1696"/>
                  </a:lnTo>
                  <a:lnTo>
                    <a:pt x="1056" y="1707"/>
                  </a:lnTo>
                  <a:lnTo>
                    <a:pt x="1072" y="1718"/>
                  </a:lnTo>
                  <a:lnTo>
                    <a:pt x="1088" y="1727"/>
                  </a:lnTo>
                  <a:lnTo>
                    <a:pt x="1097" y="1732"/>
                  </a:lnTo>
                  <a:lnTo>
                    <a:pt x="1105" y="1736"/>
                  </a:lnTo>
                  <a:lnTo>
                    <a:pt x="1123" y="1743"/>
                  </a:lnTo>
                  <a:lnTo>
                    <a:pt x="1143" y="1750"/>
                  </a:lnTo>
                  <a:lnTo>
                    <a:pt x="1153" y="1753"/>
                  </a:lnTo>
                  <a:lnTo>
                    <a:pt x="1163" y="1755"/>
                  </a:lnTo>
                  <a:lnTo>
                    <a:pt x="1185" y="1760"/>
                  </a:lnTo>
                  <a:lnTo>
                    <a:pt x="1195" y="1762"/>
                  </a:lnTo>
                  <a:lnTo>
                    <a:pt x="1207" y="1763"/>
                  </a:lnTo>
                  <a:lnTo>
                    <a:pt x="1218" y="1764"/>
                  </a:lnTo>
                  <a:lnTo>
                    <a:pt x="1230" y="1765"/>
                  </a:lnTo>
                  <a:lnTo>
                    <a:pt x="1254" y="1768"/>
                  </a:lnTo>
                  <a:lnTo>
                    <a:pt x="1280" y="1768"/>
                  </a:lnTo>
                  <a:lnTo>
                    <a:pt x="1306" y="1768"/>
                  </a:lnTo>
                  <a:lnTo>
                    <a:pt x="1330" y="1765"/>
                  </a:lnTo>
                  <a:lnTo>
                    <a:pt x="1342" y="1764"/>
                  </a:lnTo>
                  <a:lnTo>
                    <a:pt x="1353" y="1763"/>
                  </a:lnTo>
                  <a:lnTo>
                    <a:pt x="1376" y="1760"/>
                  </a:lnTo>
                  <a:lnTo>
                    <a:pt x="1397" y="1755"/>
                  </a:lnTo>
                  <a:lnTo>
                    <a:pt x="1418" y="1750"/>
                  </a:lnTo>
                  <a:lnTo>
                    <a:pt x="1428" y="1747"/>
                  </a:lnTo>
                  <a:lnTo>
                    <a:pt x="1437" y="1744"/>
                  </a:lnTo>
                  <a:lnTo>
                    <a:pt x="1455" y="1736"/>
                  </a:lnTo>
                  <a:lnTo>
                    <a:pt x="1464" y="1733"/>
                  </a:lnTo>
                  <a:lnTo>
                    <a:pt x="1473" y="1728"/>
                  </a:lnTo>
                  <a:lnTo>
                    <a:pt x="1481" y="1724"/>
                  </a:lnTo>
                  <a:lnTo>
                    <a:pt x="1489" y="1719"/>
                  </a:lnTo>
                  <a:lnTo>
                    <a:pt x="1503" y="1708"/>
                  </a:lnTo>
                  <a:lnTo>
                    <a:pt x="1510" y="1703"/>
                  </a:lnTo>
                  <a:lnTo>
                    <a:pt x="1517" y="1697"/>
                  </a:lnTo>
                  <a:lnTo>
                    <a:pt x="1530" y="1685"/>
                  </a:lnTo>
                  <a:lnTo>
                    <a:pt x="1536" y="1679"/>
                  </a:lnTo>
                  <a:lnTo>
                    <a:pt x="1541" y="1672"/>
                  </a:lnTo>
                  <a:lnTo>
                    <a:pt x="1553" y="1657"/>
                  </a:lnTo>
                  <a:lnTo>
                    <a:pt x="1562" y="1643"/>
                  </a:lnTo>
                  <a:lnTo>
                    <a:pt x="1571" y="1626"/>
                  </a:lnTo>
                  <a:lnTo>
                    <a:pt x="1579" y="1609"/>
                  </a:lnTo>
                  <a:lnTo>
                    <a:pt x="1583" y="1599"/>
                  </a:lnTo>
                  <a:lnTo>
                    <a:pt x="1587" y="1590"/>
                  </a:lnTo>
                  <a:lnTo>
                    <a:pt x="1594" y="1570"/>
                  </a:lnTo>
                  <a:lnTo>
                    <a:pt x="1600" y="1547"/>
                  </a:lnTo>
                  <a:lnTo>
                    <a:pt x="1603" y="1536"/>
                  </a:lnTo>
                  <a:lnTo>
                    <a:pt x="1607" y="1525"/>
                  </a:lnTo>
                  <a:lnTo>
                    <a:pt x="1612" y="1500"/>
                  </a:lnTo>
                  <a:lnTo>
                    <a:pt x="1617" y="1474"/>
                  </a:lnTo>
                  <a:lnTo>
                    <a:pt x="1621" y="1447"/>
                  </a:lnTo>
                  <a:lnTo>
                    <a:pt x="1625" y="1419"/>
                  </a:lnTo>
                  <a:lnTo>
                    <a:pt x="1628" y="1389"/>
                  </a:lnTo>
                  <a:lnTo>
                    <a:pt x="1630" y="1359"/>
                  </a:lnTo>
                  <a:lnTo>
                    <a:pt x="1633" y="1326"/>
                  </a:lnTo>
                  <a:lnTo>
                    <a:pt x="1634" y="1292"/>
                  </a:lnTo>
                  <a:lnTo>
                    <a:pt x="1635" y="1256"/>
                  </a:lnTo>
                  <a:lnTo>
                    <a:pt x="1635" y="1220"/>
                  </a:lnTo>
                  <a:lnTo>
                    <a:pt x="1635" y="1183"/>
                  </a:lnTo>
                  <a:lnTo>
                    <a:pt x="1634" y="1148"/>
                  </a:lnTo>
                  <a:lnTo>
                    <a:pt x="1633" y="1115"/>
                  </a:lnTo>
                  <a:lnTo>
                    <a:pt x="1630" y="1081"/>
                  </a:lnTo>
                  <a:lnTo>
                    <a:pt x="1628" y="1050"/>
                  </a:lnTo>
                  <a:lnTo>
                    <a:pt x="1625" y="1020"/>
                  </a:lnTo>
                  <a:lnTo>
                    <a:pt x="1620" y="991"/>
                  </a:lnTo>
                  <a:lnTo>
                    <a:pt x="1616" y="963"/>
                  </a:lnTo>
                  <a:lnTo>
                    <a:pt x="1611" y="937"/>
                  </a:lnTo>
                  <a:lnTo>
                    <a:pt x="1606" y="911"/>
                  </a:lnTo>
                  <a:lnTo>
                    <a:pt x="1600" y="888"/>
                  </a:lnTo>
                  <a:lnTo>
                    <a:pt x="1593" y="865"/>
                  </a:lnTo>
                  <a:lnTo>
                    <a:pt x="1585" y="844"/>
                  </a:lnTo>
                  <a:lnTo>
                    <a:pt x="1578" y="824"/>
                  </a:lnTo>
                  <a:lnTo>
                    <a:pt x="1568" y="806"/>
                  </a:lnTo>
                  <a:lnTo>
                    <a:pt x="1559" y="788"/>
                  </a:lnTo>
                  <a:lnTo>
                    <a:pt x="1550" y="772"/>
                  </a:lnTo>
                  <a:lnTo>
                    <a:pt x="1545" y="764"/>
                  </a:lnTo>
                  <a:lnTo>
                    <a:pt x="1539" y="756"/>
                  </a:lnTo>
                  <a:lnTo>
                    <a:pt x="1527" y="742"/>
                  </a:lnTo>
                  <a:lnTo>
                    <a:pt x="1514" y="729"/>
                  </a:lnTo>
                  <a:lnTo>
                    <a:pt x="1508" y="723"/>
                  </a:lnTo>
                  <a:lnTo>
                    <a:pt x="1500" y="717"/>
                  </a:lnTo>
                  <a:lnTo>
                    <a:pt x="1493" y="711"/>
                  </a:lnTo>
                  <a:lnTo>
                    <a:pt x="1485" y="706"/>
                  </a:lnTo>
                  <a:lnTo>
                    <a:pt x="1469" y="696"/>
                  </a:lnTo>
                  <a:lnTo>
                    <a:pt x="1453" y="687"/>
                  </a:lnTo>
                  <a:lnTo>
                    <a:pt x="1435" y="679"/>
                  </a:lnTo>
                  <a:lnTo>
                    <a:pt x="1425" y="675"/>
                  </a:lnTo>
                  <a:lnTo>
                    <a:pt x="1415" y="672"/>
                  </a:lnTo>
                  <a:lnTo>
                    <a:pt x="1395" y="666"/>
                  </a:lnTo>
                  <a:lnTo>
                    <a:pt x="1375" y="662"/>
                  </a:lnTo>
                  <a:lnTo>
                    <a:pt x="1352" y="657"/>
                  </a:lnTo>
                  <a:lnTo>
                    <a:pt x="1341" y="656"/>
                  </a:lnTo>
                  <a:lnTo>
                    <a:pt x="1330" y="655"/>
                  </a:lnTo>
                  <a:lnTo>
                    <a:pt x="1305" y="654"/>
                  </a:lnTo>
                  <a:lnTo>
                    <a:pt x="1280" y="653"/>
                  </a:lnTo>
                  <a:lnTo>
                    <a:pt x="1255" y="654"/>
                  </a:lnTo>
                  <a:lnTo>
                    <a:pt x="1243" y="654"/>
                  </a:lnTo>
                  <a:lnTo>
                    <a:pt x="1231" y="655"/>
                  </a:lnTo>
                  <a:lnTo>
                    <a:pt x="1219" y="656"/>
                  </a:lnTo>
                  <a:lnTo>
                    <a:pt x="1208" y="657"/>
                  </a:lnTo>
                  <a:lnTo>
                    <a:pt x="1186" y="662"/>
                  </a:lnTo>
                  <a:lnTo>
                    <a:pt x="1165" y="666"/>
                  </a:lnTo>
                  <a:lnTo>
                    <a:pt x="1154" y="669"/>
                  </a:lnTo>
                  <a:lnTo>
                    <a:pt x="1145" y="672"/>
                  </a:lnTo>
                  <a:lnTo>
                    <a:pt x="1126" y="679"/>
                  </a:lnTo>
                  <a:lnTo>
                    <a:pt x="1108" y="687"/>
                  </a:lnTo>
                  <a:lnTo>
                    <a:pt x="1091" y="696"/>
                  </a:lnTo>
                  <a:lnTo>
                    <a:pt x="1082" y="700"/>
                  </a:lnTo>
                  <a:lnTo>
                    <a:pt x="1074" y="706"/>
                  </a:lnTo>
                  <a:lnTo>
                    <a:pt x="1060" y="717"/>
                  </a:lnTo>
                  <a:lnTo>
                    <a:pt x="1046" y="729"/>
                  </a:lnTo>
                  <a:lnTo>
                    <a:pt x="1033" y="742"/>
                  </a:lnTo>
                  <a:lnTo>
                    <a:pt x="1026" y="748"/>
                  </a:lnTo>
                  <a:lnTo>
                    <a:pt x="1020" y="756"/>
                  </a:lnTo>
                  <a:lnTo>
                    <a:pt x="1015" y="764"/>
                  </a:lnTo>
                  <a:lnTo>
                    <a:pt x="1009" y="772"/>
                  </a:lnTo>
                  <a:lnTo>
                    <a:pt x="1000" y="788"/>
                  </a:lnTo>
                  <a:lnTo>
                    <a:pt x="990" y="806"/>
                  </a:lnTo>
                  <a:lnTo>
                    <a:pt x="985" y="815"/>
                  </a:lnTo>
                  <a:lnTo>
                    <a:pt x="982" y="824"/>
                  </a:lnTo>
                  <a:lnTo>
                    <a:pt x="974" y="844"/>
                  </a:lnTo>
                  <a:lnTo>
                    <a:pt x="966" y="865"/>
                  </a:lnTo>
                  <a:lnTo>
                    <a:pt x="959" y="888"/>
                  </a:lnTo>
                  <a:lnTo>
                    <a:pt x="953" y="911"/>
                  </a:lnTo>
                  <a:lnTo>
                    <a:pt x="947" y="936"/>
                  </a:lnTo>
                  <a:lnTo>
                    <a:pt x="942" y="963"/>
                  </a:lnTo>
                  <a:lnTo>
                    <a:pt x="938" y="990"/>
                  </a:lnTo>
                  <a:lnTo>
                    <a:pt x="933" y="1019"/>
                  </a:lnTo>
                  <a:lnTo>
                    <a:pt x="930" y="1048"/>
                  </a:lnTo>
                  <a:lnTo>
                    <a:pt x="928" y="1080"/>
                  </a:lnTo>
                  <a:lnTo>
                    <a:pt x="926" y="1112"/>
                  </a:lnTo>
                  <a:lnTo>
                    <a:pt x="924" y="1146"/>
                  </a:lnTo>
                  <a:lnTo>
                    <a:pt x="923" y="1182"/>
                  </a:lnTo>
                  <a:lnTo>
                    <a:pt x="923" y="1218"/>
                  </a:lnTo>
                  <a:lnTo>
                    <a:pt x="923" y="1254"/>
                  </a:lnTo>
                  <a:lnTo>
                    <a:pt x="924" y="1289"/>
                  </a:lnTo>
                  <a:lnTo>
                    <a:pt x="926" y="1323"/>
                  </a:lnTo>
                  <a:lnTo>
                    <a:pt x="928" y="1355"/>
                  </a:lnTo>
                  <a:lnTo>
                    <a:pt x="930" y="1387"/>
                  </a:lnTo>
                  <a:lnTo>
                    <a:pt x="933" y="1416"/>
                  </a:lnTo>
                  <a:lnTo>
                    <a:pt x="937" y="1444"/>
                  </a:lnTo>
                  <a:lnTo>
                    <a:pt x="941" y="1471"/>
                  </a:lnTo>
                  <a:lnTo>
                    <a:pt x="947" y="1497"/>
                  </a:lnTo>
                  <a:lnTo>
                    <a:pt x="953" y="1521"/>
                  </a:lnTo>
                  <a:lnTo>
                    <a:pt x="958" y="1545"/>
                  </a:lnTo>
                  <a:lnTo>
                    <a:pt x="962" y="1555"/>
                  </a:lnTo>
                  <a:lnTo>
                    <a:pt x="965" y="1566"/>
                  </a:lnTo>
                  <a:lnTo>
                    <a:pt x="972" y="1587"/>
                  </a:lnTo>
                  <a:lnTo>
                    <a:pt x="980" y="1606"/>
                  </a:lnTo>
                  <a:lnTo>
                    <a:pt x="989" y="1624"/>
                  </a:lnTo>
                  <a:lnTo>
                    <a:pt x="998" y="1641"/>
                  </a:lnTo>
                  <a:close/>
                  <a:moveTo>
                    <a:pt x="1280" y="1978"/>
                  </a:moveTo>
                  <a:lnTo>
                    <a:pt x="1259" y="1978"/>
                  </a:lnTo>
                  <a:lnTo>
                    <a:pt x="1239" y="1978"/>
                  </a:lnTo>
                  <a:lnTo>
                    <a:pt x="1218" y="1977"/>
                  </a:lnTo>
                  <a:lnTo>
                    <a:pt x="1198" y="1975"/>
                  </a:lnTo>
                  <a:lnTo>
                    <a:pt x="1179" y="1974"/>
                  </a:lnTo>
                  <a:lnTo>
                    <a:pt x="1160" y="1972"/>
                  </a:lnTo>
                  <a:lnTo>
                    <a:pt x="1142" y="1970"/>
                  </a:lnTo>
                  <a:lnTo>
                    <a:pt x="1124" y="1966"/>
                  </a:lnTo>
                  <a:lnTo>
                    <a:pt x="1106" y="1964"/>
                  </a:lnTo>
                  <a:lnTo>
                    <a:pt x="1088" y="1961"/>
                  </a:lnTo>
                  <a:lnTo>
                    <a:pt x="1071" y="1956"/>
                  </a:lnTo>
                  <a:lnTo>
                    <a:pt x="1054" y="1953"/>
                  </a:lnTo>
                  <a:lnTo>
                    <a:pt x="1038" y="1948"/>
                  </a:lnTo>
                  <a:lnTo>
                    <a:pt x="1022" y="1943"/>
                  </a:lnTo>
                  <a:lnTo>
                    <a:pt x="992" y="1933"/>
                  </a:lnTo>
                  <a:lnTo>
                    <a:pt x="963" y="1920"/>
                  </a:lnTo>
                  <a:lnTo>
                    <a:pt x="949" y="1914"/>
                  </a:lnTo>
                  <a:lnTo>
                    <a:pt x="936" y="1907"/>
                  </a:lnTo>
                  <a:lnTo>
                    <a:pt x="911" y="1892"/>
                  </a:lnTo>
                  <a:lnTo>
                    <a:pt x="899" y="1884"/>
                  </a:lnTo>
                  <a:lnTo>
                    <a:pt x="886" y="1875"/>
                  </a:lnTo>
                  <a:lnTo>
                    <a:pt x="875" y="1866"/>
                  </a:lnTo>
                  <a:lnTo>
                    <a:pt x="864" y="1857"/>
                  </a:lnTo>
                  <a:lnTo>
                    <a:pt x="853" y="1848"/>
                  </a:lnTo>
                  <a:lnTo>
                    <a:pt x="843" y="1838"/>
                  </a:lnTo>
                  <a:lnTo>
                    <a:pt x="833" y="1828"/>
                  </a:lnTo>
                  <a:lnTo>
                    <a:pt x="824" y="1818"/>
                  </a:lnTo>
                  <a:lnTo>
                    <a:pt x="815" y="1807"/>
                  </a:lnTo>
                  <a:lnTo>
                    <a:pt x="811" y="1801"/>
                  </a:lnTo>
                  <a:lnTo>
                    <a:pt x="806" y="1796"/>
                  </a:lnTo>
                  <a:lnTo>
                    <a:pt x="798" y="1784"/>
                  </a:lnTo>
                  <a:lnTo>
                    <a:pt x="790" y="1772"/>
                  </a:lnTo>
                  <a:lnTo>
                    <a:pt x="783" y="1760"/>
                  </a:lnTo>
                  <a:lnTo>
                    <a:pt x="776" y="1747"/>
                  </a:lnTo>
                  <a:lnTo>
                    <a:pt x="761" y="1720"/>
                  </a:lnTo>
                  <a:lnTo>
                    <a:pt x="754" y="1706"/>
                  </a:lnTo>
                  <a:lnTo>
                    <a:pt x="748" y="1691"/>
                  </a:lnTo>
                  <a:lnTo>
                    <a:pt x="736" y="1661"/>
                  </a:lnTo>
                  <a:lnTo>
                    <a:pt x="731" y="1645"/>
                  </a:lnTo>
                  <a:lnTo>
                    <a:pt x="725" y="1629"/>
                  </a:lnTo>
                  <a:lnTo>
                    <a:pt x="715" y="1596"/>
                  </a:lnTo>
                  <a:lnTo>
                    <a:pt x="706" y="1561"/>
                  </a:lnTo>
                  <a:lnTo>
                    <a:pt x="698" y="1524"/>
                  </a:lnTo>
                  <a:lnTo>
                    <a:pt x="695" y="1505"/>
                  </a:lnTo>
                  <a:lnTo>
                    <a:pt x="691" y="1484"/>
                  </a:lnTo>
                  <a:lnTo>
                    <a:pt x="686" y="1445"/>
                  </a:lnTo>
                  <a:lnTo>
                    <a:pt x="681" y="1402"/>
                  </a:lnTo>
                  <a:lnTo>
                    <a:pt x="678" y="1360"/>
                  </a:lnTo>
                  <a:lnTo>
                    <a:pt x="676" y="1337"/>
                  </a:lnTo>
                  <a:lnTo>
                    <a:pt x="674" y="1315"/>
                  </a:lnTo>
                  <a:lnTo>
                    <a:pt x="673" y="1267"/>
                  </a:lnTo>
                  <a:lnTo>
                    <a:pt x="673" y="1219"/>
                  </a:lnTo>
                  <a:lnTo>
                    <a:pt x="673" y="1171"/>
                  </a:lnTo>
                  <a:lnTo>
                    <a:pt x="674" y="1147"/>
                  </a:lnTo>
                  <a:lnTo>
                    <a:pt x="674" y="1124"/>
                  </a:lnTo>
                  <a:lnTo>
                    <a:pt x="678" y="1079"/>
                  </a:lnTo>
                  <a:lnTo>
                    <a:pt x="681" y="1035"/>
                  </a:lnTo>
                  <a:lnTo>
                    <a:pt x="686" y="992"/>
                  </a:lnTo>
                  <a:lnTo>
                    <a:pt x="689" y="972"/>
                  </a:lnTo>
                  <a:lnTo>
                    <a:pt x="692" y="952"/>
                  </a:lnTo>
                  <a:lnTo>
                    <a:pt x="699" y="912"/>
                  </a:lnTo>
                  <a:lnTo>
                    <a:pt x="707" y="875"/>
                  </a:lnTo>
                  <a:lnTo>
                    <a:pt x="716" y="839"/>
                  </a:lnTo>
                  <a:lnTo>
                    <a:pt x="721" y="823"/>
                  </a:lnTo>
                  <a:lnTo>
                    <a:pt x="726" y="806"/>
                  </a:lnTo>
                  <a:lnTo>
                    <a:pt x="738" y="773"/>
                  </a:lnTo>
                  <a:lnTo>
                    <a:pt x="743" y="757"/>
                  </a:lnTo>
                  <a:lnTo>
                    <a:pt x="750" y="742"/>
                  </a:lnTo>
                  <a:lnTo>
                    <a:pt x="762" y="712"/>
                  </a:lnTo>
                  <a:lnTo>
                    <a:pt x="770" y="698"/>
                  </a:lnTo>
                  <a:lnTo>
                    <a:pt x="777" y="684"/>
                  </a:lnTo>
                  <a:lnTo>
                    <a:pt x="793" y="658"/>
                  </a:lnTo>
                  <a:lnTo>
                    <a:pt x="801" y="646"/>
                  </a:lnTo>
                  <a:lnTo>
                    <a:pt x="808" y="634"/>
                  </a:lnTo>
                  <a:lnTo>
                    <a:pt x="817" y="621"/>
                  </a:lnTo>
                  <a:lnTo>
                    <a:pt x="826" y="610"/>
                  </a:lnTo>
                  <a:lnTo>
                    <a:pt x="837" y="599"/>
                  </a:lnTo>
                  <a:lnTo>
                    <a:pt x="846" y="589"/>
                  </a:lnTo>
                  <a:lnTo>
                    <a:pt x="856" y="579"/>
                  </a:lnTo>
                  <a:lnTo>
                    <a:pt x="867" y="569"/>
                  </a:lnTo>
                  <a:lnTo>
                    <a:pt x="878" y="558"/>
                  </a:lnTo>
                  <a:lnTo>
                    <a:pt x="890" y="549"/>
                  </a:lnTo>
                  <a:lnTo>
                    <a:pt x="901" y="542"/>
                  </a:lnTo>
                  <a:lnTo>
                    <a:pt x="913" y="533"/>
                  </a:lnTo>
                  <a:lnTo>
                    <a:pt x="939" y="517"/>
                  </a:lnTo>
                  <a:lnTo>
                    <a:pt x="953" y="510"/>
                  </a:lnTo>
                  <a:lnTo>
                    <a:pt x="966" y="502"/>
                  </a:lnTo>
                  <a:lnTo>
                    <a:pt x="981" y="497"/>
                  </a:lnTo>
                  <a:lnTo>
                    <a:pt x="994" y="490"/>
                  </a:lnTo>
                  <a:lnTo>
                    <a:pt x="1025" y="479"/>
                  </a:lnTo>
                  <a:lnTo>
                    <a:pt x="1057" y="470"/>
                  </a:lnTo>
                  <a:lnTo>
                    <a:pt x="1073" y="465"/>
                  </a:lnTo>
                  <a:lnTo>
                    <a:pt x="1090" y="461"/>
                  </a:lnTo>
                  <a:lnTo>
                    <a:pt x="1107" y="457"/>
                  </a:lnTo>
                  <a:lnTo>
                    <a:pt x="1125" y="454"/>
                  </a:lnTo>
                  <a:lnTo>
                    <a:pt x="1162" y="449"/>
                  </a:lnTo>
                  <a:lnTo>
                    <a:pt x="1180" y="447"/>
                  </a:lnTo>
                  <a:lnTo>
                    <a:pt x="1199" y="445"/>
                  </a:lnTo>
                  <a:lnTo>
                    <a:pt x="1219" y="444"/>
                  </a:lnTo>
                  <a:lnTo>
                    <a:pt x="1239" y="443"/>
                  </a:lnTo>
                  <a:lnTo>
                    <a:pt x="1260" y="443"/>
                  </a:lnTo>
                  <a:lnTo>
                    <a:pt x="1280" y="443"/>
                  </a:lnTo>
                  <a:lnTo>
                    <a:pt x="1301" y="443"/>
                  </a:lnTo>
                  <a:lnTo>
                    <a:pt x="1321" y="443"/>
                  </a:lnTo>
                  <a:lnTo>
                    <a:pt x="1341" y="444"/>
                  </a:lnTo>
                  <a:lnTo>
                    <a:pt x="1361" y="445"/>
                  </a:lnTo>
                  <a:lnTo>
                    <a:pt x="1398" y="449"/>
                  </a:lnTo>
                  <a:lnTo>
                    <a:pt x="1418" y="452"/>
                  </a:lnTo>
                  <a:lnTo>
                    <a:pt x="1436" y="454"/>
                  </a:lnTo>
                  <a:lnTo>
                    <a:pt x="1453" y="457"/>
                  </a:lnTo>
                  <a:lnTo>
                    <a:pt x="1471" y="461"/>
                  </a:lnTo>
                  <a:lnTo>
                    <a:pt x="1503" y="469"/>
                  </a:lnTo>
                  <a:lnTo>
                    <a:pt x="1535" y="479"/>
                  </a:lnTo>
                  <a:lnTo>
                    <a:pt x="1550" y="484"/>
                  </a:lnTo>
                  <a:lnTo>
                    <a:pt x="1565" y="490"/>
                  </a:lnTo>
                  <a:lnTo>
                    <a:pt x="1580" y="496"/>
                  </a:lnTo>
                  <a:lnTo>
                    <a:pt x="1594" y="502"/>
                  </a:lnTo>
                  <a:lnTo>
                    <a:pt x="1621" y="517"/>
                  </a:lnTo>
                  <a:lnTo>
                    <a:pt x="1634" y="524"/>
                  </a:lnTo>
                  <a:lnTo>
                    <a:pt x="1646" y="533"/>
                  </a:lnTo>
                  <a:lnTo>
                    <a:pt x="1659" y="540"/>
                  </a:lnTo>
                  <a:lnTo>
                    <a:pt x="1670" y="549"/>
                  </a:lnTo>
                  <a:lnTo>
                    <a:pt x="1682" y="558"/>
                  </a:lnTo>
                  <a:lnTo>
                    <a:pt x="1692" y="567"/>
                  </a:lnTo>
                  <a:lnTo>
                    <a:pt x="1704" y="578"/>
                  </a:lnTo>
                  <a:lnTo>
                    <a:pt x="1714" y="588"/>
                  </a:lnTo>
                  <a:lnTo>
                    <a:pt x="1723" y="599"/>
                  </a:lnTo>
                  <a:lnTo>
                    <a:pt x="1733" y="609"/>
                  </a:lnTo>
                  <a:lnTo>
                    <a:pt x="1742" y="620"/>
                  </a:lnTo>
                  <a:lnTo>
                    <a:pt x="1751" y="633"/>
                  </a:lnTo>
                  <a:lnTo>
                    <a:pt x="1767" y="657"/>
                  </a:lnTo>
                  <a:lnTo>
                    <a:pt x="1775" y="670"/>
                  </a:lnTo>
                  <a:lnTo>
                    <a:pt x="1782" y="683"/>
                  </a:lnTo>
                  <a:lnTo>
                    <a:pt x="1796" y="711"/>
                  </a:lnTo>
                  <a:lnTo>
                    <a:pt x="1809" y="740"/>
                  </a:lnTo>
                  <a:lnTo>
                    <a:pt x="1822" y="771"/>
                  </a:lnTo>
                  <a:lnTo>
                    <a:pt x="1827" y="788"/>
                  </a:lnTo>
                  <a:lnTo>
                    <a:pt x="1833" y="803"/>
                  </a:lnTo>
                  <a:lnTo>
                    <a:pt x="1842" y="838"/>
                  </a:lnTo>
                  <a:lnTo>
                    <a:pt x="1851" y="874"/>
                  </a:lnTo>
                  <a:lnTo>
                    <a:pt x="1859" y="911"/>
                  </a:lnTo>
                  <a:lnTo>
                    <a:pt x="1864" y="930"/>
                  </a:lnTo>
                  <a:lnTo>
                    <a:pt x="1867" y="951"/>
                  </a:lnTo>
                  <a:lnTo>
                    <a:pt x="1873" y="991"/>
                  </a:lnTo>
                  <a:lnTo>
                    <a:pt x="1877" y="1033"/>
                  </a:lnTo>
                  <a:lnTo>
                    <a:pt x="1880" y="1076"/>
                  </a:lnTo>
                  <a:lnTo>
                    <a:pt x="1882" y="1099"/>
                  </a:lnTo>
                  <a:lnTo>
                    <a:pt x="1884" y="1123"/>
                  </a:lnTo>
                  <a:lnTo>
                    <a:pt x="1885" y="1170"/>
                  </a:lnTo>
                  <a:lnTo>
                    <a:pt x="1885" y="1218"/>
                  </a:lnTo>
                  <a:lnTo>
                    <a:pt x="1885" y="1250"/>
                  </a:lnTo>
                  <a:lnTo>
                    <a:pt x="1885" y="1281"/>
                  </a:lnTo>
                  <a:lnTo>
                    <a:pt x="1884" y="1312"/>
                  </a:lnTo>
                  <a:lnTo>
                    <a:pt x="1882" y="1342"/>
                  </a:lnTo>
                  <a:lnTo>
                    <a:pt x="1880" y="1371"/>
                  </a:lnTo>
                  <a:lnTo>
                    <a:pt x="1877" y="1399"/>
                  </a:lnTo>
                  <a:lnTo>
                    <a:pt x="1875" y="1427"/>
                  </a:lnTo>
                  <a:lnTo>
                    <a:pt x="1874" y="1441"/>
                  </a:lnTo>
                  <a:lnTo>
                    <a:pt x="1871" y="1454"/>
                  </a:lnTo>
                  <a:lnTo>
                    <a:pt x="1868" y="1480"/>
                  </a:lnTo>
                  <a:lnTo>
                    <a:pt x="1864" y="1505"/>
                  </a:lnTo>
                  <a:lnTo>
                    <a:pt x="1859" y="1529"/>
                  </a:lnTo>
                  <a:lnTo>
                    <a:pt x="1854" y="1553"/>
                  </a:lnTo>
                  <a:lnTo>
                    <a:pt x="1849" y="1575"/>
                  </a:lnTo>
                  <a:lnTo>
                    <a:pt x="1843" y="1598"/>
                  </a:lnTo>
                  <a:lnTo>
                    <a:pt x="1836" y="1619"/>
                  </a:lnTo>
                  <a:lnTo>
                    <a:pt x="1830" y="1639"/>
                  </a:lnTo>
                  <a:lnTo>
                    <a:pt x="1823" y="1659"/>
                  </a:lnTo>
                  <a:lnTo>
                    <a:pt x="1815" y="1679"/>
                  </a:lnTo>
                  <a:lnTo>
                    <a:pt x="1811" y="1688"/>
                  </a:lnTo>
                  <a:lnTo>
                    <a:pt x="1806" y="1697"/>
                  </a:lnTo>
                  <a:lnTo>
                    <a:pt x="1798" y="1715"/>
                  </a:lnTo>
                  <a:lnTo>
                    <a:pt x="1788" y="1733"/>
                  </a:lnTo>
                  <a:lnTo>
                    <a:pt x="1778" y="1750"/>
                  </a:lnTo>
                  <a:lnTo>
                    <a:pt x="1768" y="1765"/>
                  </a:lnTo>
                  <a:lnTo>
                    <a:pt x="1757" y="1781"/>
                  </a:lnTo>
                  <a:lnTo>
                    <a:pt x="1745" y="1796"/>
                  </a:lnTo>
                  <a:lnTo>
                    <a:pt x="1733" y="1810"/>
                  </a:lnTo>
                  <a:lnTo>
                    <a:pt x="1721" y="1825"/>
                  </a:lnTo>
                  <a:lnTo>
                    <a:pt x="1707" y="1837"/>
                  </a:lnTo>
                  <a:lnTo>
                    <a:pt x="1693" y="1851"/>
                  </a:lnTo>
                  <a:lnTo>
                    <a:pt x="1679" y="1862"/>
                  </a:lnTo>
                  <a:lnTo>
                    <a:pt x="1663" y="1874"/>
                  </a:lnTo>
                  <a:lnTo>
                    <a:pt x="1648" y="1884"/>
                  </a:lnTo>
                  <a:lnTo>
                    <a:pt x="1831" y="2178"/>
                  </a:lnTo>
                  <a:lnTo>
                    <a:pt x="1607" y="2282"/>
                  </a:lnTo>
                  <a:lnTo>
                    <a:pt x="1413" y="1965"/>
                  </a:lnTo>
                  <a:lnTo>
                    <a:pt x="1402" y="1969"/>
                  </a:lnTo>
                  <a:lnTo>
                    <a:pt x="1396" y="1970"/>
                  </a:lnTo>
                  <a:lnTo>
                    <a:pt x="1389" y="1971"/>
                  </a:lnTo>
                  <a:lnTo>
                    <a:pt x="1375" y="1973"/>
                  </a:lnTo>
                  <a:lnTo>
                    <a:pt x="1359" y="1975"/>
                  </a:lnTo>
                  <a:lnTo>
                    <a:pt x="1342" y="1977"/>
                  </a:lnTo>
                  <a:lnTo>
                    <a:pt x="1323" y="1978"/>
                  </a:lnTo>
                  <a:lnTo>
                    <a:pt x="1303" y="1978"/>
                  </a:lnTo>
                  <a:lnTo>
                    <a:pt x="1280" y="1978"/>
                  </a:lnTo>
                  <a:close/>
                  <a:moveTo>
                    <a:pt x="3107" y="0"/>
                  </a:moveTo>
                  <a:lnTo>
                    <a:pt x="2987" y="0"/>
                  </a:lnTo>
                  <a:lnTo>
                    <a:pt x="2359" y="0"/>
                  </a:lnTo>
                  <a:lnTo>
                    <a:pt x="1732" y="0"/>
                  </a:lnTo>
                  <a:lnTo>
                    <a:pt x="1103" y="0"/>
                  </a:lnTo>
                  <a:lnTo>
                    <a:pt x="476" y="0"/>
                  </a:lnTo>
                  <a:lnTo>
                    <a:pt x="0" y="475"/>
                  </a:lnTo>
                  <a:lnTo>
                    <a:pt x="0" y="1271"/>
                  </a:lnTo>
                  <a:lnTo>
                    <a:pt x="0" y="2066"/>
                  </a:lnTo>
                  <a:lnTo>
                    <a:pt x="0" y="2197"/>
                  </a:lnTo>
                  <a:lnTo>
                    <a:pt x="0" y="2526"/>
                  </a:lnTo>
                  <a:lnTo>
                    <a:pt x="330" y="2526"/>
                  </a:lnTo>
                  <a:lnTo>
                    <a:pt x="450" y="2526"/>
                  </a:lnTo>
                  <a:lnTo>
                    <a:pt x="1078" y="2526"/>
                  </a:lnTo>
                  <a:lnTo>
                    <a:pt x="1706" y="2526"/>
                  </a:lnTo>
                  <a:lnTo>
                    <a:pt x="2333" y="2526"/>
                  </a:lnTo>
                  <a:lnTo>
                    <a:pt x="2961" y="2526"/>
                  </a:lnTo>
                  <a:lnTo>
                    <a:pt x="3438" y="2051"/>
                  </a:lnTo>
                  <a:lnTo>
                    <a:pt x="3438" y="1255"/>
                  </a:lnTo>
                  <a:lnTo>
                    <a:pt x="3438" y="460"/>
                  </a:lnTo>
                  <a:lnTo>
                    <a:pt x="3438" y="329"/>
                  </a:lnTo>
                  <a:lnTo>
                    <a:pt x="3438" y="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619417899"/>
      </p:ext>
    </p:extLst>
  </p:cSld>
  <p:clrMapOvr>
    <a:masterClrMapping/>
  </p:clrMapOvr>
  <p:transition spd="med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0862" y="1628775"/>
            <a:ext cx="11090275" cy="1656209"/>
          </a:xfrm>
        </p:spPr>
        <p:txBody>
          <a:bodyPr anchor="t" anchorCtr="0"/>
          <a:lstStyle>
            <a:lvl1pPr algn="l">
              <a:defRPr sz="4800"/>
            </a:lvl1pPr>
          </a:lstStyle>
          <a:p>
            <a:r>
              <a:rPr lang="en-US"/>
              <a:t>Click to add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0863" y="3428999"/>
            <a:ext cx="4897437" cy="1439863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70B3-1A03-4256-9B25-6BC6262B2312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reeform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50863" y="549275"/>
            <a:ext cx="720000" cy="529006"/>
          </a:xfrm>
          <a:custGeom>
            <a:avLst/>
            <a:gdLst>
              <a:gd name="T0" fmla="*/ 2431 w 3438"/>
              <a:gd name="T1" fmla="*/ 1652 h 2526"/>
              <a:gd name="T2" fmla="*/ 2460 w 3438"/>
              <a:gd name="T3" fmla="*/ 1720 h 2526"/>
              <a:gd name="T4" fmla="*/ 2533 w 3438"/>
              <a:gd name="T5" fmla="*/ 1741 h 2526"/>
              <a:gd name="T6" fmla="*/ 2577 w 3438"/>
              <a:gd name="T7" fmla="*/ 1947 h 2526"/>
              <a:gd name="T8" fmla="*/ 2406 w 3438"/>
              <a:gd name="T9" fmla="*/ 1943 h 2526"/>
              <a:gd name="T10" fmla="*/ 2298 w 3438"/>
              <a:gd name="T11" fmla="*/ 1903 h 2526"/>
              <a:gd name="T12" fmla="*/ 2226 w 3438"/>
              <a:gd name="T13" fmla="*/ 1815 h 2526"/>
              <a:gd name="T14" fmla="*/ 2192 w 3438"/>
              <a:gd name="T15" fmla="*/ 1655 h 2526"/>
              <a:gd name="T16" fmla="*/ 2188 w 3438"/>
              <a:gd name="T17" fmla="*/ 842 h 2526"/>
              <a:gd name="T18" fmla="*/ 1012 w 3438"/>
              <a:gd name="T19" fmla="*/ 1663 h 2526"/>
              <a:gd name="T20" fmla="*/ 1105 w 3438"/>
              <a:gd name="T21" fmla="*/ 1736 h 2526"/>
              <a:gd name="T22" fmla="*/ 1218 w 3438"/>
              <a:gd name="T23" fmla="*/ 1764 h 2526"/>
              <a:gd name="T24" fmla="*/ 1376 w 3438"/>
              <a:gd name="T25" fmla="*/ 1760 h 2526"/>
              <a:gd name="T26" fmla="*/ 1481 w 3438"/>
              <a:gd name="T27" fmla="*/ 1724 h 2526"/>
              <a:gd name="T28" fmla="*/ 1553 w 3438"/>
              <a:gd name="T29" fmla="*/ 1657 h 2526"/>
              <a:gd name="T30" fmla="*/ 1603 w 3438"/>
              <a:gd name="T31" fmla="*/ 1536 h 2526"/>
              <a:gd name="T32" fmla="*/ 1633 w 3438"/>
              <a:gd name="T33" fmla="*/ 1326 h 2526"/>
              <a:gd name="T34" fmla="*/ 1628 w 3438"/>
              <a:gd name="T35" fmla="*/ 1050 h 2526"/>
              <a:gd name="T36" fmla="*/ 1585 w 3438"/>
              <a:gd name="T37" fmla="*/ 844 h 2526"/>
              <a:gd name="T38" fmla="*/ 1514 w 3438"/>
              <a:gd name="T39" fmla="*/ 729 h 2526"/>
              <a:gd name="T40" fmla="*/ 1425 w 3438"/>
              <a:gd name="T41" fmla="*/ 675 h 2526"/>
              <a:gd name="T42" fmla="*/ 1280 w 3438"/>
              <a:gd name="T43" fmla="*/ 653 h 2526"/>
              <a:gd name="T44" fmla="*/ 1154 w 3438"/>
              <a:gd name="T45" fmla="*/ 669 h 2526"/>
              <a:gd name="T46" fmla="*/ 1046 w 3438"/>
              <a:gd name="T47" fmla="*/ 729 h 2526"/>
              <a:gd name="T48" fmla="*/ 985 w 3438"/>
              <a:gd name="T49" fmla="*/ 815 h 2526"/>
              <a:gd name="T50" fmla="*/ 938 w 3438"/>
              <a:gd name="T51" fmla="*/ 990 h 2526"/>
              <a:gd name="T52" fmla="*/ 923 w 3438"/>
              <a:gd name="T53" fmla="*/ 1254 h 2526"/>
              <a:gd name="T54" fmla="*/ 947 w 3438"/>
              <a:gd name="T55" fmla="*/ 1497 h 2526"/>
              <a:gd name="T56" fmla="*/ 998 w 3438"/>
              <a:gd name="T57" fmla="*/ 1641 h 2526"/>
              <a:gd name="T58" fmla="*/ 1142 w 3438"/>
              <a:gd name="T59" fmla="*/ 1970 h 2526"/>
              <a:gd name="T60" fmla="*/ 992 w 3438"/>
              <a:gd name="T61" fmla="*/ 1933 h 2526"/>
              <a:gd name="T62" fmla="*/ 864 w 3438"/>
              <a:gd name="T63" fmla="*/ 1857 h 2526"/>
              <a:gd name="T64" fmla="*/ 798 w 3438"/>
              <a:gd name="T65" fmla="*/ 1784 h 2526"/>
              <a:gd name="T66" fmla="*/ 731 w 3438"/>
              <a:gd name="T67" fmla="*/ 1645 h 2526"/>
              <a:gd name="T68" fmla="*/ 681 w 3438"/>
              <a:gd name="T69" fmla="*/ 1402 h 2526"/>
              <a:gd name="T70" fmla="*/ 674 w 3438"/>
              <a:gd name="T71" fmla="*/ 1124 h 2526"/>
              <a:gd name="T72" fmla="*/ 716 w 3438"/>
              <a:gd name="T73" fmla="*/ 839 h 2526"/>
              <a:gd name="T74" fmla="*/ 777 w 3438"/>
              <a:gd name="T75" fmla="*/ 684 h 2526"/>
              <a:gd name="T76" fmla="*/ 856 w 3438"/>
              <a:gd name="T77" fmla="*/ 579 h 2526"/>
              <a:gd name="T78" fmla="*/ 966 w 3438"/>
              <a:gd name="T79" fmla="*/ 502 h 2526"/>
              <a:gd name="T80" fmla="*/ 1125 w 3438"/>
              <a:gd name="T81" fmla="*/ 454 h 2526"/>
              <a:gd name="T82" fmla="*/ 1301 w 3438"/>
              <a:gd name="T83" fmla="*/ 443 h 2526"/>
              <a:gd name="T84" fmla="*/ 1471 w 3438"/>
              <a:gd name="T85" fmla="*/ 461 h 2526"/>
              <a:gd name="T86" fmla="*/ 1634 w 3438"/>
              <a:gd name="T87" fmla="*/ 524 h 2526"/>
              <a:gd name="T88" fmla="*/ 1723 w 3438"/>
              <a:gd name="T89" fmla="*/ 599 h 2526"/>
              <a:gd name="T90" fmla="*/ 1809 w 3438"/>
              <a:gd name="T91" fmla="*/ 740 h 2526"/>
              <a:gd name="T92" fmla="*/ 1867 w 3438"/>
              <a:gd name="T93" fmla="*/ 951 h 2526"/>
              <a:gd name="T94" fmla="*/ 1885 w 3438"/>
              <a:gd name="T95" fmla="*/ 1250 h 2526"/>
              <a:gd name="T96" fmla="*/ 1871 w 3438"/>
              <a:gd name="T97" fmla="*/ 1454 h 2526"/>
              <a:gd name="T98" fmla="*/ 1830 w 3438"/>
              <a:gd name="T99" fmla="*/ 1639 h 2526"/>
              <a:gd name="T100" fmla="*/ 1768 w 3438"/>
              <a:gd name="T101" fmla="*/ 1765 h 2526"/>
              <a:gd name="T102" fmla="*/ 1663 w 3438"/>
              <a:gd name="T103" fmla="*/ 1874 h 2526"/>
              <a:gd name="T104" fmla="*/ 1375 w 3438"/>
              <a:gd name="T105" fmla="*/ 1973 h 2526"/>
              <a:gd name="T106" fmla="*/ 2359 w 3438"/>
              <a:gd name="T107" fmla="*/ 0 h 2526"/>
              <a:gd name="T108" fmla="*/ 0 w 3438"/>
              <a:gd name="T109" fmla="*/ 2526 h 2526"/>
              <a:gd name="T110" fmla="*/ 3438 w 3438"/>
              <a:gd name="T111" fmla="*/ 1255 h 2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38" h="2526">
                <a:moveTo>
                  <a:pt x="2724" y="1043"/>
                </a:moveTo>
                <a:lnTo>
                  <a:pt x="2423" y="1043"/>
                </a:lnTo>
                <a:lnTo>
                  <a:pt x="2423" y="1521"/>
                </a:lnTo>
                <a:lnTo>
                  <a:pt x="2423" y="1553"/>
                </a:lnTo>
                <a:lnTo>
                  <a:pt x="2424" y="1582"/>
                </a:lnTo>
                <a:lnTo>
                  <a:pt x="2425" y="1608"/>
                </a:lnTo>
                <a:lnTo>
                  <a:pt x="2428" y="1632"/>
                </a:lnTo>
                <a:lnTo>
                  <a:pt x="2431" y="1652"/>
                </a:lnTo>
                <a:lnTo>
                  <a:pt x="2434" y="1670"/>
                </a:lnTo>
                <a:lnTo>
                  <a:pt x="2438" y="1684"/>
                </a:lnTo>
                <a:lnTo>
                  <a:pt x="2442" y="1697"/>
                </a:lnTo>
                <a:lnTo>
                  <a:pt x="2446" y="1702"/>
                </a:lnTo>
                <a:lnTo>
                  <a:pt x="2449" y="1707"/>
                </a:lnTo>
                <a:lnTo>
                  <a:pt x="2452" y="1711"/>
                </a:lnTo>
                <a:lnTo>
                  <a:pt x="2456" y="1716"/>
                </a:lnTo>
                <a:lnTo>
                  <a:pt x="2460" y="1720"/>
                </a:lnTo>
                <a:lnTo>
                  <a:pt x="2466" y="1724"/>
                </a:lnTo>
                <a:lnTo>
                  <a:pt x="2477" y="1729"/>
                </a:lnTo>
                <a:lnTo>
                  <a:pt x="2491" y="1735"/>
                </a:lnTo>
                <a:lnTo>
                  <a:pt x="2499" y="1736"/>
                </a:lnTo>
                <a:lnTo>
                  <a:pt x="2506" y="1738"/>
                </a:lnTo>
                <a:lnTo>
                  <a:pt x="2514" y="1739"/>
                </a:lnTo>
                <a:lnTo>
                  <a:pt x="2523" y="1739"/>
                </a:lnTo>
                <a:lnTo>
                  <a:pt x="2533" y="1741"/>
                </a:lnTo>
                <a:lnTo>
                  <a:pt x="2542" y="1741"/>
                </a:lnTo>
                <a:lnTo>
                  <a:pt x="2722" y="1734"/>
                </a:lnTo>
                <a:lnTo>
                  <a:pt x="2732" y="1923"/>
                </a:lnTo>
                <a:lnTo>
                  <a:pt x="2697" y="1929"/>
                </a:lnTo>
                <a:lnTo>
                  <a:pt x="2664" y="1935"/>
                </a:lnTo>
                <a:lnTo>
                  <a:pt x="2633" y="1941"/>
                </a:lnTo>
                <a:lnTo>
                  <a:pt x="2603" y="1944"/>
                </a:lnTo>
                <a:lnTo>
                  <a:pt x="2577" y="1947"/>
                </a:lnTo>
                <a:lnTo>
                  <a:pt x="2553" y="1950"/>
                </a:lnTo>
                <a:lnTo>
                  <a:pt x="2530" y="1951"/>
                </a:lnTo>
                <a:lnTo>
                  <a:pt x="2510" y="1952"/>
                </a:lnTo>
                <a:lnTo>
                  <a:pt x="2487" y="1951"/>
                </a:lnTo>
                <a:lnTo>
                  <a:pt x="2466" y="1950"/>
                </a:lnTo>
                <a:lnTo>
                  <a:pt x="2445" y="1948"/>
                </a:lnTo>
                <a:lnTo>
                  <a:pt x="2425" y="1946"/>
                </a:lnTo>
                <a:lnTo>
                  <a:pt x="2406" y="1943"/>
                </a:lnTo>
                <a:lnTo>
                  <a:pt x="2388" y="1939"/>
                </a:lnTo>
                <a:lnTo>
                  <a:pt x="2370" y="1935"/>
                </a:lnTo>
                <a:lnTo>
                  <a:pt x="2362" y="1933"/>
                </a:lnTo>
                <a:lnTo>
                  <a:pt x="2354" y="1930"/>
                </a:lnTo>
                <a:lnTo>
                  <a:pt x="2339" y="1925"/>
                </a:lnTo>
                <a:lnTo>
                  <a:pt x="2324" y="1918"/>
                </a:lnTo>
                <a:lnTo>
                  <a:pt x="2311" y="1911"/>
                </a:lnTo>
                <a:lnTo>
                  <a:pt x="2298" y="1903"/>
                </a:lnTo>
                <a:lnTo>
                  <a:pt x="2286" y="1896"/>
                </a:lnTo>
                <a:lnTo>
                  <a:pt x="2276" y="1887"/>
                </a:lnTo>
                <a:lnTo>
                  <a:pt x="2265" y="1877"/>
                </a:lnTo>
                <a:lnTo>
                  <a:pt x="2256" y="1866"/>
                </a:lnTo>
                <a:lnTo>
                  <a:pt x="2249" y="1855"/>
                </a:lnTo>
                <a:lnTo>
                  <a:pt x="2241" y="1843"/>
                </a:lnTo>
                <a:lnTo>
                  <a:pt x="2233" y="1829"/>
                </a:lnTo>
                <a:lnTo>
                  <a:pt x="2226" y="1815"/>
                </a:lnTo>
                <a:lnTo>
                  <a:pt x="2220" y="1799"/>
                </a:lnTo>
                <a:lnTo>
                  <a:pt x="2215" y="1782"/>
                </a:lnTo>
                <a:lnTo>
                  <a:pt x="2209" y="1764"/>
                </a:lnTo>
                <a:lnTo>
                  <a:pt x="2205" y="1744"/>
                </a:lnTo>
                <a:lnTo>
                  <a:pt x="2201" y="1724"/>
                </a:lnTo>
                <a:lnTo>
                  <a:pt x="2198" y="1702"/>
                </a:lnTo>
                <a:lnTo>
                  <a:pt x="2195" y="1679"/>
                </a:lnTo>
                <a:lnTo>
                  <a:pt x="2192" y="1655"/>
                </a:lnTo>
                <a:lnTo>
                  <a:pt x="2190" y="1630"/>
                </a:lnTo>
                <a:lnTo>
                  <a:pt x="2189" y="1603"/>
                </a:lnTo>
                <a:lnTo>
                  <a:pt x="2188" y="1575"/>
                </a:lnTo>
                <a:lnTo>
                  <a:pt x="2188" y="1547"/>
                </a:lnTo>
                <a:lnTo>
                  <a:pt x="2188" y="1043"/>
                </a:lnTo>
                <a:lnTo>
                  <a:pt x="2021" y="1043"/>
                </a:lnTo>
                <a:lnTo>
                  <a:pt x="2021" y="842"/>
                </a:lnTo>
                <a:lnTo>
                  <a:pt x="2188" y="842"/>
                </a:lnTo>
                <a:lnTo>
                  <a:pt x="2188" y="526"/>
                </a:lnTo>
                <a:lnTo>
                  <a:pt x="2423" y="526"/>
                </a:lnTo>
                <a:lnTo>
                  <a:pt x="2423" y="842"/>
                </a:lnTo>
                <a:lnTo>
                  <a:pt x="2724" y="842"/>
                </a:lnTo>
                <a:lnTo>
                  <a:pt x="2724" y="1043"/>
                </a:lnTo>
                <a:close/>
                <a:moveTo>
                  <a:pt x="998" y="1641"/>
                </a:moveTo>
                <a:lnTo>
                  <a:pt x="1007" y="1656"/>
                </a:lnTo>
                <a:lnTo>
                  <a:pt x="1012" y="1663"/>
                </a:lnTo>
                <a:lnTo>
                  <a:pt x="1018" y="1670"/>
                </a:lnTo>
                <a:lnTo>
                  <a:pt x="1029" y="1683"/>
                </a:lnTo>
                <a:lnTo>
                  <a:pt x="1043" y="1696"/>
                </a:lnTo>
                <a:lnTo>
                  <a:pt x="1056" y="1707"/>
                </a:lnTo>
                <a:lnTo>
                  <a:pt x="1072" y="1718"/>
                </a:lnTo>
                <a:lnTo>
                  <a:pt x="1088" y="1727"/>
                </a:lnTo>
                <a:lnTo>
                  <a:pt x="1097" y="1732"/>
                </a:lnTo>
                <a:lnTo>
                  <a:pt x="1105" y="1736"/>
                </a:lnTo>
                <a:lnTo>
                  <a:pt x="1123" y="1743"/>
                </a:lnTo>
                <a:lnTo>
                  <a:pt x="1143" y="1750"/>
                </a:lnTo>
                <a:lnTo>
                  <a:pt x="1153" y="1753"/>
                </a:lnTo>
                <a:lnTo>
                  <a:pt x="1163" y="1755"/>
                </a:lnTo>
                <a:lnTo>
                  <a:pt x="1185" y="1760"/>
                </a:lnTo>
                <a:lnTo>
                  <a:pt x="1195" y="1762"/>
                </a:lnTo>
                <a:lnTo>
                  <a:pt x="1207" y="1763"/>
                </a:lnTo>
                <a:lnTo>
                  <a:pt x="1218" y="1764"/>
                </a:lnTo>
                <a:lnTo>
                  <a:pt x="1230" y="1765"/>
                </a:lnTo>
                <a:lnTo>
                  <a:pt x="1254" y="1768"/>
                </a:lnTo>
                <a:lnTo>
                  <a:pt x="1280" y="1768"/>
                </a:lnTo>
                <a:lnTo>
                  <a:pt x="1306" y="1768"/>
                </a:lnTo>
                <a:lnTo>
                  <a:pt x="1330" y="1765"/>
                </a:lnTo>
                <a:lnTo>
                  <a:pt x="1342" y="1764"/>
                </a:lnTo>
                <a:lnTo>
                  <a:pt x="1353" y="1763"/>
                </a:lnTo>
                <a:lnTo>
                  <a:pt x="1376" y="1760"/>
                </a:lnTo>
                <a:lnTo>
                  <a:pt x="1397" y="1755"/>
                </a:lnTo>
                <a:lnTo>
                  <a:pt x="1418" y="1750"/>
                </a:lnTo>
                <a:lnTo>
                  <a:pt x="1428" y="1747"/>
                </a:lnTo>
                <a:lnTo>
                  <a:pt x="1437" y="1744"/>
                </a:lnTo>
                <a:lnTo>
                  <a:pt x="1455" y="1736"/>
                </a:lnTo>
                <a:lnTo>
                  <a:pt x="1464" y="1733"/>
                </a:lnTo>
                <a:lnTo>
                  <a:pt x="1473" y="1728"/>
                </a:lnTo>
                <a:lnTo>
                  <a:pt x="1481" y="1724"/>
                </a:lnTo>
                <a:lnTo>
                  <a:pt x="1489" y="1719"/>
                </a:lnTo>
                <a:lnTo>
                  <a:pt x="1503" y="1708"/>
                </a:lnTo>
                <a:lnTo>
                  <a:pt x="1510" y="1703"/>
                </a:lnTo>
                <a:lnTo>
                  <a:pt x="1517" y="1697"/>
                </a:lnTo>
                <a:lnTo>
                  <a:pt x="1530" y="1685"/>
                </a:lnTo>
                <a:lnTo>
                  <a:pt x="1536" y="1679"/>
                </a:lnTo>
                <a:lnTo>
                  <a:pt x="1541" y="1672"/>
                </a:lnTo>
                <a:lnTo>
                  <a:pt x="1553" y="1657"/>
                </a:lnTo>
                <a:lnTo>
                  <a:pt x="1562" y="1643"/>
                </a:lnTo>
                <a:lnTo>
                  <a:pt x="1571" y="1626"/>
                </a:lnTo>
                <a:lnTo>
                  <a:pt x="1579" y="1609"/>
                </a:lnTo>
                <a:lnTo>
                  <a:pt x="1583" y="1599"/>
                </a:lnTo>
                <a:lnTo>
                  <a:pt x="1587" y="1590"/>
                </a:lnTo>
                <a:lnTo>
                  <a:pt x="1594" y="1570"/>
                </a:lnTo>
                <a:lnTo>
                  <a:pt x="1600" y="1547"/>
                </a:lnTo>
                <a:lnTo>
                  <a:pt x="1603" y="1536"/>
                </a:lnTo>
                <a:lnTo>
                  <a:pt x="1607" y="1525"/>
                </a:lnTo>
                <a:lnTo>
                  <a:pt x="1612" y="1500"/>
                </a:lnTo>
                <a:lnTo>
                  <a:pt x="1617" y="1474"/>
                </a:lnTo>
                <a:lnTo>
                  <a:pt x="1621" y="1447"/>
                </a:lnTo>
                <a:lnTo>
                  <a:pt x="1625" y="1419"/>
                </a:lnTo>
                <a:lnTo>
                  <a:pt x="1628" y="1389"/>
                </a:lnTo>
                <a:lnTo>
                  <a:pt x="1630" y="1359"/>
                </a:lnTo>
                <a:lnTo>
                  <a:pt x="1633" y="1326"/>
                </a:lnTo>
                <a:lnTo>
                  <a:pt x="1634" y="1292"/>
                </a:lnTo>
                <a:lnTo>
                  <a:pt x="1635" y="1256"/>
                </a:lnTo>
                <a:lnTo>
                  <a:pt x="1635" y="1220"/>
                </a:lnTo>
                <a:lnTo>
                  <a:pt x="1635" y="1183"/>
                </a:lnTo>
                <a:lnTo>
                  <a:pt x="1634" y="1148"/>
                </a:lnTo>
                <a:lnTo>
                  <a:pt x="1633" y="1115"/>
                </a:lnTo>
                <a:lnTo>
                  <a:pt x="1630" y="1081"/>
                </a:lnTo>
                <a:lnTo>
                  <a:pt x="1628" y="1050"/>
                </a:lnTo>
                <a:lnTo>
                  <a:pt x="1625" y="1020"/>
                </a:lnTo>
                <a:lnTo>
                  <a:pt x="1620" y="991"/>
                </a:lnTo>
                <a:lnTo>
                  <a:pt x="1616" y="963"/>
                </a:lnTo>
                <a:lnTo>
                  <a:pt x="1611" y="937"/>
                </a:lnTo>
                <a:lnTo>
                  <a:pt x="1606" y="911"/>
                </a:lnTo>
                <a:lnTo>
                  <a:pt x="1600" y="888"/>
                </a:lnTo>
                <a:lnTo>
                  <a:pt x="1593" y="865"/>
                </a:lnTo>
                <a:lnTo>
                  <a:pt x="1585" y="844"/>
                </a:lnTo>
                <a:lnTo>
                  <a:pt x="1578" y="824"/>
                </a:lnTo>
                <a:lnTo>
                  <a:pt x="1568" y="806"/>
                </a:lnTo>
                <a:lnTo>
                  <a:pt x="1559" y="788"/>
                </a:lnTo>
                <a:lnTo>
                  <a:pt x="1550" y="772"/>
                </a:lnTo>
                <a:lnTo>
                  <a:pt x="1545" y="764"/>
                </a:lnTo>
                <a:lnTo>
                  <a:pt x="1539" y="756"/>
                </a:lnTo>
                <a:lnTo>
                  <a:pt x="1527" y="742"/>
                </a:lnTo>
                <a:lnTo>
                  <a:pt x="1514" y="729"/>
                </a:lnTo>
                <a:lnTo>
                  <a:pt x="1508" y="723"/>
                </a:lnTo>
                <a:lnTo>
                  <a:pt x="1500" y="717"/>
                </a:lnTo>
                <a:lnTo>
                  <a:pt x="1493" y="711"/>
                </a:lnTo>
                <a:lnTo>
                  <a:pt x="1485" y="706"/>
                </a:lnTo>
                <a:lnTo>
                  <a:pt x="1469" y="696"/>
                </a:lnTo>
                <a:lnTo>
                  <a:pt x="1453" y="687"/>
                </a:lnTo>
                <a:lnTo>
                  <a:pt x="1435" y="679"/>
                </a:lnTo>
                <a:lnTo>
                  <a:pt x="1425" y="675"/>
                </a:lnTo>
                <a:lnTo>
                  <a:pt x="1415" y="672"/>
                </a:lnTo>
                <a:lnTo>
                  <a:pt x="1395" y="666"/>
                </a:lnTo>
                <a:lnTo>
                  <a:pt x="1375" y="662"/>
                </a:lnTo>
                <a:lnTo>
                  <a:pt x="1352" y="657"/>
                </a:lnTo>
                <a:lnTo>
                  <a:pt x="1341" y="656"/>
                </a:lnTo>
                <a:lnTo>
                  <a:pt x="1330" y="655"/>
                </a:lnTo>
                <a:lnTo>
                  <a:pt x="1305" y="654"/>
                </a:lnTo>
                <a:lnTo>
                  <a:pt x="1280" y="653"/>
                </a:lnTo>
                <a:lnTo>
                  <a:pt x="1255" y="654"/>
                </a:lnTo>
                <a:lnTo>
                  <a:pt x="1243" y="654"/>
                </a:lnTo>
                <a:lnTo>
                  <a:pt x="1231" y="655"/>
                </a:lnTo>
                <a:lnTo>
                  <a:pt x="1219" y="656"/>
                </a:lnTo>
                <a:lnTo>
                  <a:pt x="1208" y="657"/>
                </a:lnTo>
                <a:lnTo>
                  <a:pt x="1186" y="662"/>
                </a:lnTo>
                <a:lnTo>
                  <a:pt x="1165" y="666"/>
                </a:lnTo>
                <a:lnTo>
                  <a:pt x="1154" y="669"/>
                </a:lnTo>
                <a:lnTo>
                  <a:pt x="1145" y="672"/>
                </a:lnTo>
                <a:lnTo>
                  <a:pt x="1126" y="679"/>
                </a:lnTo>
                <a:lnTo>
                  <a:pt x="1108" y="687"/>
                </a:lnTo>
                <a:lnTo>
                  <a:pt x="1091" y="696"/>
                </a:lnTo>
                <a:lnTo>
                  <a:pt x="1082" y="700"/>
                </a:lnTo>
                <a:lnTo>
                  <a:pt x="1074" y="706"/>
                </a:lnTo>
                <a:lnTo>
                  <a:pt x="1060" y="717"/>
                </a:lnTo>
                <a:lnTo>
                  <a:pt x="1046" y="729"/>
                </a:lnTo>
                <a:lnTo>
                  <a:pt x="1033" y="742"/>
                </a:lnTo>
                <a:lnTo>
                  <a:pt x="1026" y="748"/>
                </a:lnTo>
                <a:lnTo>
                  <a:pt x="1020" y="756"/>
                </a:lnTo>
                <a:lnTo>
                  <a:pt x="1015" y="764"/>
                </a:lnTo>
                <a:lnTo>
                  <a:pt x="1009" y="772"/>
                </a:lnTo>
                <a:lnTo>
                  <a:pt x="1000" y="788"/>
                </a:lnTo>
                <a:lnTo>
                  <a:pt x="990" y="806"/>
                </a:lnTo>
                <a:lnTo>
                  <a:pt x="985" y="815"/>
                </a:lnTo>
                <a:lnTo>
                  <a:pt x="982" y="824"/>
                </a:lnTo>
                <a:lnTo>
                  <a:pt x="974" y="844"/>
                </a:lnTo>
                <a:lnTo>
                  <a:pt x="966" y="865"/>
                </a:lnTo>
                <a:lnTo>
                  <a:pt x="959" y="888"/>
                </a:lnTo>
                <a:lnTo>
                  <a:pt x="953" y="911"/>
                </a:lnTo>
                <a:lnTo>
                  <a:pt x="947" y="936"/>
                </a:lnTo>
                <a:lnTo>
                  <a:pt x="942" y="963"/>
                </a:lnTo>
                <a:lnTo>
                  <a:pt x="938" y="990"/>
                </a:lnTo>
                <a:lnTo>
                  <a:pt x="933" y="1019"/>
                </a:lnTo>
                <a:lnTo>
                  <a:pt x="930" y="1048"/>
                </a:lnTo>
                <a:lnTo>
                  <a:pt x="928" y="1080"/>
                </a:lnTo>
                <a:lnTo>
                  <a:pt x="926" y="1112"/>
                </a:lnTo>
                <a:lnTo>
                  <a:pt x="924" y="1146"/>
                </a:lnTo>
                <a:lnTo>
                  <a:pt x="923" y="1182"/>
                </a:lnTo>
                <a:lnTo>
                  <a:pt x="923" y="1218"/>
                </a:lnTo>
                <a:lnTo>
                  <a:pt x="923" y="1254"/>
                </a:lnTo>
                <a:lnTo>
                  <a:pt x="924" y="1289"/>
                </a:lnTo>
                <a:lnTo>
                  <a:pt x="926" y="1323"/>
                </a:lnTo>
                <a:lnTo>
                  <a:pt x="928" y="1355"/>
                </a:lnTo>
                <a:lnTo>
                  <a:pt x="930" y="1387"/>
                </a:lnTo>
                <a:lnTo>
                  <a:pt x="933" y="1416"/>
                </a:lnTo>
                <a:lnTo>
                  <a:pt x="937" y="1444"/>
                </a:lnTo>
                <a:lnTo>
                  <a:pt x="941" y="1471"/>
                </a:lnTo>
                <a:lnTo>
                  <a:pt x="947" y="1497"/>
                </a:lnTo>
                <a:lnTo>
                  <a:pt x="953" y="1521"/>
                </a:lnTo>
                <a:lnTo>
                  <a:pt x="958" y="1545"/>
                </a:lnTo>
                <a:lnTo>
                  <a:pt x="962" y="1555"/>
                </a:lnTo>
                <a:lnTo>
                  <a:pt x="965" y="1566"/>
                </a:lnTo>
                <a:lnTo>
                  <a:pt x="972" y="1587"/>
                </a:lnTo>
                <a:lnTo>
                  <a:pt x="980" y="1606"/>
                </a:lnTo>
                <a:lnTo>
                  <a:pt x="989" y="1624"/>
                </a:lnTo>
                <a:lnTo>
                  <a:pt x="998" y="1641"/>
                </a:lnTo>
                <a:close/>
                <a:moveTo>
                  <a:pt x="1280" y="1978"/>
                </a:moveTo>
                <a:lnTo>
                  <a:pt x="1259" y="1978"/>
                </a:lnTo>
                <a:lnTo>
                  <a:pt x="1239" y="1978"/>
                </a:lnTo>
                <a:lnTo>
                  <a:pt x="1218" y="1977"/>
                </a:lnTo>
                <a:lnTo>
                  <a:pt x="1198" y="1975"/>
                </a:lnTo>
                <a:lnTo>
                  <a:pt x="1179" y="1974"/>
                </a:lnTo>
                <a:lnTo>
                  <a:pt x="1160" y="1972"/>
                </a:lnTo>
                <a:lnTo>
                  <a:pt x="1142" y="1970"/>
                </a:lnTo>
                <a:lnTo>
                  <a:pt x="1124" y="1966"/>
                </a:lnTo>
                <a:lnTo>
                  <a:pt x="1106" y="1964"/>
                </a:lnTo>
                <a:lnTo>
                  <a:pt x="1088" y="1961"/>
                </a:lnTo>
                <a:lnTo>
                  <a:pt x="1071" y="1956"/>
                </a:lnTo>
                <a:lnTo>
                  <a:pt x="1054" y="1953"/>
                </a:lnTo>
                <a:lnTo>
                  <a:pt x="1038" y="1948"/>
                </a:lnTo>
                <a:lnTo>
                  <a:pt x="1022" y="1943"/>
                </a:lnTo>
                <a:lnTo>
                  <a:pt x="992" y="1933"/>
                </a:lnTo>
                <a:lnTo>
                  <a:pt x="963" y="1920"/>
                </a:lnTo>
                <a:lnTo>
                  <a:pt x="949" y="1914"/>
                </a:lnTo>
                <a:lnTo>
                  <a:pt x="936" y="1907"/>
                </a:lnTo>
                <a:lnTo>
                  <a:pt x="911" y="1892"/>
                </a:lnTo>
                <a:lnTo>
                  <a:pt x="899" y="1884"/>
                </a:lnTo>
                <a:lnTo>
                  <a:pt x="886" y="1875"/>
                </a:lnTo>
                <a:lnTo>
                  <a:pt x="875" y="1866"/>
                </a:lnTo>
                <a:lnTo>
                  <a:pt x="864" y="1857"/>
                </a:lnTo>
                <a:lnTo>
                  <a:pt x="853" y="1848"/>
                </a:lnTo>
                <a:lnTo>
                  <a:pt x="843" y="1838"/>
                </a:lnTo>
                <a:lnTo>
                  <a:pt x="833" y="1828"/>
                </a:lnTo>
                <a:lnTo>
                  <a:pt x="824" y="1818"/>
                </a:lnTo>
                <a:lnTo>
                  <a:pt x="815" y="1807"/>
                </a:lnTo>
                <a:lnTo>
                  <a:pt x="811" y="1801"/>
                </a:lnTo>
                <a:lnTo>
                  <a:pt x="806" y="1796"/>
                </a:lnTo>
                <a:lnTo>
                  <a:pt x="798" y="1784"/>
                </a:lnTo>
                <a:lnTo>
                  <a:pt x="790" y="1772"/>
                </a:lnTo>
                <a:lnTo>
                  <a:pt x="783" y="1760"/>
                </a:lnTo>
                <a:lnTo>
                  <a:pt x="776" y="1747"/>
                </a:lnTo>
                <a:lnTo>
                  <a:pt x="761" y="1720"/>
                </a:lnTo>
                <a:lnTo>
                  <a:pt x="754" y="1706"/>
                </a:lnTo>
                <a:lnTo>
                  <a:pt x="748" y="1691"/>
                </a:lnTo>
                <a:lnTo>
                  <a:pt x="736" y="1661"/>
                </a:lnTo>
                <a:lnTo>
                  <a:pt x="731" y="1645"/>
                </a:lnTo>
                <a:lnTo>
                  <a:pt x="725" y="1629"/>
                </a:lnTo>
                <a:lnTo>
                  <a:pt x="715" y="1596"/>
                </a:lnTo>
                <a:lnTo>
                  <a:pt x="706" y="1561"/>
                </a:lnTo>
                <a:lnTo>
                  <a:pt x="698" y="1524"/>
                </a:lnTo>
                <a:lnTo>
                  <a:pt x="695" y="1505"/>
                </a:lnTo>
                <a:lnTo>
                  <a:pt x="691" y="1484"/>
                </a:lnTo>
                <a:lnTo>
                  <a:pt x="686" y="1445"/>
                </a:lnTo>
                <a:lnTo>
                  <a:pt x="681" y="1402"/>
                </a:lnTo>
                <a:lnTo>
                  <a:pt x="678" y="1360"/>
                </a:lnTo>
                <a:lnTo>
                  <a:pt x="676" y="1337"/>
                </a:lnTo>
                <a:lnTo>
                  <a:pt x="674" y="1315"/>
                </a:lnTo>
                <a:lnTo>
                  <a:pt x="673" y="1267"/>
                </a:lnTo>
                <a:lnTo>
                  <a:pt x="673" y="1219"/>
                </a:lnTo>
                <a:lnTo>
                  <a:pt x="673" y="1171"/>
                </a:lnTo>
                <a:lnTo>
                  <a:pt x="674" y="1147"/>
                </a:lnTo>
                <a:lnTo>
                  <a:pt x="674" y="1124"/>
                </a:lnTo>
                <a:lnTo>
                  <a:pt x="678" y="1079"/>
                </a:lnTo>
                <a:lnTo>
                  <a:pt x="681" y="1035"/>
                </a:lnTo>
                <a:lnTo>
                  <a:pt x="686" y="992"/>
                </a:lnTo>
                <a:lnTo>
                  <a:pt x="689" y="972"/>
                </a:lnTo>
                <a:lnTo>
                  <a:pt x="692" y="952"/>
                </a:lnTo>
                <a:lnTo>
                  <a:pt x="699" y="912"/>
                </a:lnTo>
                <a:lnTo>
                  <a:pt x="707" y="875"/>
                </a:lnTo>
                <a:lnTo>
                  <a:pt x="716" y="839"/>
                </a:lnTo>
                <a:lnTo>
                  <a:pt x="721" y="823"/>
                </a:lnTo>
                <a:lnTo>
                  <a:pt x="726" y="806"/>
                </a:lnTo>
                <a:lnTo>
                  <a:pt x="738" y="773"/>
                </a:lnTo>
                <a:lnTo>
                  <a:pt x="743" y="757"/>
                </a:lnTo>
                <a:lnTo>
                  <a:pt x="750" y="742"/>
                </a:lnTo>
                <a:lnTo>
                  <a:pt x="762" y="712"/>
                </a:lnTo>
                <a:lnTo>
                  <a:pt x="770" y="698"/>
                </a:lnTo>
                <a:lnTo>
                  <a:pt x="777" y="684"/>
                </a:lnTo>
                <a:lnTo>
                  <a:pt x="793" y="658"/>
                </a:lnTo>
                <a:lnTo>
                  <a:pt x="801" y="646"/>
                </a:lnTo>
                <a:lnTo>
                  <a:pt x="808" y="634"/>
                </a:lnTo>
                <a:lnTo>
                  <a:pt x="817" y="621"/>
                </a:lnTo>
                <a:lnTo>
                  <a:pt x="826" y="610"/>
                </a:lnTo>
                <a:lnTo>
                  <a:pt x="837" y="599"/>
                </a:lnTo>
                <a:lnTo>
                  <a:pt x="846" y="589"/>
                </a:lnTo>
                <a:lnTo>
                  <a:pt x="856" y="579"/>
                </a:lnTo>
                <a:lnTo>
                  <a:pt x="867" y="569"/>
                </a:lnTo>
                <a:lnTo>
                  <a:pt x="878" y="558"/>
                </a:lnTo>
                <a:lnTo>
                  <a:pt x="890" y="549"/>
                </a:lnTo>
                <a:lnTo>
                  <a:pt x="901" y="542"/>
                </a:lnTo>
                <a:lnTo>
                  <a:pt x="913" y="533"/>
                </a:lnTo>
                <a:lnTo>
                  <a:pt x="939" y="517"/>
                </a:lnTo>
                <a:lnTo>
                  <a:pt x="953" y="510"/>
                </a:lnTo>
                <a:lnTo>
                  <a:pt x="966" y="502"/>
                </a:lnTo>
                <a:lnTo>
                  <a:pt x="981" y="497"/>
                </a:lnTo>
                <a:lnTo>
                  <a:pt x="994" y="490"/>
                </a:lnTo>
                <a:lnTo>
                  <a:pt x="1025" y="479"/>
                </a:lnTo>
                <a:lnTo>
                  <a:pt x="1057" y="470"/>
                </a:lnTo>
                <a:lnTo>
                  <a:pt x="1073" y="465"/>
                </a:lnTo>
                <a:lnTo>
                  <a:pt x="1090" y="461"/>
                </a:lnTo>
                <a:lnTo>
                  <a:pt x="1107" y="457"/>
                </a:lnTo>
                <a:lnTo>
                  <a:pt x="1125" y="454"/>
                </a:lnTo>
                <a:lnTo>
                  <a:pt x="1162" y="449"/>
                </a:lnTo>
                <a:lnTo>
                  <a:pt x="1180" y="447"/>
                </a:lnTo>
                <a:lnTo>
                  <a:pt x="1199" y="445"/>
                </a:lnTo>
                <a:lnTo>
                  <a:pt x="1219" y="444"/>
                </a:lnTo>
                <a:lnTo>
                  <a:pt x="1239" y="443"/>
                </a:lnTo>
                <a:lnTo>
                  <a:pt x="1260" y="443"/>
                </a:lnTo>
                <a:lnTo>
                  <a:pt x="1280" y="443"/>
                </a:lnTo>
                <a:lnTo>
                  <a:pt x="1301" y="443"/>
                </a:lnTo>
                <a:lnTo>
                  <a:pt x="1321" y="443"/>
                </a:lnTo>
                <a:lnTo>
                  <a:pt x="1341" y="444"/>
                </a:lnTo>
                <a:lnTo>
                  <a:pt x="1361" y="445"/>
                </a:lnTo>
                <a:lnTo>
                  <a:pt x="1398" y="449"/>
                </a:lnTo>
                <a:lnTo>
                  <a:pt x="1418" y="452"/>
                </a:lnTo>
                <a:lnTo>
                  <a:pt x="1436" y="454"/>
                </a:lnTo>
                <a:lnTo>
                  <a:pt x="1453" y="457"/>
                </a:lnTo>
                <a:lnTo>
                  <a:pt x="1471" y="461"/>
                </a:lnTo>
                <a:lnTo>
                  <a:pt x="1503" y="469"/>
                </a:lnTo>
                <a:lnTo>
                  <a:pt x="1535" y="479"/>
                </a:lnTo>
                <a:lnTo>
                  <a:pt x="1550" y="484"/>
                </a:lnTo>
                <a:lnTo>
                  <a:pt x="1565" y="490"/>
                </a:lnTo>
                <a:lnTo>
                  <a:pt x="1580" y="496"/>
                </a:lnTo>
                <a:lnTo>
                  <a:pt x="1594" y="502"/>
                </a:lnTo>
                <a:lnTo>
                  <a:pt x="1621" y="517"/>
                </a:lnTo>
                <a:lnTo>
                  <a:pt x="1634" y="524"/>
                </a:lnTo>
                <a:lnTo>
                  <a:pt x="1646" y="533"/>
                </a:lnTo>
                <a:lnTo>
                  <a:pt x="1659" y="540"/>
                </a:lnTo>
                <a:lnTo>
                  <a:pt x="1670" y="549"/>
                </a:lnTo>
                <a:lnTo>
                  <a:pt x="1682" y="558"/>
                </a:lnTo>
                <a:lnTo>
                  <a:pt x="1692" y="567"/>
                </a:lnTo>
                <a:lnTo>
                  <a:pt x="1704" y="578"/>
                </a:lnTo>
                <a:lnTo>
                  <a:pt x="1714" y="588"/>
                </a:lnTo>
                <a:lnTo>
                  <a:pt x="1723" y="599"/>
                </a:lnTo>
                <a:lnTo>
                  <a:pt x="1733" y="609"/>
                </a:lnTo>
                <a:lnTo>
                  <a:pt x="1742" y="620"/>
                </a:lnTo>
                <a:lnTo>
                  <a:pt x="1751" y="633"/>
                </a:lnTo>
                <a:lnTo>
                  <a:pt x="1767" y="657"/>
                </a:lnTo>
                <a:lnTo>
                  <a:pt x="1775" y="670"/>
                </a:lnTo>
                <a:lnTo>
                  <a:pt x="1782" y="683"/>
                </a:lnTo>
                <a:lnTo>
                  <a:pt x="1796" y="711"/>
                </a:lnTo>
                <a:lnTo>
                  <a:pt x="1809" y="740"/>
                </a:lnTo>
                <a:lnTo>
                  <a:pt x="1822" y="771"/>
                </a:lnTo>
                <a:lnTo>
                  <a:pt x="1827" y="788"/>
                </a:lnTo>
                <a:lnTo>
                  <a:pt x="1833" y="803"/>
                </a:lnTo>
                <a:lnTo>
                  <a:pt x="1842" y="838"/>
                </a:lnTo>
                <a:lnTo>
                  <a:pt x="1851" y="874"/>
                </a:lnTo>
                <a:lnTo>
                  <a:pt x="1859" y="911"/>
                </a:lnTo>
                <a:lnTo>
                  <a:pt x="1864" y="930"/>
                </a:lnTo>
                <a:lnTo>
                  <a:pt x="1867" y="951"/>
                </a:lnTo>
                <a:lnTo>
                  <a:pt x="1873" y="991"/>
                </a:lnTo>
                <a:lnTo>
                  <a:pt x="1877" y="1033"/>
                </a:lnTo>
                <a:lnTo>
                  <a:pt x="1880" y="1076"/>
                </a:lnTo>
                <a:lnTo>
                  <a:pt x="1882" y="1099"/>
                </a:lnTo>
                <a:lnTo>
                  <a:pt x="1884" y="1123"/>
                </a:lnTo>
                <a:lnTo>
                  <a:pt x="1885" y="1170"/>
                </a:lnTo>
                <a:lnTo>
                  <a:pt x="1885" y="1218"/>
                </a:lnTo>
                <a:lnTo>
                  <a:pt x="1885" y="1250"/>
                </a:lnTo>
                <a:lnTo>
                  <a:pt x="1885" y="1281"/>
                </a:lnTo>
                <a:lnTo>
                  <a:pt x="1884" y="1312"/>
                </a:lnTo>
                <a:lnTo>
                  <a:pt x="1882" y="1342"/>
                </a:lnTo>
                <a:lnTo>
                  <a:pt x="1880" y="1371"/>
                </a:lnTo>
                <a:lnTo>
                  <a:pt x="1877" y="1399"/>
                </a:lnTo>
                <a:lnTo>
                  <a:pt x="1875" y="1427"/>
                </a:lnTo>
                <a:lnTo>
                  <a:pt x="1874" y="1441"/>
                </a:lnTo>
                <a:lnTo>
                  <a:pt x="1871" y="1454"/>
                </a:lnTo>
                <a:lnTo>
                  <a:pt x="1868" y="1480"/>
                </a:lnTo>
                <a:lnTo>
                  <a:pt x="1864" y="1505"/>
                </a:lnTo>
                <a:lnTo>
                  <a:pt x="1859" y="1529"/>
                </a:lnTo>
                <a:lnTo>
                  <a:pt x="1854" y="1553"/>
                </a:lnTo>
                <a:lnTo>
                  <a:pt x="1849" y="1575"/>
                </a:lnTo>
                <a:lnTo>
                  <a:pt x="1843" y="1598"/>
                </a:lnTo>
                <a:lnTo>
                  <a:pt x="1836" y="1619"/>
                </a:lnTo>
                <a:lnTo>
                  <a:pt x="1830" y="1639"/>
                </a:lnTo>
                <a:lnTo>
                  <a:pt x="1823" y="1659"/>
                </a:lnTo>
                <a:lnTo>
                  <a:pt x="1815" y="1679"/>
                </a:lnTo>
                <a:lnTo>
                  <a:pt x="1811" y="1688"/>
                </a:lnTo>
                <a:lnTo>
                  <a:pt x="1806" y="1697"/>
                </a:lnTo>
                <a:lnTo>
                  <a:pt x="1798" y="1715"/>
                </a:lnTo>
                <a:lnTo>
                  <a:pt x="1788" y="1733"/>
                </a:lnTo>
                <a:lnTo>
                  <a:pt x="1778" y="1750"/>
                </a:lnTo>
                <a:lnTo>
                  <a:pt x="1768" y="1765"/>
                </a:lnTo>
                <a:lnTo>
                  <a:pt x="1757" y="1781"/>
                </a:lnTo>
                <a:lnTo>
                  <a:pt x="1745" y="1796"/>
                </a:lnTo>
                <a:lnTo>
                  <a:pt x="1733" y="1810"/>
                </a:lnTo>
                <a:lnTo>
                  <a:pt x="1721" y="1825"/>
                </a:lnTo>
                <a:lnTo>
                  <a:pt x="1707" y="1837"/>
                </a:lnTo>
                <a:lnTo>
                  <a:pt x="1693" y="1851"/>
                </a:lnTo>
                <a:lnTo>
                  <a:pt x="1679" y="1862"/>
                </a:lnTo>
                <a:lnTo>
                  <a:pt x="1663" y="1874"/>
                </a:lnTo>
                <a:lnTo>
                  <a:pt x="1648" y="1884"/>
                </a:lnTo>
                <a:lnTo>
                  <a:pt x="1831" y="2178"/>
                </a:lnTo>
                <a:lnTo>
                  <a:pt x="1607" y="2282"/>
                </a:lnTo>
                <a:lnTo>
                  <a:pt x="1413" y="1965"/>
                </a:lnTo>
                <a:lnTo>
                  <a:pt x="1402" y="1969"/>
                </a:lnTo>
                <a:lnTo>
                  <a:pt x="1396" y="1970"/>
                </a:lnTo>
                <a:lnTo>
                  <a:pt x="1389" y="1971"/>
                </a:lnTo>
                <a:lnTo>
                  <a:pt x="1375" y="1973"/>
                </a:lnTo>
                <a:lnTo>
                  <a:pt x="1359" y="1975"/>
                </a:lnTo>
                <a:lnTo>
                  <a:pt x="1342" y="1977"/>
                </a:lnTo>
                <a:lnTo>
                  <a:pt x="1323" y="1978"/>
                </a:lnTo>
                <a:lnTo>
                  <a:pt x="1303" y="1978"/>
                </a:lnTo>
                <a:lnTo>
                  <a:pt x="1280" y="1978"/>
                </a:lnTo>
                <a:close/>
                <a:moveTo>
                  <a:pt x="3107" y="0"/>
                </a:moveTo>
                <a:lnTo>
                  <a:pt x="2987" y="0"/>
                </a:lnTo>
                <a:lnTo>
                  <a:pt x="2359" y="0"/>
                </a:lnTo>
                <a:lnTo>
                  <a:pt x="1732" y="0"/>
                </a:lnTo>
                <a:lnTo>
                  <a:pt x="1103" y="0"/>
                </a:lnTo>
                <a:lnTo>
                  <a:pt x="476" y="0"/>
                </a:lnTo>
                <a:lnTo>
                  <a:pt x="0" y="475"/>
                </a:lnTo>
                <a:lnTo>
                  <a:pt x="0" y="1271"/>
                </a:lnTo>
                <a:lnTo>
                  <a:pt x="0" y="2066"/>
                </a:lnTo>
                <a:lnTo>
                  <a:pt x="0" y="2197"/>
                </a:lnTo>
                <a:lnTo>
                  <a:pt x="0" y="2526"/>
                </a:lnTo>
                <a:lnTo>
                  <a:pt x="330" y="2526"/>
                </a:lnTo>
                <a:lnTo>
                  <a:pt x="450" y="2526"/>
                </a:lnTo>
                <a:lnTo>
                  <a:pt x="1078" y="2526"/>
                </a:lnTo>
                <a:lnTo>
                  <a:pt x="1706" y="2526"/>
                </a:lnTo>
                <a:lnTo>
                  <a:pt x="2333" y="2526"/>
                </a:lnTo>
                <a:lnTo>
                  <a:pt x="2961" y="2526"/>
                </a:lnTo>
                <a:lnTo>
                  <a:pt x="3438" y="2051"/>
                </a:lnTo>
                <a:lnTo>
                  <a:pt x="3438" y="1255"/>
                </a:lnTo>
                <a:lnTo>
                  <a:pt x="3438" y="460"/>
                </a:lnTo>
                <a:lnTo>
                  <a:pt x="3438" y="329"/>
                </a:lnTo>
                <a:lnTo>
                  <a:pt x="3438" y="0"/>
                </a:lnTo>
                <a:lnTo>
                  <a:pt x="31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50863" y="5805264"/>
            <a:ext cx="4897437" cy="360586"/>
          </a:xfrm>
        </p:spPr>
        <p:txBody>
          <a:bodyPr anchor="b" anchorCtr="0"/>
          <a:lstStyle>
            <a:lvl1pPr marL="0" indent="0">
              <a:buFontTx/>
              <a:buNone/>
              <a:defRPr sz="1400">
                <a:solidFill>
                  <a:srgbClr val="848895"/>
                </a:solidFill>
              </a:defRPr>
            </a:lvl1pPr>
          </a:lstStyle>
          <a:p>
            <a:pPr lvl="0"/>
            <a:r>
              <a:rPr lang="en-US"/>
              <a:t>Insert date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2871437"/>
      </p:ext>
    </p:extLst>
  </p:cSld>
  <p:clrMapOvr>
    <a:masterClrMapping/>
  </p:clrMapOvr>
  <p:transition spd="med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003E53FC-4E18-4E0E-BD5A-FB580BFA274A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79425" y="0"/>
                </a:moveTo>
                <a:lnTo>
                  <a:pt x="12192000" y="0"/>
                </a:lnTo>
                <a:lnTo>
                  <a:pt x="12192000" y="6378572"/>
                </a:lnTo>
                <a:lnTo>
                  <a:pt x="11712572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 Click icon to change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0862" y="1628775"/>
            <a:ext cx="11090275" cy="1656209"/>
          </a:xfrm>
        </p:spPr>
        <p:txBody>
          <a:bodyPr anchor="t" anchorCtr="0"/>
          <a:lstStyle>
            <a:lvl1pPr algn="l">
              <a:defRPr sz="48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add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0863" y="3428999"/>
            <a:ext cx="4897437" cy="1439863"/>
          </a:xfrm>
        </p:spPr>
        <p:txBody>
          <a:bodyPr/>
          <a:lstStyle>
            <a:lvl1pPr marL="0" indent="0" algn="l">
              <a:buNone/>
              <a:defRPr sz="2400" baseline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50863" y="5805264"/>
            <a:ext cx="4897437" cy="360586"/>
          </a:xfrm>
        </p:spPr>
        <p:txBody>
          <a:bodyPr anchor="b" anchorCtr="0"/>
          <a:lstStyle>
            <a:lvl1pPr marL="0" indent="0">
              <a:buFontTx/>
              <a:buNone/>
              <a:defRPr sz="14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/>
              <a:t>Insert date</a:t>
            </a:r>
            <a:endParaRPr lang="en-GB"/>
          </a:p>
        </p:txBody>
      </p:sp>
      <p:sp>
        <p:nvSpPr>
          <p:cNvPr id="16" name="Text Placeholder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body" sz="quarter" idx="15"/>
          </p:nvPr>
        </p:nvSpPr>
        <p:spPr>
          <a:xfrm>
            <a:off x="550863" y="549275"/>
            <a:ext cx="720000" cy="5292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6040266"/>
      </p:ext>
    </p:extLst>
  </p:cSld>
  <p:clrMapOvr>
    <a:masterClrMapping/>
  </p:clrMapOvr>
  <p:transition spd="med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862" y="1844824"/>
            <a:ext cx="11090275" cy="4321025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2045A-ED37-4C1B-B749-EF56D29BE8D3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2941062"/>
      </p:ext>
    </p:extLst>
  </p:cSld>
  <p:clrMapOvr>
    <a:masterClrMapping/>
  </p:clrMapOvr>
  <p:transition spd="med"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48300" y="1412776"/>
            <a:ext cx="6743700" cy="5445224"/>
          </a:xfrm>
          <a:custGeom>
            <a:avLst/>
            <a:gdLst/>
            <a:ahLst/>
            <a:cxnLst/>
            <a:rect l="l" t="t" r="r" b="b"/>
            <a:pathLst>
              <a:path w="6743700" h="5445224">
                <a:moveTo>
                  <a:pt x="6743699" y="4965798"/>
                </a:moveTo>
                <a:lnTo>
                  <a:pt x="6264274" y="5445223"/>
                </a:lnTo>
                <a:lnTo>
                  <a:pt x="6743699" y="5445223"/>
                </a:lnTo>
                <a:close/>
                <a:moveTo>
                  <a:pt x="6743669" y="0"/>
                </a:moveTo>
                <a:lnTo>
                  <a:pt x="6743700" y="0"/>
                </a:lnTo>
                <a:lnTo>
                  <a:pt x="6743700" y="5445224"/>
                </a:lnTo>
                <a:lnTo>
                  <a:pt x="0" y="5445224"/>
                </a:lnTo>
                <a:lnTo>
                  <a:pt x="0" y="5443256"/>
                </a:lnTo>
                <a:lnTo>
                  <a:pt x="990241" y="203814"/>
                </a:lnTo>
                <a:close/>
              </a:path>
            </a:pathLst>
          </a:custGeom>
          <a:solidFill>
            <a:schemeClr val="accent2"/>
          </a:solidFill>
        </p:spPr>
        <p:txBody>
          <a:bodyPr tIns="216000"/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change picture (</a:t>
            </a:r>
            <a:r>
              <a:rPr lang="en-US" dirty="0"/>
              <a:t>Download more pictures from brand.qt.io</a:t>
            </a:r>
            <a:endParaRPr lang="en-GB" dirty="0"/>
          </a:p>
        </p:txBody>
      </p:sp>
      <p:sp>
        <p:nvSpPr>
          <p:cNvPr id="19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844673"/>
          </a:xfrm>
          <a:custGeom>
            <a:avLst/>
            <a:gdLst/>
            <a:ahLst/>
            <a:cxnLst/>
            <a:rect l="l" t="t" r="r" b="b"/>
            <a:pathLst>
              <a:path w="12192000" h="1844673">
                <a:moveTo>
                  <a:pt x="0" y="0"/>
                </a:moveTo>
                <a:lnTo>
                  <a:pt x="12192000" y="0"/>
                </a:lnTo>
                <a:lnTo>
                  <a:pt x="12192000" y="1412775"/>
                </a:lnTo>
                <a:lnTo>
                  <a:pt x="12192000" y="1412776"/>
                </a:lnTo>
                <a:lnTo>
                  <a:pt x="12191969" y="1412776"/>
                </a:lnTo>
                <a:lnTo>
                  <a:pt x="0" y="1844673"/>
                </a:lnTo>
                <a:lnTo>
                  <a:pt x="0" y="1412776"/>
                </a:lnTo>
                <a:lnTo>
                  <a:pt x="0" y="141277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2045A-ED37-4C1B-B749-EF56D29BE8D3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1127125" y="2852936"/>
            <a:ext cx="4321175" cy="432817"/>
          </a:xfr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buFontTx/>
              <a:buNone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22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550863" y="2854254"/>
            <a:ext cx="432000" cy="432000"/>
          </a:xfrm>
          <a:prstGeom prst="snip2DiagRect">
            <a:avLst>
              <a:gd name="adj1" fmla="val 17009"/>
              <a:gd name="adj2" fmla="val 0"/>
            </a:avLst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2000" b="1"/>
            </a:lvl2pPr>
            <a:lvl3pPr marL="0" indent="0">
              <a:lnSpc>
                <a:spcPct val="100000"/>
              </a:lnSpc>
              <a:buFontTx/>
              <a:buNone/>
              <a:defRPr sz="2000" b="1"/>
            </a:lvl3pPr>
            <a:lvl4pPr marL="0" indent="0">
              <a:lnSpc>
                <a:spcPct val="100000"/>
              </a:lnSpc>
              <a:buFontTx/>
              <a:buNone/>
              <a:defRPr sz="2000" b="1"/>
            </a:lvl4pPr>
            <a:lvl5pPr marL="0" indent="0">
              <a:lnSpc>
                <a:spcPct val="100000"/>
              </a:lnSpc>
              <a:buFontTx/>
              <a:buNone/>
              <a:defRPr sz="2000" b="1"/>
            </a:lvl5pPr>
            <a:lvl6pPr marL="0" indent="0">
              <a:lnSpc>
                <a:spcPct val="100000"/>
              </a:lnSpc>
              <a:buFontTx/>
              <a:buNone/>
              <a:defRPr sz="2000" b="1"/>
            </a:lvl6pPr>
            <a:lvl7pPr marL="0" indent="0">
              <a:lnSpc>
                <a:spcPct val="100000"/>
              </a:lnSpc>
              <a:buFontTx/>
              <a:buNone/>
              <a:defRPr sz="2000" b="1"/>
            </a:lvl7pPr>
            <a:lvl8pPr marL="0" indent="0">
              <a:lnSpc>
                <a:spcPct val="100000"/>
              </a:lnSpc>
              <a:buFontTx/>
              <a:buNone/>
              <a:defRPr sz="2000" b="1"/>
            </a:lvl8pPr>
            <a:lvl9pPr marL="0" indent="0">
              <a:lnSpc>
                <a:spcPct val="100000"/>
              </a:lnSpc>
              <a:buFontTx/>
              <a:buNone/>
              <a:defRPr sz="2000" b="1"/>
            </a:lvl9pPr>
          </a:lstStyle>
          <a:p>
            <a:pPr lvl="0"/>
            <a:r>
              <a:rPr lang="en-US"/>
              <a:t>1</a:t>
            </a:r>
            <a:endParaRPr lang="fi-FI"/>
          </a:p>
        </p:txBody>
      </p:sp>
      <p:sp>
        <p:nvSpPr>
          <p:cNvPr id="24" name="Text Placeholder 22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50863" y="3429817"/>
            <a:ext cx="432000" cy="432000"/>
          </a:xfrm>
          <a:prstGeom prst="snip2DiagRect">
            <a:avLst>
              <a:gd name="adj1" fmla="val 17009"/>
              <a:gd name="adj2" fmla="val 0"/>
            </a:avLst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2000" b="1"/>
            </a:lvl2pPr>
            <a:lvl3pPr marL="0" indent="0">
              <a:lnSpc>
                <a:spcPct val="100000"/>
              </a:lnSpc>
              <a:buFontTx/>
              <a:buNone/>
              <a:defRPr sz="2000" b="1"/>
            </a:lvl3pPr>
            <a:lvl4pPr marL="0" indent="0">
              <a:lnSpc>
                <a:spcPct val="100000"/>
              </a:lnSpc>
              <a:buFontTx/>
              <a:buNone/>
              <a:defRPr sz="2000" b="1"/>
            </a:lvl4pPr>
            <a:lvl5pPr marL="0" indent="0">
              <a:lnSpc>
                <a:spcPct val="100000"/>
              </a:lnSpc>
              <a:buFontTx/>
              <a:buNone/>
              <a:defRPr sz="2000" b="1"/>
            </a:lvl5pPr>
            <a:lvl6pPr marL="0" indent="0">
              <a:lnSpc>
                <a:spcPct val="100000"/>
              </a:lnSpc>
              <a:buFontTx/>
              <a:buNone/>
              <a:defRPr sz="2000" b="1"/>
            </a:lvl6pPr>
            <a:lvl7pPr marL="0" indent="0">
              <a:lnSpc>
                <a:spcPct val="100000"/>
              </a:lnSpc>
              <a:buFontTx/>
              <a:buNone/>
              <a:defRPr sz="2000" b="1"/>
            </a:lvl7pPr>
            <a:lvl8pPr marL="0" indent="0">
              <a:lnSpc>
                <a:spcPct val="100000"/>
              </a:lnSpc>
              <a:buFontTx/>
              <a:buNone/>
              <a:defRPr sz="2000" b="1"/>
            </a:lvl8pPr>
            <a:lvl9pPr marL="0" indent="0">
              <a:lnSpc>
                <a:spcPct val="100000"/>
              </a:lnSpc>
              <a:buFontTx/>
              <a:buNone/>
              <a:defRPr sz="2000" b="1"/>
            </a:lvl9pPr>
          </a:lstStyle>
          <a:p>
            <a:pPr lvl="0"/>
            <a:r>
              <a:rPr lang="en-US"/>
              <a:t>2</a:t>
            </a:r>
            <a:endParaRPr lang="fi-FI"/>
          </a:p>
        </p:txBody>
      </p:sp>
      <p:sp>
        <p:nvSpPr>
          <p:cNvPr id="25" name="Text Placeholder 22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50863" y="4005833"/>
            <a:ext cx="432000" cy="432000"/>
          </a:xfrm>
          <a:prstGeom prst="snip2DiagRect">
            <a:avLst>
              <a:gd name="adj1" fmla="val 17009"/>
              <a:gd name="adj2" fmla="val 0"/>
            </a:avLst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2000" b="1"/>
            </a:lvl2pPr>
            <a:lvl3pPr marL="0" indent="0">
              <a:lnSpc>
                <a:spcPct val="100000"/>
              </a:lnSpc>
              <a:buFontTx/>
              <a:buNone/>
              <a:defRPr sz="2000" b="1"/>
            </a:lvl3pPr>
            <a:lvl4pPr marL="0" indent="0">
              <a:lnSpc>
                <a:spcPct val="100000"/>
              </a:lnSpc>
              <a:buFontTx/>
              <a:buNone/>
              <a:defRPr sz="2000" b="1"/>
            </a:lvl4pPr>
            <a:lvl5pPr marL="0" indent="0">
              <a:lnSpc>
                <a:spcPct val="100000"/>
              </a:lnSpc>
              <a:buFontTx/>
              <a:buNone/>
              <a:defRPr sz="2000" b="1"/>
            </a:lvl5pPr>
            <a:lvl6pPr marL="0" indent="0">
              <a:lnSpc>
                <a:spcPct val="100000"/>
              </a:lnSpc>
              <a:buFontTx/>
              <a:buNone/>
              <a:defRPr sz="2000" b="1"/>
            </a:lvl6pPr>
            <a:lvl7pPr marL="0" indent="0">
              <a:lnSpc>
                <a:spcPct val="100000"/>
              </a:lnSpc>
              <a:buFontTx/>
              <a:buNone/>
              <a:defRPr sz="2000" b="1"/>
            </a:lvl7pPr>
            <a:lvl8pPr marL="0" indent="0">
              <a:lnSpc>
                <a:spcPct val="100000"/>
              </a:lnSpc>
              <a:buFontTx/>
              <a:buNone/>
              <a:defRPr sz="2000" b="1"/>
            </a:lvl8pPr>
            <a:lvl9pPr marL="0" indent="0">
              <a:lnSpc>
                <a:spcPct val="100000"/>
              </a:lnSpc>
              <a:buFontTx/>
              <a:buNone/>
              <a:defRPr sz="2000" b="1"/>
            </a:lvl9pPr>
          </a:lstStyle>
          <a:p>
            <a:pPr lvl="0"/>
            <a:r>
              <a:rPr lang="en-US"/>
              <a:t>3</a:t>
            </a:r>
            <a:endParaRPr lang="fi-FI"/>
          </a:p>
        </p:txBody>
      </p:sp>
      <p:sp>
        <p:nvSpPr>
          <p:cNvPr id="26" name="Text Placeholder 22"/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550863" y="4581624"/>
            <a:ext cx="432000" cy="432000"/>
          </a:xfrm>
          <a:prstGeom prst="snip2DiagRect">
            <a:avLst>
              <a:gd name="adj1" fmla="val 17009"/>
              <a:gd name="adj2" fmla="val 0"/>
            </a:avLst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2000" b="1"/>
            </a:lvl2pPr>
            <a:lvl3pPr marL="0" indent="0">
              <a:lnSpc>
                <a:spcPct val="100000"/>
              </a:lnSpc>
              <a:buFontTx/>
              <a:buNone/>
              <a:defRPr sz="2000" b="1"/>
            </a:lvl3pPr>
            <a:lvl4pPr marL="0" indent="0">
              <a:lnSpc>
                <a:spcPct val="100000"/>
              </a:lnSpc>
              <a:buFontTx/>
              <a:buNone/>
              <a:defRPr sz="2000" b="1"/>
            </a:lvl4pPr>
            <a:lvl5pPr marL="0" indent="0">
              <a:lnSpc>
                <a:spcPct val="100000"/>
              </a:lnSpc>
              <a:buFontTx/>
              <a:buNone/>
              <a:defRPr sz="2000" b="1"/>
            </a:lvl5pPr>
            <a:lvl6pPr marL="0" indent="0">
              <a:lnSpc>
                <a:spcPct val="100000"/>
              </a:lnSpc>
              <a:buFontTx/>
              <a:buNone/>
              <a:defRPr sz="2000" b="1"/>
            </a:lvl6pPr>
            <a:lvl7pPr marL="0" indent="0">
              <a:lnSpc>
                <a:spcPct val="100000"/>
              </a:lnSpc>
              <a:buFontTx/>
              <a:buNone/>
              <a:defRPr sz="2000" b="1"/>
            </a:lvl7pPr>
            <a:lvl8pPr marL="0" indent="0">
              <a:lnSpc>
                <a:spcPct val="100000"/>
              </a:lnSpc>
              <a:buFontTx/>
              <a:buNone/>
              <a:defRPr sz="2000" b="1"/>
            </a:lvl8pPr>
            <a:lvl9pPr marL="0" indent="0">
              <a:lnSpc>
                <a:spcPct val="100000"/>
              </a:lnSpc>
              <a:buFontTx/>
              <a:buNone/>
              <a:defRPr sz="2000" b="1"/>
            </a:lvl9pPr>
          </a:lstStyle>
          <a:p>
            <a:pPr lvl="0"/>
            <a:r>
              <a:rPr lang="en-US"/>
              <a:t>4</a:t>
            </a:r>
            <a:endParaRPr lang="fi-FI"/>
          </a:p>
        </p:txBody>
      </p:sp>
      <p:sp>
        <p:nvSpPr>
          <p:cNvPr id="27" name="Text Placeholder 22"/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550863" y="5157961"/>
            <a:ext cx="432000" cy="432000"/>
          </a:xfrm>
          <a:prstGeom prst="snip2DiagRect">
            <a:avLst>
              <a:gd name="adj1" fmla="val 17009"/>
              <a:gd name="adj2" fmla="val 0"/>
            </a:avLst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2000" b="1"/>
            </a:lvl2pPr>
            <a:lvl3pPr marL="0" indent="0">
              <a:lnSpc>
                <a:spcPct val="100000"/>
              </a:lnSpc>
              <a:buFontTx/>
              <a:buNone/>
              <a:defRPr sz="2000" b="1"/>
            </a:lvl3pPr>
            <a:lvl4pPr marL="0" indent="0">
              <a:lnSpc>
                <a:spcPct val="100000"/>
              </a:lnSpc>
              <a:buFontTx/>
              <a:buNone/>
              <a:defRPr sz="2000" b="1"/>
            </a:lvl4pPr>
            <a:lvl5pPr marL="0" indent="0">
              <a:lnSpc>
                <a:spcPct val="100000"/>
              </a:lnSpc>
              <a:buFontTx/>
              <a:buNone/>
              <a:defRPr sz="2000" b="1"/>
            </a:lvl5pPr>
            <a:lvl6pPr marL="0" indent="0">
              <a:lnSpc>
                <a:spcPct val="100000"/>
              </a:lnSpc>
              <a:buFontTx/>
              <a:buNone/>
              <a:defRPr sz="2000" b="1"/>
            </a:lvl6pPr>
            <a:lvl7pPr marL="0" indent="0">
              <a:lnSpc>
                <a:spcPct val="100000"/>
              </a:lnSpc>
              <a:buFontTx/>
              <a:buNone/>
              <a:defRPr sz="2000" b="1"/>
            </a:lvl7pPr>
            <a:lvl8pPr marL="0" indent="0">
              <a:lnSpc>
                <a:spcPct val="100000"/>
              </a:lnSpc>
              <a:buFontTx/>
              <a:buNone/>
              <a:defRPr sz="2000" b="1"/>
            </a:lvl8pPr>
            <a:lvl9pPr marL="0" indent="0">
              <a:lnSpc>
                <a:spcPct val="100000"/>
              </a:lnSpc>
              <a:buFontTx/>
              <a:buNone/>
              <a:defRPr sz="2000" b="1"/>
            </a:lvl9pPr>
          </a:lstStyle>
          <a:p>
            <a:pPr lvl="0"/>
            <a:r>
              <a:rPr lang="en-US"/>
              <a:t>5</a:t>
            </a:r>
            <a:endParaRPr lang="fi-FI"/>
          </a:p>
        </p:txBody>
      </p:sp>
      <p:sp>
        <p:nvSpPr>
          <p:cNvPr id="28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1127125" y="3429769"/>
            <a:ext cx="4321175" cy="432817"/>
          </a:xfr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buFontTx/>
              <a:buNone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0"/>
          <p:cNvSpPr>
            <a:spLocks noGrp="1"/>
          </p:cNvSpPr>
          <p:nvPr>
            <p:ph type="body" sz="quarter" idx="21"/>
          </p:nvPr>
        </p:nvSpPr>
        <p:spPr>
          <a:xfrm>
            <a:off x="1127125" y="4005833"/>
            <a:ext cx="4321175" cy="432817"/>
          </a:xfr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buFontTx/>
              <a:buNone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22"/>
          </p:nvPr>
        </p:nvSpPr>
        <p:spPr>
          <a:xfrm>
            <a:off x="1127125" y="4581215"/>
            <a:ext cx="4321175" cy="432817"/>
          </a:xfr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buFontTx/>
              <a:buNone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0"/>
          <p:cNvSpPr>
            <a:spLocks noGrp="1"/>
          </p:cNvSpPr>
          <p:nvPr>
            <p:ph type="body" sz="quarter" idx="23"/>
          </p:nvPr>
        </p:nvSpPr>
        <p:spPr>
          <a:xfrm>
            <a:off x="1127125" y="5157961"/>
            <a:ext cx="4321175" cy="432817"/>
          </a:xfr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buFontTx/>
              <a:buNone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C85DB17B-CCD4-2A49-AC65-A176AB427D3B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50862" y="5703176"/>
            <a:ext cx="432000" cy="432000"/>
          </a:xfrm>
          <a:prstGeom prst="snip2DiagRect">
            <a:avLst>
              <a:gd name="adj1" fmla="val 17009"/>
              <a:gd name="adj2" fmla="val 0"/>
            </a:avLst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2000" b="1"/>
            </a:lvl2pPr>
            <a:lvl3pPr marL="0" indent="0">
              <a:lnSpc>
                <a:spcPct val="100000"/>
              </a:lnSpc>
              <a:buFontTx/>
              <a:buNone/>
              <a:defRPr sz="2000" b="1"/>
            </a:lvl3pPr>
            <a:lvl4pPr marL="0" indent="0">
              <a:lnSpc>
                <a:spcPct val="100000"/>
              </a:lnSpc>
              <a:buFontTx/>
              <a:buNone/>
              <a:defRPr sz="2000" b="1"/>
            </a:lvl4pPr>
            <a:lvl5pPr marL="0" indent="0">
              <a:lnSpc>
                <a:spcPct val="100000"/>
              </a:lnSpc>
              <a:buFontTx/>
              <a:buNone/>
              <a:defRPr sz="2000" b="1"/>
            </a:lvl5pPr>
            <a:lvl6pPr marL="0" indent="0">
              <a:lnSpc>
                <a:spcPct val="100000"/>
              </a:lnSpc>
              <a:buFontTx/>
              <a:buNone/>
              <a:defRPr sz="2000" b="1"/>
            </a:lvl6pPr>
            <a:lvl7pPr marL="0" indent="0">
              <a:lnSpc>
                <a:spcPct val="100000"/>
              </a:lnSpc>
              <a:buFontTx/>
              <a:buNone/>
              <a:defRPr sz="2000" b="1"/>
            </a:lvl7pPr>
            <a:lvl8pPr marL="0" indent="0">
              <a:lnSpc>
                <a:spcPct val="100000"/>
              </a:lnSpc>
              <a:buFontTx/>
              <a:buNone/>
              <a:defRPr sz="2000" b="1"/>
            </a:lvl8pPr>
            <a:lvl9pPr marL="0" indent="0">
              <a:lnSpc>
                <a:spcPct val="100000"/>
              </a:lnSpc>
              <a:buFontTx/>
              <a:buNone/>
              <a:defRPr sz="2000" b="1"/>
            </a:lvl9pPr>
          </a:lstStyle>
          <a:p>
            <a:pPr lvl="0"/>
            <a:r>
              <a:rPr lang="en-US"/>
              <a:t>5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74701933"/>
      </p:ext>
    </p:extLst>
  </p:cSld>
  <p:clrMapOvr>
    <a:masterClrMapping/>
  </p:clrMapOvr>
  <p:transition spd="med"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844673"/>
          </a:xfrm>
          <a:custGeom>
            <a:avLst/>
            <a:gdLst/>
            <a:ahLst/>
            <a:cxnLst/>
            <a:rect l="l" t="t" r="r" b="b"/>
            <a:pathLst>
              <a:path w="12192000" h="1844673">
                <a:moveTo>
                  <a:pt x="0" y="0"/>
                </a:moveTo>
                <a:lnTo>
                  <a:pt x="12192000" y="0"/>
                </a:lnTo>
                <a:lnTo>
                  <a:pt x="12192000" y="1412775"/>
                </a:lnTo>
                <a:lnTo>
                  <a:pt x="12192000" y="1412776"/>
                </a:lnTo>
                <a:lnTo>
                  <a:pt x="12191969" y="1412776"/>
                </a:lnTo>
                <a:lnTo>
                  <a:pt x="0" y="1844673"/>
                </a:lnTo>
                <a:lnTo>
                  <a:pt x="0" y="1412776"/>
                </a:lnTo>
                <a:lnTo>
                  <a:pt x="0" y="141277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2045A-ED37-4C1B-B749-EF56D29BE8D3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1127125" y="2852936"/>
            <a:ext cx="4680843" cy="432817"/>
          </a:xfr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buFontTx/>
              <a:buNone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22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550863" y="2854254"/>
            <a:ext cx="432000" cy="432000"/>
          </a:xfrm>
          <a:prstGeom prst="snip2DiagRect">
            <a:avLst>
              <a:gd name="adj1" fmla="val 17009"/>
              <a:gd name="adj2" fmla="val 0"/>
            </a:avLst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2000" b="1"/>
            </a:lvl2pPr>
            <a:lvl3pPr marL="0" indent="0">
              <a:lnSpc>
                <a:spcPct val="100000"/>
              </a:lnSpc>
              <a:buFontTx/>
              <a:buNone/>
              <a:defRPr sz="2000" b="1"/>
            </a:lvl3pPr>
            <a:lvl4pPr marL="0" indent="0">
              <a:lnSpc>
                <a:spcPct val="100000"/>
              </a:lnSpc>
              <a:buFontTx/>
              <a:buNone/>
              <a:defRPr sz="2000" b="1"/>
            </a:lvl4pPr>
            <a:lvl5pPr marL="0" indent="0">
              <a:lnSpc>
                <a:spcPct val="100000"/>
              </a:lnSpc>
              <a:buFontTx/>
              <a:buNone/>
              <a:defRPr sz="2000" b="1"/>
            </a:lvl5pPr>
            <a:lvl6pPr marL="0" indent="0">
              <a:lnSpc>
                <a:spcPct val="100000"/>
              </a:lnSpc>
              <a:buFontTx/>
              <a:buNone/>
              <a:defRPr sz="2000" b="1"/>
            </a:lvl6pPr>
            <a:lvl7pPr marL="0" indent="0">
              <a:lnSpc>
                <a:spcPct val="100000"/>
              </a:lnSpc>
              <a:buFontTx/>
              <a:buNone/>
              <a:defRPr sz="2000" b="1"/>
            </a:lvl7pPr>
            <a:lvl8pPr marL="0" indent="0">
              <a:lnSpc>
                <a:spcPct val="100000"/>
              </a:lnSpc>
              <a:buFontTx/>
              <a:buNone/>
              <a:defRPr sz="2000" b="1"/>
            </a:lvl8pPr>
            <a:lvl9pPr marL="0" indent="0">
              <a:lnSpc>
                <a:spcPct val="100000"/>
              </a:lnSpc>
              <a:buFontTx/>
              <a:buNone/>
              <a:defRPr sz="2000" b="1"/>
            </a:lvl9pPr>
          </a:lstStyle>
          <a:p>
            <a:pPr lvl="0"/>
            <a:r>
              <a:rPr lang="en-US"/>
              <a:t>1</a:t>
            </a:r>
            <a:endParaRPr lang="fi-FI"/>
          </a:p>
        </p:txBody>
      </p:sp>
      <p:sp>
        <p:nvSpPr>
          <p:cNvPr id="24" name="Text Placeholder 22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50863" y="3429817"/>
            <a:ext cx="432000" cy="432000"/>
          </a:xfrm>
          <a:prstGeom prst="snip2DiagRect">
            <a:avLst>
              <a:gd name="adj1" fmla="val 17009"/>
              <a:gd name="adj2" fmla="val 0"/>
            </a:avLst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2000" b="1"/>
            </a:lvl2pPr>
            <a:lvl3pPr marL="0" indent="0">
              <a:lnSpc>
                <a:spcPct val="100000"/>
              </a:lnSpc>
              <a:buFontTx/>
              <a:buNone/>
              <a:defRPr sz="2000" b="1"/>
            </a:lvl3pPr>
            <a:lvl4pPr marL="0" indent="0">
              <a:lnSpc>
                <a:spcPct val="100000"/>
              </a:lnSpc>
              <a:buFontTx/>
              <a:buNone/>
              <a:defRPr sz="2000" b="1"/>
            </a:lvl4pPr>
            <a:lvl5pPr marL="0" indent="0">
              <a:lnSpc>
                <a:spcPct val="100000"/>
              </a:lnSpc>
              <a:buFontTx/>
              <a:buNone/>
              <a:defRPr sz="2000" b="1"/>
            </a:lvl5pPr>
            <a:lvl6pPr marL="0" indent="0">
              <a:lnSpc>
                <a:spcPct val="100000"/>
              </a:lnSpc>
              <a:buFontTx/>
              <a:buNone/>
              <a:defRPr sz="2000" b="1"/>
            </a:lvl6pPr>
            <a:lvl7pPr marL="0" indent="0">
              <a:lnSpc>
                <a:spcPct val="100000"/>
              </a:lnSpc>
              <a:buFontTx/>
              <a:buNone/>
              <a:defRPr sz="2000" b="1"/>
            </a:lvl7pPr>
            <a:lvl8pPr marL="0" indent="0">
              <a:lnSpc>
                <a:spcPct val="100000"/>
              </a:lnSpc>
              <a:buFontTx/>
              <a:buNone/>
              <a:defRPr sz="2000" b="1"/>
            </a:lvl8pPr>
            <a:lvl9pPr marL="0" indent="0">
              <a:lnSpc>
                <a:spcPct val="100000"/>
              </a:lnSpc>
              <a:buFontTx/>
              <a:buNone/>
              <a:defRPr sz="2000" b="1"/>
            </a:lvl9pPr>
          </a:lstStyle>
          <a:p>
            <a:pPr lvl="0"/>
            <a:r>
              <a:rPr lang="en-US"/>
              <a:t>2</a:t>
            </a:r>
            <a:endParaRPr lang="fi-FI"/>
          </a:p>
        </p:txBody>
      </p:sp>
      <p:sp>
        <p:nvSpPr>
          <p:cNvPr id="25" name="Text Placeholder 22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50863" y="4005833"/>
            <a:ext cx="432000" cy="432000"/>
          </a:xfrm>
          <a:prstGeom prst="snip2DiagRect">
            <a:avLst>
              <a:gd name="adj1" fmla="val 17009"/>
              <a:gd name="adj2" fmla="val 0"/>
            </a:avLst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2000" b="1"/>
            </a:lvl2pPr>
            <a:lvl3pPr marL="0" indent="0">
              <a:lnSpc>
                <a:spcPct val="100000"/>
              </a:lnSpc>
              <a:buFontTx/>
              <a:buNone/>
              <a:defRPr sz="2000" b="1"/>
            </a:lvl3pPr>
            <a:lvl4pPr marL="0" indent="0">
              <a:lnSpc>
                <a:spcPct val="100000"/>
              </a:lnSpc>
              <a:buFontTx/>
              <a:buNone/>
              <a:defRPr sz="2000" b="1"/>
            </a:lvl4pPr>
            <a:lvl5pPr marL="0" indent="0">
              <a:lnSpc>
                <a:spcPct val="100000"/>
              </a:lnSpc>
              <a:buFontTx/>
              <a:buNone/>
              <a:defRPr sz="2000" b="1"/>
            </a:lvl5pPr>
            <a:lvl6pPr marL="0" indent="0">
              <a:lnSpc>
                <a:spcPct val="100000"/>
              </a:lnSpc>
              <a:buFontTx/>
              <a:buNone/>
              <a:defRPr sz="2000" b="1"/>
            </a:lvl6pPr>
            <a:lvl7pPr marL="0" indent="0">
              <a:lnSpc>
                <a:spcPct val="100000"/>
              </a:lnSpc>
              <a:buFontTx/>
              <a:buNone/>
              <a:defRPr sz="2000" b="1"/>
            </a:lvl7pPr>
            <a:lvl8pPr marL="0" indent="0">
              <a:lnSpc>
                <a:spcPct val="100000"/>
              </a:lnSpc>
              <a:buFontTx/>
              <a:buNone/>
              <a:defRPr sz="2000" b="1"/>
            </a:lvl8pPr>
            <a:lvl9pPr marL="0" indent="0">
              <a:lnSpc>
                <a:spcPct val="100000"/>
              </a:lnSpc>
              <a:buFontTx/>
              <a:buNone/>
              <a:defRPr sz="2000" b="1"/>
            </a:lvl9pPr>
          </a:lstStyle>
          <a:p>
            <a:pPr lvl="0"/>
            <a:r>
              <a:rPr lang="en-US"/>
              <a:t>3</a:t>
            </a:r>
            <a:endParaRPr lang="fi-FI"/>
          </a:p>
        </p:txBody>
      </p:sp>
      <p:sp>
        <p:nvSpPr>
          <p:cNvPr id="26" name="Text Placeholder 22"/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550863" y="4581624"/>
            <a:ext cx="432000" cy="432000"/>
          </a:xfrm>
          <a:prstGeom prst="snip2DiagRect">
            <a:avLst>
              <a:gd name="adj1" fmla="val 17009"/>
              <a:gd name="adj2" fmla="val 0"/>
            </a:avLst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2000" b="1"/>
            </a:lvl2pPr>
            <a:lvl3pPr marL="0" indent="0">
              <a:lnSpc>
                <a:spcPct val="100000"/>
              </a:lnSpc>
              <a:buFontTx/>
              <a:buNone/>
              <a:defRPr sz="2000" b="1"/>
            </a:lvl3pPr>
            <a:lvl4pPr marL="0" indent="0">
              <a:lnSpc>
                <a:spcPct val="100000"/>
              </a:lnSpc>
              <a:buFontTx/>
              <a:buNone/>
              <a:defRPr sz="2000" b="1"/>
            </a:lvl4pPr>
            <a:lvl5pPr marL="0" indent="0">
              <a:lnSpc>
                <a:spcPct val="100000"/>
              </a:lnSpc>
              <a:buFontTx/>
              <a:buNone/>
              <a:defRPr sz="2000" b="1"/>
            </a:lvl5pPr>
            <a:lvl6pPr marL="0" indent="0">
              <a:lnSpc>
                <a:spcPct val="100000"/>
              </a:lnSpc>
              <a:buFontTx/>
              <a:buNone/>
              <a:defRPr sz="2000" b="1"/>
            </a:lvl6pPr>
            <a:lvl7pPr marL="0" indent="0">
              <a:lnSpc>
                <a:spcPct val="100000"/>
              </a:lnSpc>
              <a:buFontTx/>
              <a:buNone/>
              <a:defRPr sz="2000" b="1"/>
            </a:lvl7pPr>
            <a:lvl8pPr marL="0" indent="0">
              <a:lnSpc>
                <a:spcPct val="100000"/>
              </a:lnSpc>
              <a:buFontTx/>
              <a:buNone/>
              <a:defRPr sz="2000" b="1"/>
            </a:lvl8pPr>
            <a:lvl9pPr marL="0" indent="0">
              <a:lnSpc>
                <a:spcPct val="100000"/>
              </a:lnSpc>
              <a:buFontTx/>
              <a:buNone/>
              <a:defRPr sz="2000" b="1"/>
            </a:lvl9pPr>
          </a:lstStyle>
          <a:p>
            <a:pPr lvl="0"/>
            <a:r>
              <a:rPr lang="en-US"/>
              <a:t>4</a:t>
            </a:r>
            <a:endParaRPr lang="fi-FI"/>
          </a:p>
        </p:txBody>
      </p:sp>
      <p:sp>
        <p:nvSpPr>
          <p:cNvPr id="27" name="Text Placeholder 22"/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550863" y="5157961"/>
            <a:ext cx="432000" cy="432000"/>
          </a:xfrm>
          <a:prstGeom prst="snip2DiagRect">
            <a:avLst>
              <a:gd name="adj1" fmla="val 17009"/>
              <a:gd name="adj2" fmla="val 0"/>
            </a:avLst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2000" b="1"/>
            </a:lvl2pPr>
            <a:lvl3pPr marL="0" indent="0">
              <a:lnSpc>
                <a:spcPct val="100000"/>
              </a:lnSpc>
              <a:buFontTx/>
              <a:buNone/>
              <a:defRPr sz="2000" b="1"/>
            </a:lvl3pPr>
            <a:lvl4pPr marL="0" indent="0">
              <a:lnSpc>
                <a:spcPct val="100000"/>
              </a:lnSpc>
              <a:buFontTx/>
              <a:buNone/>
              <a:defRPr sz="2000" b="1"/>
            </a:lvl4pPr>
            <a:lvl5pPr marL="0" indent="0">
              <a:lnSpc>
                <a:spcPct val="100000"/>
              </a:lnSpc>
              <a:buFontTx/>
              <a:buNone/>
              <a:defRPr sz="2000" b="1"/>
            </a:lvl5pPr>
            <a:lvl6pPr marL="0" indent="0">
              <a:lnSpc>
                <a:spcPct val="100000"/>
              </a:lnSpc>
              <a:buFontTx/>
              <a:buNone/>
              <a:defRPr sz="2000" b="1"/>
            </a:lvl6pPr>
            <a:lvl7pPr marL="0" indent="0">
              <a:lnSpc>
                <a:spcPct val="100000"/>
              </a:lnSpc>
              <a:buFontTx/>
              <a:buNone/>
              <a:defRPr sz="2000" b="1"/>
            </a:lvl7pPr>
            <a:lvl8pPr marL="0" indent="0">
              <a:lnSpc>
                <a:spcPct val="100000"/>
              </a:lnSpc>
              <a:buFontTx/>
              <a:buNone/>
              <a:defRPr sz="2000" b="1"/>
            </a:lvl8pPr>
            <a:lvl9pPr marL="0" indent="0">
              <a:lnSpc>
                <a:spcPct val="100000"/>
              </a:lnSpc>
              <a:buFontTx/>
              <a:buNone/>
              <a:defRPr sz="2000" b="1"/>
            </a:lvl9pPr>
          </a:lstStyle>
          <a:p>
            <a:pPr lvl="0"/>
            <a:r>
              <a:rPr lang="en-US"/>
              <a:t>5</a:t>
            </a:r>
            <a:endParaRPr lang="fi-FI"/>
          </a:p>
        </p:txBody>
      </p:sp>
      <p:sp>
        <p:nvSpPr>
          <p:cNvPr id="28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1127125" y="3429769"/>
            <a:ext cx="4680843" cy="432817"/>
          </a:xfr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buFontTx/>
              <a:buNone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0"/>
          <p:cNvSpPr>
            <a:spLocks noGrp="1"/>
          </p:cNvSpPr>
          <p:nvPr>
            <p:ph type="body" sz="quarter" idx="21"/>
          </p:nvPr>
        </p:nvSpPr>
        <p:spPr>
          <a:xfrm>
            <a:off x="1127125" y="4005833"/>
            <a:ext cx="4680843" cy="432817"/>
          </a:xfr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buFontTx/>
              <a:buNone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22"/>
          </p:nvPr>
        </p:nvSpPr>
        <p:spPr>
          <a:xfrm>
            <a:off x="1127125" y="4581215"/>
            <a:ext cx="4680843" cy="432817"/>
          </a:xfr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buFontTx/>
              <a:buNone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0"/>
          <p:cNvSpPr>
            <a:spLocks noGrp="1"/>
          </p:cNvSpPr>
          <p:nvPr>
            <p:ph type="body" sz="quarter" idx="23"/>
          </p:nvPr>
        </p:nvSpPr>
        <p:spPr>
          <a:xfrm>
            <a:off x="1127125" y="5157961"/>
            <a:ext cx="4680843" cy="432817"/>
          </a:xfr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buFontTx/>
              <a:buNone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37640513-C496-47FE-98A4-F4CC20035C5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959401" y="2852936"/>
            <a:ext cx="4681215" cy="432817"/>
          </a:xfr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buFontTx/>
              <a:buNone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22">
            <a:extLst>
              <a:ext uri="{FF2B5EF4-FFF2-40B4-BE49-F238E27FC236}">
                <a16:creationId xmlns:a16="http://schemas.microsoft.com/office/drawing/2014/main" id="{44D719B9-BBCB-4697-B996-ED06D11E353B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6383139" y="2854254"/>
            <a:ext cx="432000" cy="432000"/>
          </a:xfrm>
          <a:prstGeom prst="snip2DiagRect">
            <a:avLst>
              <a:gd name="adj1" fmla="val 17009"/>
              <a:gd name="adj2" fmla="val 0"/>
            </a:avLst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2000" b="1"/>
            </a:lvl2pPr>
            <a:lvl3pPr marL="0" indent="0">
              <a:lnSpc>
                <a:spcPct val="100000"/>
              </a:lnSpc>
              <a:buFontTx/>
              <a:buNone/>
              <a:defRPr sz="2000" b="1"/>
            </a:lvl3pPr>
            <a:lvl4pPr marL="0" indent="0">
              <a:lnSpc>
                <a:spcPct val="100000"/>
              </a:lnSpc>
              <a:buFontTx/>
              <a:buNone/>
              <a:defRPr sz="2000" b="1"/>
            </a:lvl4pPr>
            <a:lvl5pPr marL="0" indent="0">
              <a:lnSpc>
                <a:spcPct val="100000"/>
              </a:lnSpc>
              <a:buFontTx/>
              <a:buNone/>
              <a:defRPr sz="2000" b="1"/>
            </a:lvl5pPr>
            <a:lvl6pPr marL="0" indent="0">
              <a:lnSpc>
                <a:spcPct val="100000"/>
              </a:lnSpc>
              <a:buFontTx/>
              <a:buNone/>
              <a:defRPr sz="2000" b="1"/>
            </a:lvl6pPr>
            <a:lvl7pPr marL="0" indent="0">
              <a:lnSpc>
                <a:spcPct val="100000"/>
              </a:lnSpc>
              <a:buFontTx/>
              <a:buNone/>
              <a:defRPr sz="2000" b="1"/>
            </a:lvl7pPr>
            <a:lvl8pPr marL="0" indent="0">
              <a:lnSpc>
                <a:spcPct val="100000"/>
              </a:lnSpc>
              <a:buFontTx/>
              <a:buNone/>
              <a:defRPr sz="2000" b="1"/>
            </a:lvl8pPr>
            <a:lvl9pPr marL="0" indent="0">
              <a:lnSpc>
                <a:spcPct val="100000"/>
              </a:lnSpc>
              <a:buFontTx/>
              <a:buNone/>
              <a:defRPr sz="2000" b="1"/>
            </a:lvl9pPr>
          </a:lstStyle>
          <a:p>
            <a:pPr lvl="0"/>
            <a:r>
              <a:rPr lang="en-US"/>
              <a:t>6</a:t>
            </a:r>
            <a:endParaRPr lang="fi-FI"/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D2D3CFAA-C644-4BB0-B1FE-9FD8EBF06D70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6383139" y="3429817"/>
            <a:ext cx="432000" cy="432000"/>
          </a:xfrm>
          <a:prstGeom prst="snip2DiagRect">
            <a:avLst>
              <a:gd name="adj1" fmla="val 17009"/>
              <a:gd name="adj2" fmla="val 0"/>
            </a:avLst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2000" b="1"/>
            </a:lvl2pPr>
            <a:lvl3pPr marL="0" indent="0">
              <a:lnSpc>
                <a:spcPct val="100000"/>
              </a:lnSpc>
              <a:buFontTx/>
              <a:buNone/>
              <a:defRPr sz="2000" b="1"/>
            </a:lvl3pPr>
            <a:lvl4pPr marL="0" indent="0">
              <a:lnSpc>
                <a:spcPct val="100000"/>
              </a:lnSpc>
              <a:buFontTx/>
              <a:buNone/>
              <a:defRPr sz="2000" b="1"/>
            </a:lvl4pPr>
            <a:lvl5pPr marL="0" indent="0">
              <a:lnSpc>
                <a:spcPct val="100000"/>
              </a:lnSpc>
              <a:buFontTx/>
              <a:buNone/>
              <a:defRPr sz="2000" b="1"/>
            </a:lvl5pPr>
            <a:lvl6pPr marL="0" indent="0">
              <a:lnSpc>
                <a:spcPct val="100000"/>
              </a:lnSpc>
              <a:buFontTx/>
              <a:buNone/>
              <a:defRPr sz="2000" b="1"/>
            </a:lvl6pPr>
            <a:lvl7pPr marL="0" indent="0">
              <a:lnSpc>
                <a:spcPct val="100000"/>
              </a:lnSpc>
              <a:buFontTx/>
              <a:buNone/>
              <a:defRPr sz="2000" b="1"/>
            </a:lvl7pPr>
            <a:lvl8pPr marL="0" indent="0">
              <a:lnSpc>
                <a:spcPct val="100000"/>
              </a:lnSpc>
              <a:buFontTx/>
              <a:buNone/>
              <a:defRPr sz="2000" b="1"/>
            </a:lvl8pPr>
            <a:lvl9pPr marL="0" indent="0">
              <a:lnSpc>
                <a:spcPct val="100000"/>
              </a:lnSpc>
              <a:buFontTx/>
              <a:buNone/>
              <a:defRPr sz="2000" b="1"/>
            </a:lvl9pPr>
          </a:lstStyle>
          <a:p>
            <a:pPr lvl="0"/>
            <a:r>
              <a:rPr lang="en-US"/>
              <a:t>7</a:t>
            </a:r>
            <a:endParaRPr lang="fi-FI"/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44DAA2A7-6463-4C89-BEBD-58694295DAA8}"/>
              </a:ext>
            </a:extLst>
          </p:cNvPr>
          <p:cNvSpPr>
            <a:spLocks noGrp="1" noChangeAspect="1"/>
          </p:cNvSpPr>
          <p:nvPr>
            <p:ph type="body" sz="quarter" idx="27" hasCustomPrompt="1"/>
          </p:nvPr>
        </p:nvSpPr>
        <p:spPr>
          <a:xfrm>
            <a:off x="6383139" y="4005833"/>
            <a:ext cx="432000" cy="432000"/>
          </a:xfrm>
          <a:prstGeom prst="snip2DiagRect">
            <a:avLst>
              <a:gd name="adj1" fmla="val 17009"/>
              <a:gd name="adj2" fmla="val 0"/>
            </a:avLst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2000" b="1"/>
            </a:lvl2pPr>
            <a:lvl3pPr marL="0" indent="0">
              <a:lnSpc>
                <a:spcPct val="100000"/>
              </a:lnSpc>
              <a:buFontTx/>
              <a:buNone/>
              <a:defRPr sz="2000" b="1"/>
            </a:lvl3pPr>
            <a:lvl4pPr marL="0" indent="0">
              <a:lnSpc>
                <a:spcPct val="100000"/>
              </a:lnSpc>
              <a:buFontTx/>
              <a:buNone/>
              <a:defRPr sz="2000" b="1"/>
            </a:lvl4pPr>
            <a:lvl5pPr marL="0" indent="0">
              <a:lnSpc>
                <a:spcPct val="100000"/>
              </a:lnSpc>
              <a:buFontTx/>
              <a:buNone/>
              <a:defRPr sz="2000" b="1"/>
            </a:lvl5pPr>
            <a:lvl6pPr marL="0" indent="0">
              <a:lnSpc>
                <a:spcPct val="100000"/>
              </a:lnSpc>
              <a:buFontTx/>
              <a:buNone/>
              <a:defRPr sz="2000" b="1"/>
            </a:lvl6pPr>
            <a:lvl7pPr marL="0" indent="0">
              <a:lnSpc>
                <a:spcPct val="100000"/>
              </a:lnSpc>
              <a:buFontTx/>
              <a:buNone/>
              <a:defRPr sz="2000" b="1"/>
            </a:lvl7pPr>
            <a:lvl8pPr marL="0" indent="0">
              <a:lnSpc>
                <a:spcPct val="100000"/>
              </a:lnSpc>
              <a:buFontTx/>
              <a:buNone/>
              <a:defRPr sz="2000" b="1"/>
            </a:lvl8pPr>
            <a:lvl9pPr marL="0" indent="0">
              <a:lnSpc>
                <a:spcPct val="100000"/>
              </a:lnSpc>
              <a:buFontTx/>
              <a:buNone/>
              <a:defRPr sz="2000" b="1"/>
            </a:lvl9pPr>
          </a:lstStyle>
          <a:p>
            <a:pPr lvl="0"/>
            <a:r>
              <a:rPr lang="en-US"/>
              <a:t>8</a:t>
            </a:r>
            <a:endParaRPr lang="fi-FI"/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1FEDDAB8-C155-4050-8FC4-DE761695B3EB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6383139" y="4581624"/>
            <a:ext cx="432000" cy="432000"/>
          </a:xfrm>
          <a:prstGeom prst="snip2DiagRect">
            <a:avLst>
              <a:gd name="adj1" fmla="val 17009"/>
              <a:gd name="adj2" fmla="val 0"/>
            </a:avLst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2000" b="1"/>
            </a:lvl2pPr>
            <a:lvl3pPr marL="0" indent="0">
              <a:lnSpc>
                <a:spcPct val="100000"/>
              </a:lnSpc>
              <a:buFontTx/>
              <a:buNone/>
              <a:defRPr sz="2000" b="1"/>
            </a:lvl3pPr>
            <a:lvl4pPr marL="0" indent="0">
              <a:lnSpc>
                <a:spcPct val="100000"/>
              </a:lnSpc>
              <a:buFontTx/>
              <a:buNone/>
              <a:defRPr sz="2000" b="1"/>
            </a:lvl4pPr>
            <a:lvl5pPr marL="0" indent="0">
              <a:lnSpc>
                <a:spcPct val="100000"/>
              </a:lnSpc>
              <a:buFontTx/>
              <a:buNone/>
              <a:defRPr sz="2000" b="1"/>
            </a:lvl5pPr>
            <a:lvl6pPr marL="0" indent="0">
              <a:lnSpc>
                <a:spcPct val="100000"/>
              </a:lnSpc>
              <a:buFontTx/>
              <a:buNone/>
              <a:defRPr sz="2000" b="1"/>
            </a:lvl6pPr>
            <a:lvl7pPr marL="0" indent="0">
              <a:lnSpc>
                <a:spcPct val="100000"/>
              </a:lnSpc>
              <a:buFontTx/>
              <a:buNone/>
              <a:defRPr sz="2000" b="1"/>
            </a:lvl7pPr>
            <a:lvl8pPr marL="0" indent="0">
              <a:lnSpc>
                <a:spcPct val="100000"/>
              </a:lnSpc>
              <a:buFontTx/>
              <a:buNone/>
              <a:defRPr sz="2000" b="1"/>
            </a:lvl8pPr>
            <a:lvl9pPr marL="0" indent="0">
              <a:lnSpc>
                <a:spcPct val="100000"/>
              </a:lnSpc>
              <a:buFontTx/>
              <a:buNone/>
              <a:defRPr sz="2000" b="1"/>
            </a:lvl9pPr>
          </a:lstStyle>
          <a:p>
            <a:pPr lvl="0"/>
            <a:r>
              <a:rPr lang="en-US"/>
              <a:t>9</a:t>
            </a:r>
            <a:endParaRPr lang="fi-FI"/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47EEB137-9617-4236-8269-4AEDD29CC394}"/>
              </a:ext>
            </a:extLst>
          </p:cNvPr>
          <p:cNvSpPr>
            <a:spLocks noGrp="1" noChangeAspect="1"/>
          </p:cNvSpPr>
          <p:nvPr>
            <p:ph type="body" sz="quarter" idx="29" hasCustomPrompt="1"/>
          </p:nvPr>
        </p:nvSpPr>
        <p:spPr>
          <a:xfrm>
            <a:off x="6383139" y="5157961"/>
            <a:ext cx="432000" cy="432000"/>
          </a:xfrm>
          <a:prstGeom prst="snip2DiagRect">
            <a:avLst>
              <a:gd name="adj1" fmla="val 17009"/>
              <a:gd name="adj2" fmla="val 0"/>
            </a:avLst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2000" b="1"/>
            </a:lvl2pPr>
            <a:lvl3pPr marL="0" indent="0">
              <a:lnSpc>
                <a:spcPct val="100000"/>
              </a:lnSpc>
              <a:buFontTx/>
              <a:buNone/>
              <a:defRPr sz="2000" b="1"/>
            </a:lvl3pPr>
            <a:lvl4pPr marL="0" indent="0">
              <a:lnSpc>
                <a:spcPct val="100000"/>
              </a:lnSpc>
              <a:buFontTx/>
              <a:buNone/>
              <a:defRPr sz="2000" b="1"/>
            </a:lvl4pPr>
            <a:lvl5pPr marL="0" indent="0">
              <a:lnSpc>
                <a:spcPct val="100000"/>
              </a:lnSpc>
              <a:buFontTx/>
              <a:buNone/>
              <a:defRPr sz="2000" b="1"/>
            </a:lvl5pPr>
            <a:lvl6pPr marL="0" indent="0">
              <a:lnSpc>
                <a:spcPct val="100000"/>
              </a:lnSpc>
              <a:buFontTx/>
              <a:buNone/>
              <a:defRPr sz="2000" b="1"/>
            </a:lvl6pPr>
            <a:lvl7pPr marL="0" indent="0">
              <a:lnSpc>
                <a:spcPct val="100000"/>
              </a:lnSpc>
              <a:buFontTx/>
              <a:buNone/>
              <a:defRPr sz="2000" b="1"/>
            </a:lvl7pPr>
            <a:lvl8pPr marL="0" indent="0">
              <a:lnSpc>
                <a:spcPct val="100000"/>
              </a:lnSpc>
              <a:buFontTx/>
              <a:buNone/>
              <a:defRPr sz="2000" b="1"/>
            </a:lvl8pPr>
            <a:lvl9pPr marL="0" indent="0">
              <a:lnSpc>
                <a:spcPct val="100000"/>
              </a:lnSpc>
              <a:buFontTx/>
              <a:buNone/>
              <a:defRPr sz="2000" b="1"/>
            </a:lvl9pPr>
          </a:lstStyle>
          <a:p>
            <a:pPr lvl="0"/>
            <a:r>
              <a:rPr lang="en-US"/>
              <a:t>10</a:t>
            </a:r>
            <a:endParaRPr lang="fi-FI"/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2E062FB9-D1F7-41E6-810C-B4BBEF83EC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59401" y="3429769"/>
            <a:ext cx="4681215" cy="432817"/>
          </a:xfr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buFontTx/>
              <a:buNone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20">
            <a:extLst>
              <a:ext uri="{FF2B5EF4-FFF2-40B4-BE49-F238E27FC236}">
                <a16:creationId xmlns:a16="http://schemas.microsoft.com/office/drawing/2014/main" id="{7AFB1767-F4C4-4FC5-A6ED-6B0419784E9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59401" y="4005833"/>
            <a:ext cx="4681215" cy="432817"/>
          </a:xfr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buFontTx/>
              <a:buNone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8" name="Text Placeholder 20">
            <a:extLst>
              <a:ext uri="{FF2B5EF4-FFF2-40B4-BE49-F238E27FC236}">
                <a16:creationId xmlns:a16="http://schemas.microsoft.com/office/drawing/2014/main" id="{02CFD483-279A-4C81-97E9-38DBBAAF714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59401" y="4581215"/>
            <a:ext cx="4681215" cy="432817"/>
          </a:xfr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buFontTx/>
              <a:buNone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9" name="Text Placeholder 20">
            <a:extLst>
              <a:ext uri="{FF2B5EF4-FFF2-40B4-BE49-F238E27FC236}">
                <a16:creationId xmlns:a16="http://schemas.microsoft.com/office/drawing/2014/main" id="{09CE5CD5-E6D2-449B-B83F-02CCEB10BD2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9401" y="5157961"/>
            <a:ext cx="4681215" cy="432817"/>
          </a:xfr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buFontTx/>
              <a:buNone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3659068"/>
      </p:ext>
    </p:extLst>
  </p:cSld>
  <p:clrMapOvr>
    <a:masterClrMapping/>
  </p:clrMapOvr>
  <p:transition spd="med"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2"/>
            <a:ext cx="12192000" cy="5877271"/>
          </a:xfrm>
          <a:custGeom>
            <a:avLst/>
            <a:gdLst/>
            <a:ahLst/>
            <a:cxnLst/>
            <a:rect l="l" t="t" r="r" b="b"/>
            <a:pathLst>
              <a:path w="12192000" h="5877271">
                <a:moveTo>
                  <a:pt x="0" y="0"/>
                </a:moveTo>
                <a:lnTo>
                  <a:pt x="12192000" y="0"/>
                </a:lnTo>
                <a:lnTo>
                  <a:pt x="12192000" y="4580284"/>
                </a:lnTo>
                <a:lnTo>
                  <a:pt x="0" y="5877271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change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822EA8A3-ED0B-4CC0-A7BA-3A85DD603AED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6743700" y="5733627"/>
            <a:ext cx="4897437" cy="432817"/>
          </a:xfrm>
        </p:spPr>
        <p:txBody>
          <a:bodyPr anchor="ctr" anchorCtr="0"/>
          <a:lstStyle>
            <a:lvl1pPr marL="0" indent="0">
              <a:buFontTx/>
              <a:buNone/>
              <a:defRPr sz="2400"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buFontTx/>
              <a:buNone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22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6096000" y="5734945"/>
            <a:ext cx="432000" cy="432000"/>
          </a:xfrm>
          <a:prstGeom prst="snip2DiagRect">
            <a:avLst>
              <a:gd name="adj1" fmla="val 17009"/>
              <a:gd name="adj2" fmla="val 0"/>
            </a:avLst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2000" b="1"/>
            </a:lvl2pPr>
            <a:lvl3pPr marL="0" indent="0">
              <a:lnSpc>
                <a:spcPct val="100000"/>
              </a:lnSpc>
              <a:buFontTx/>
              <a:buNone/>
              <a:defRPr sz="2000" b="1"/>
            </a:lvl3pPr>
            <a:lvl4pPr marL="0" indent="0">
              <a:lnSpc>
                <a:spcPct val="100000"/>
              </a:lnSpc>
              <a:buFontTx/>
              <a:buNone/>
              <a:defRPr sz="2000" b="1"/>
            </a:lvl4pPr>
            <a:lvl5pPr marL="0" indent="0">
              <a:lnSpc>
                <a:spcPct val="100000"/>
              </a:lnSpc>
              <a:buFontTx/>
              <a:buNone/>
              <a:defRPr sz="2000" b="1"/>
            </a:lvl5pPr>
            <a:lvl6pPr marL="0" indent="0">
              <a:lnSpc>
                <a:spcPct val="100000"/>
              </a:lnSpc>
              <a:buFontTx/>
              <a:buNone/>
              <a:defRPr sz="2000" b="1"/>
            </a:lvl6pPr>
            <a:lvl7pPr marL="0" indent="0">
              <a:lnSpc>
                <a:spcPct val="100000"/>
              </a:lnSpc>
              <a:buFontTx/>
              <a:buNone/>
              <a:defRPr sz="2000" b="1"/>
            </a:lvl7pPr>
            <a:lvl8pPr marL="0" indent="0">
              <a:lnSpc>
                <a:spcPct val="100000"/>
              </a:lnSpc>
              <a:buFontTx/>
              <a:buNone/>
              <a:defRPr sz="2000" b="1"/>
            </a:lvl8pPr>
            <a:lvl9pPr marL="0" indent="0">
              <a:lnSpc>
                <a:spcPct val="100000"/>
              </a:lnSpc>
              <a:buFontTx/>
              <a:buNone/>
              <a:defRPr sz="2000" b="1"/>
            </a:lvl9pPr>
          </a:lstStyle>
          <a:p>
            <a:pPr lvl="0"/>
            <a:r>
              <a:rPr lang="en-US"/>
              <a:t>#</a:t>
            </a:r>
            <a:endParaRPr lang="fi-FI"/>
          </a:p>
        </p:txBody>
      </p:sp>
      <p:sp>
        <p:nvSpPr>
          <p:cNvPr id="21" name="Text Placeholder 14"/>
          <p:cNvSpPr>
            <a:spLocks noGrp="1" noChangeAspect="1"/>
          </p:cNvSpPr>
          <p:nvPr>
            <p:ph type="body" sz="quarter" idx="16"/>
          </p:nvPr>
        </p:nvSpPr>
        <p:spPr>
          <a:xfrm>
            <a:off x="550863" y="549275"/>
            <a:ext cx="720000" cy="5292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7252624"/>
      </p:ext>
    </p:extLst>
  </p:cSld>
  <p:clrMapOvr>
    <a:masterClrMapping/>
  </p:clrMapOvr>
  <p:transition spd="med"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2">
    <p:bg>
      <p:bgPr>
        <a:solidFill>
          <a:srgbClr val="8488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2"/>
            <a:ext cx="12192000" cy="5877271"/>
          </a:xfrm>
          <a:custGeom>
            <a:avLst/>
            <a:gdLst/>
            <a:ahLst/>
            <a:cxnLst/>
            <a:rect l="l" t="t" r="r" b="b"/>
            <a:pathLst>
              <a:path w="12192000" h="5877271">
                <a:moveTo>
                  <a:pt x="0" y="0"/>
                </a:moveTo>
                <a:lnTo>
                  <a:pt x="12192000" y="0"/>
                </a:lnTo>
                <a:lnTo>
                  <a:pt x="12192000" y="4580284"/>
                </a:lnTo>
                <a:lnTo>
                  <a:pt x="0" y="5877271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change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  <a:p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822EA8A3-ED0B-4CC0-A7BA-3A85DD603AED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6743700" y="5733627"/>
            <a:ext cx="4897437" cy="432817"/>
          </a:xfrm>
        </p:spPr>
        <p:txBody>
          <a:bodyPr anchor="ctr" anchorCtr="0"/>
          <a:lstStyle>
            <a:lvl1pPr marL="0" indent="0">
              <a:buFontTx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buFontTx/>
              <a:buNone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22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6096000" y="5734945"/>
            <a:ext cx="432000" cy="432000"/>
          </a:xfrm>
          <a:prstGeom prst="snip2DiagRect">
            <a:avLst>
              <a:gd name="adj1" fmla="val 17009"/>
              <a:gd name="adj2" fmla="val 0"/>
            </a:avLst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2000" b="1"/>
            </a:lvl2pPr>
            <a:lvl3pPr marL="0" indent="0">
              <a:lnSpc>
                <a:spcPct val="100000"/>
              </a:lnSpc>
              <a:buFontTx/>
              <a:buNone/>
              <a:defRPr sz="2000" b="1"/>
            </a:lvl3pPr>
            <a:lvl4pPr marL="0" indent="0">
              <a:lnSpc>
                <a:spcPct val="100000"/>
              </a:lnSpc>
              <a:buFontTx/>
              <a:buNone/>
              <a:defRPr sz="2000" b="1"/>
            </a:lvl4pPr>
            <a:lvl5pPr marL="0" indent="0">
              <a:lnSpc>
                <a:spcPct val="100000"/>
              </a:lnSpc>
              <a:buFontTx/>
              <a:buNone/>
              <a:defRPr sz="2000" b="1"/>
            </a:lvl5pPr>
            <a:lvl6pPr marL="0" indent="0">
              <a:lnSpc>
                <a:spcPct val="100000"/>
              </a:lnSpc>
              <a:buFontTx/>
              <a:buNone/>
              <a:defRPr sz="2000" b="1"/>
            </a:lvl6pPr>
            <a:lvl7pPr marL="0" indent="0">
              <a:lnSpc>
                <a:spcPct val="100000"/>
              </a:lnSpc>
              <a:buFontTx/>
              <a:buNone/>
              <a:defRPr sz="2000" b="1"/>
            </a:lvl7pPr>
            <a:lvl8pPr marL="0" indent="0">
              <a:lnSpc>
                <a:spcPct val="100000"/>
              </a:lnSpc>
              <a:buFontTx/>
              <a:buNone/>
              <a:defRPr sz="2000" b="1"/>
            </a:lvl8pPr>
            <a:lvl9pPr marL="0" indent="0">
              <a:lnSpc>
                <a:spcPct val="100000"/>
              </a:lnSpc>
              <a:buFontTx/>
              <a:buNone/>
              <a:defRPr sz="2000" b="1"/>
            </a:lvl9pPr>
          </a:lstStyle>
          <a:p>
            <a:pPr lvl="0"/>
            <a:r>
              <a:rPr lang="en-US"/>
              <a:t>#</a:t>
            </a:r>
            <a:endParaRPr lang="fi-FI"/>
          </a:p>
        </p:txBody>
      </p:sp>
      <p:sp>
        <p:nvSpPr>
          <p:cNvPr id="21" name="Text Placeholder 14"/>
          <p:cNvSpPr>
            <a:spLocks noGrp="1" noChangeAspect="1"/>
          </p:cNvSpPr>
          <p:nvPr>
            <p:ph type="body" sz="quarter" idx="16"/>
          </p:nvPr>
        </p:nvSpPr>
        <p:spPr>
          <a:xfrm>
            <a:off x="550863" y="549275"/>
            <a:ext cx="720000" cy="5292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486041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862" y="1844824"/>
            <a:ext cx="11090275" cy="4321025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2045A-ED37-4C1B-B749-EF56D29BE8D3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049447113"/>
      </p:ext>
    </p:extLst>
  </p:cSld>
  <p:clrMapOvr>
    <a:masterClrMapping/>
  </p:clrMapOvr>
  <p:transition spd="med"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</p:spPr>
        <p:txBody>
          <a:bodyPr lIns="39600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 Click icon to change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9566C024-3FFB-437E-9CE3-FF63CB6433F8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6740979" cy="6857999"/>
          </a:xfrm>
          <a:custGeom>
            <a:avLst/>
            <a:gdLst>
              <a:gd name="connsiteX0" fmla="*/ 0 w 6096000"/>
              <a:gd name="connsiteY0" fmla="*/ 0 h 6857999"/>
              <a:gd name="connsiteX1" fmla="*/ 6096000 w 6096000"/>
              <a:gd name="connsiteY1" fmla="*/ 0 h 6857999"/>
              <a:gd name="connsiteX2" fmla="*/ 6096000 w 6096000"/>
              <a:gd name="connsiteY2" fmla="*/ 0 h 6857999"/>
              <a:gd name="connsiteX3" fmla="*/ 6096000 w 6096000"/>
              <a:gd name="connsiteY3" fmla="*/ 6857999 h 6857999"/>
              <a:gd name="connsiteX4" fmla="*/ 6096000 w 6096000"/>
              <a:gd name="connsiteY4" fmla="*/ 6857999 h 6857999"/>
              <a:gd name="connsiteX5" fmla="*/ 0 w 6096000"/>
              <a:gd name="connsiteY5" fmla="*/ 6857999 h 6857999"/>
              <a:gd name="connsiteX6" fmla="*/ 0 w 6096000"/>
              <a:gd name="connsiteY6" fmla="*/ 6857999 h 6857999"/>
              <a:gd name="connsiteX7" fmla="*/ 0 w 6096000"/>
              <a:gd name="connsiteY7" fmla="*/ 0 h 6857999"/>
              <a:gd name="connsiteX0" fmla="*/ 0 w 6740979"/>
              <a:gd name="connsiteY0" fmla="*/ 0 h 6857999"/>
              <a:gd name="connsiteX1" fmla="*/ 6096000 w 6740979"/>
              <a:gd name="connsiteY1" fmla="*/ 0 h 6857999"/>
              <a:gd name="connsiteX2" fmla="*/ 6740979 w 6740979"/>
              <a:gd name="connsiteY2" fmla="*/ 8164 h 6857999"/>
              <a:gd name="connsiteX3" fmla="*/ 6096000 w 6740979"/>
              <a:gd name="connsiteY3" fmla="*/ 6857999 h 6857999"/>
              <a:gd name="connsiteX4" fmla="*/ 6096000 w 6740979"/>
              <a:gd name="connsiteY4" fmla="*/ 6857999 h 6857999"/>
              <a:gd name="connsiteX5" fmla="*/ 0 w 6740979"/>
              <a:gd name="connsiteY5" fmla="*/ 6857999 h 6857999"/>
              <a:gd name="connsiteX6" fmla="*/ 0 w 6740979"/>
              <a:gd name="connsiteY6" fmla="*/ 6857999 h 6857999"/>
              <a:gd name="connsiteX7" fmla="*/ 0 w 6740979"/>
              <a:gd name="connsiteY7" fmla="*/ 0 h 6857999"/>
              <a:gd name="connsiteX0" fmla="*/ 0 w 6740979"/>
              <a:gd name="connsiteY0" fmla="*/ 0 h 6857999"/>
              <a:gd name="connsiteX1" fmla="*/ 6096000 w 6740979"/>
              <a:gd name="connsiteY1" fmla="*/ 0 h 6857999"/>
              <a:gd name="connsiteX2" fmla="*/ 6740979 w 6740979"/>
              <a:gd name="connsiteY2" fmla="*/ 8164 h 6857999"/>
              <a:gd name="connsiteX3" fmla="*/ 6096000 w 6740979"/>
              <a:gd name="connsiteY3" fmla="*/ 6857999 h 6857999"/>
              <a:gd name="connsiteX4" fmla="*/ 5442858 w 6740979"/>
              <a:gd name="connsiteY4" fmla="*/ 6857999 h 6857999"/>
              <a:gd name="connsiteX5" fmla="*/ 0 w 6740979"/>
              <a:gd name="connsiteY5" fmla="*/ 6857999 h 6857999"/>
              <a:gd name="connsiteX6" fmla="*/ 0 w 6740979"/>
              <a:gd name="connsiteY6" fmla="*/ 6857999 h 6857999"/>
              <a:gd name="connsiteX7" fmla="*/ 0 w 6740979"/>
              <a:gd name="connsiteY7" fmla="*/ 0 h 6857999"/>
              <a:gd name="connsiteX0" fmla="*/ 0 w 6740979"/>
              <a:gd name="connsiteY0" fmla="*/ 0 h 6857999"/>
              <a:gd name="connsiteX1" fmla="*/ 6096000 w 6740979"/>
              <a:gd name="connsiteY1" fmla="*/ 0 h 6857999"/>
              <a:gd name="connsiteX2" fmla="*/ 6740979 w 6740979"/>
              <a:gd name="connsiteY2" fmla="*/ 8164 h 6857999"/>
              <a:gd name="connsiteX3" fmla="*/ 5442858 w 6740979"/>
              <a:gd name="connsiteY3" fmla="*/ 6857999 h 6857999"/>
              <a:gd name="connsiteX4" fmla="*/ 0 w 6740979"/>
              <a:gd name="connsiteY4" fmla="*/ 6857999 h 6857999"/>
              <a:gd name="connsiteX5" fmla="*/ 0 w 6740979"/>
              <a:gd name="connsiteY5" fmla="*/ 6857999 h 6857999"/>
              <a:gd name="connsiteX6" fmla="*/ 0 w 6740979"/>
              <a:gd name="connsiteY6" fmla="*/ 0 h 6857999"/>
              <a:gd name="connsiteX0" fmla="*/ 0 w 6740979"/>
              <a:gd name="connsiteY0" fmla="*/ 0 h 6857999"/>
              <a:gd name="connsiteX1" fmla="*/ 6740979 w 6740979"/>
              <a:gd name="connsiteY1" fmla="*/ 8164 h 6857999"/>
              <a:gd name="connsiteX2" fmla="*/ 5442858 w 6740979"/>
              <a:gd name="connsiteY2" fmla="*/ 6857999 h 6857999"/>
              <a:gd name="connsiteX3" fmla="*/ 0 w 6740979"/>
              <a:gd name="connsiteY3" fmla="*/ 6857999 h 6857999"/>
              <a:gd name="connsiteX4" fmla="*/ 0 w 6740979"/>
              <a:gd name="connsiteY4" fmla="*/ 6857999 h 6857999"/>
              <a:gd name="connsiteX5" fmla="*/ 0 w 6740979"/>
              <a:gd name="connsiteY5" fmla="*/ 0 h 6857999"/>
              <a:gd name="connsiteX0" fmla="*/ 0 w 6740979"/>
              <a:gd name="connsiteY0" fmla="*/ 0 h 6857999"/>
              <a:gd name="connsiteX1" fmla="*/ 6740979 w 6740979"/>
              <a:gd name="connsiteY1" fmla="*/ 0 h 6857999"/>
              <a:gd name="connsiteX2" fmla="*/ 5442858 w 6740979"/>
              <a:gd name="connsiteY2" fmla="*/ 6857999 h 6857999"/>
              <a:gd name="connsiteX3" fmla="*/ 0 w 6740979"/>
              <a:gd name="connsiteY3" fmla="*/ 6857999 h 6857999"/>
              <a:gd name="connsiteX4" fmla="*/ 0 w 6740979"/>
              <a:gd name="connsiteY4" fmla="*/ 6857999 h 6857999"/>
              <a:gd name="connsiteX5" fmla="*/ 0 w 6740979"/>
              <a:gd name="connsiteY5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40979" h="6857999">
                <a:moveTo>
                  <a:pt x="0" y="0"/>
                </a:moveTo>
                <a:lnTo>
                  <a:pt x="6740979" y="0"/>
                </a:lnTo>
                <a:lnTo>
                  <a:pt x="5442858" y="6857999"/>
                </a:lnTo>
                <a:lnTo>
                  <a:pt x="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09102B">
              <a:alpha val="40000"/>
            </a:srgbClr>
          </a:solidFill>
        </p:spPr>
        <p:txBody>
          <a:bodyPr lIns="540000" tIns="684000" rIns="288000" bIns="4248000" anchor="t" anchorCtr="0"/>
          <a:lstStyle>
            <a:lvl1pPr algn="l">
              <a:defRPr sz="4800">
                <a:solidFill>
                  <a:schemeClr val="bg1"/>
                </a:solidFill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550863" y="2852936"/>
            <a:ext cx="4897437" cy="3312914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effectLst/>
              </a:defRPr>
            </a:lvl1pPr>
            <a:lvl2pPr>
              <a:defRPr sz="2000">
                <a:solidFill>
                  <a:schemeClr val="bg1"/>
                </a:solidFill>
                <a:effectLst/>
              </a:defRPr>
            </a:lvl2pPr>
            <a:lvl3pPr>
              <a:defRPr sz="1800">
                <a:solidFill>
                  <a:schemeClr val="bg1"/>
                </a:solidFill>
                <a:effectLst/>
              </a:defRPr>
            </a:lvl3pPr>
            <a:lvl4pPr>
              <a:defRPr sz="1600">
                <a:solidFill>
                  <a:schemeClr val="bg1"/>
                </a:solidFill>
                <a:effectLst/>
              </a:defRPr>
            </a:lvl4pPr>
            <a:lvl5pPr>
              <a:defRPr sz="1200">
                <a:solidFill>
                  <a:schemeClr val="bg1"/>
                </a:solidFill>
                <a:effectLst/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Text Placeholder 14"/>
          <p:cNvSpPr>
            <a:spLocks noGrp="1" noChangeAspect="1"/>
          </p:cNvSpPr>
          <p:nvPr>
            <p:ph type="body" sz="quarter" idx="15"/>
          </p:nvPr>
        </p:nvSpPr>
        <p:spPr>
          <a:xfrm>
            <a:off x="10921592" y="5636650"/>
            <a:ext cx="720000" cy="5292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910726"/>
      </p:ext>
    </p:extLst>
  </p:cSld>
  <p:clrMapOvr>
    <a:masterClrMapping/>
  </p:clrMapOvr>
  <p:transition spd="med"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</p:spPr>
        <p:txBody>
          <a:bodyPr lIns="39600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 Click icon to change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9566C024-3FFB-437E-9CE3-FF63CB6433F8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6740979" cy="6857999"/>
          </a:xfrm>
          <a:custGeom>
            <a:avLst/>
            <a:gdLst>
              <a:gd name="connsiteX0" fmla="*/ 0 w 6096000"/>
              <a:gd name="connsiteY0" fmla="*/ 0 h 6857999"/>
              <a:gd name="connsiteX1" fmla="*/ 6096000 w 6096000"/>
              <a:gd name="connsiteY1" fmla="*/ 0 h 6857999"/>
              <a:gd name="connsiteX2" fmla="*/ 6096000 w 6096000"/>
              <a:gd name="connsiteY2" fmla="*/ 0 h 6857999"/>
              <a:gd name="connsiteX3" fmla="*/ 6096000 w 6096000"/>
              <a:gd name="connsiteY3" fmla="*/ 6857999 h 6857999"/>
              <a:gd name="connsiteX4" fmla="*/ 6096000 w 6096000"/>
              <a:gd name="connsiteY4" fmla="*/ 6857999 h 6857999"/>
              <a:gd name="connsiteX5" fmla="*/ 0 w 6096000"/>
              <a:gd name="connsiteY5" fmla="*/ 6857999 h 6857999"/>
              <a:gd name="connsiteX6" fmla="*/ 0 w 6096000"/>
              <a:gd name="connsiteY6" fmla="*/ 6857999 h 6857999"/>
              <a:gd name="connsiteX7" fmla="*/ 0 w 6096000"/>
              <a:gd name="connsiteY7" fmla="*/ 0 h 6857999"/>
              <a:gd name="connsiteX0" fmla="*/ 0 w 6740979"/>
              <a:gd name="connsiteY0" fmla="*/ 0 h 6857999"/>
              <a:gd name="connsiteX1" fmla="*/ 6096000 w 6740979"/>
              <a:gd name="connsiteY1" fmla="*/ 0 h 6857999"/>
              <a:gd name="connsiteX2" fmla="*/ 6740979 w 6740979"/>
              <a:gd name="connsiteY2" fmla="*/ 8164 h 6857999"/>
              <a:gd name="connsiteX3" fmla="*/ 6096000 w 6740979"/>
              <a:gd name="connsiteY3" fmla="*/ 6857999 h 6857999"/>
              <a:gd name="connsiteX4" fmla="*/ 6096000 w 6740979"/>
              <a:gd name="connsiteY4" fmla="*/ 6857999 h 6857999"/>
              <a:gd name="connsiteX5" fmla="*/ 0 w 6740979"/>
              <a:gd name="connsiteY5" fmla="*/ 6857999 h 6857999"/>
              <a:gd name="connsiteX6" fmla="*/ 0 w 6740979"/>
              <a:gd name="connsiteY6" fmla="*/ 6857999 h 6857999"/>
              <a:gd name="connsiteX7" fmla="*/ 0 w 6740979"/>
              <a:gd name="connsiteY7" fmla="*/ 0 h 6857999"/>
              <a:gd name="connsiteX0" fmla="*/ 0 w 6740979"/>
              <a:gd name="connsiteY0" fmla="*/ 0 h 6857999"/>
              <a:gd name="connsiteX1" fmla="*/ 6096000 w 6740979"/>
              <a:gd name="connsiteY1" fmla="*/ 0 h 6857999"/>
              <a:gd name="connsiteX2" fmla="*/ 6740979 w 6740979"/>
              <a:gd name="connsiteY2" fmla="*/ 8164 h 6857999"/>
              <a:gd name="connsiteX3" fmla="*/ 6096000 w 6740979"/>
              <a:gd name="connsiteY3" fmla="*/ 6857999 h 6857999"/>
              <a:gd name="connsiteX4" fmla="*/ 5442858 w 6740979"/>
              <a:gd name="connsiteY4" fmla="*/ 6857999 h 6857999"/>
              <a:gd name="connsiteX5" fmla="*/ 0 w 6740979"/>
              <a:gd name="connsiteY5" fmla="*/ 6857999 h 6857999"/>
              <a:gd name="connsiteX6" fmla="*/ 0 w 6740979"/>
              <a:gd name="connsiteY6" fmla="*/ 6857999 h 6857999"/>
              <a:gd name="connsiteX7" fmla="*/ 0 w 6740979"/>
              <a:gd name="connsiteY7" fmla="*/ 0 h 6857999"/>
              <a:gd name="connsiteX0" fmla="*/ 0 w 6740979"/>
              <a:gd name="connsiteY0" fmla="*/ 0 h 6857999"/>
              <a:gd name="connsiteX1" fmla="*/ 6096000 w 6740979"/>
              <a:gd name="connsiteY1" fmla="*/ 0 h 6857999"/>
              <a:gd name="connsiteX2" fmla="*/ 6740979 w 6740979"/>
              <a:gd name="connsiteY2" fmla="*/ 8164 h 6857999"/>
              <a:gd name="connsiteX3" fmla="*/ 5442858 w 6740979"/>
              <a:gd name="connsiteY3" fmla="*/ 6857999 h 6857999"/>
              <a:gd name="connsiteX4" fmla="*/ 0 w 6740979"/>
              <a:gd name="connsiteY4" fmla="*/ 6857999 h 6857999"/>
              <a:gd name="connsiteX5" fmla="*/ 0 w 6740979"/>
              <a:gd name="connsiteY5" fmla="*/ 6857999 h 6857999"/>
              <a:gd name="connsiteX6" fmla="*/ 0 w 6740979"/>
              <a:gd name="connsiteY6" fmla="*/ 0 h 6857999"/>
              <a:gd name="connsiteX0" fmla="*/ 0 w 6740979"/>
              <a:gd name="connsiteY0" fmla="*/ 0 h 6857999"/>
              <a:gd name="connsiteX1" fmla="*/ 6740979 w 6740979"/>
              <a:gd name="connsiteY1" fmla="*/ 8164 h 6857999"/>
              <a:gd name="connsiteX2" fmla="*/ 5442858 w 6740979"/>
              <a:gd name="connsiteY2" fmla="*/ 6857999 h 6857999"/>
              <a:gd name="connsiteX3" fmla="*/ 0 w 6740979"/>
              <a:gd name="connsiteY3" fmla="*/ 6857999 h 6857999"/>
              <a:gd name="connsiteX4" fmla="*/ 0 w 6740979"/>
              <a:gd name="connsiteY4" fmla="*/ 6857999 h 6857999"/>
              <a:gd name="connsiteX5" fmla="*/ 0 w 6740979"/>
              <a:gd name="connsiteY5" fmla="*/ 0 h 6857999"/>
              <a:gd name="connsiteX0" fmla="*/ 0 w 6740979"/>
              <a:gd name="connsiteY0" fmla="*/ 0 h 6857999"/>
              <a:gd name="connsiteX1" fmla="*/ 6740979 w 6740979"/>
              <a:gd name="connsiteY1" fmla="*/ 0 h 6857999"/>
              <a:gd name="connsiteX2" fmla="*/ 5442858 w 6740979"/>
              <a:gd name="connsiteY2" fmla="*/ 6857999 h 6857999"/>
              <a:gd name="connsiteX3" fmla="*/ 0 w 6740979"/>
              <a:gd name="connsiteY3" fmla="*/ 6857999 h 6857999"/>
              <a:gd name="connsiteX4" fmla="*/ 0 w 6740979"/>
              <a:gd name="connsiteY4" fmla="*/ 6857999 h 6857999"/>
              <a:gd name="connsiteX5" fmla="*/ 0 w 6740979"/>
              <a:gd name="connsiteY5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40979" h="6857999">
                <a:moveTo>
                  <a:pt x="0" y="0"/>
                </a:moveTo>
                <a:lnTo>
                  <a:pt x="6740979" y="0"/>
                </a:lnTo>
                <a:lnTo>
                  <a:pt x="5442858" y="6857999"/>
                </a:lnTo>
                <a:lnTo>
                  <a:pt x="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9804"/>
            </a:srgbClr>
          </a:solidFill>
        </p:spPr>
        <p:txBody>
          <a:bodyPr lIns="540000" tIns="684000" rIns="288000" bIns="4248000" anchor="t" anchorCtr="0"/>
          <a:lstStyle>
            <a:lvl1pPr algn="l">
              <a:defRPr sz="4800">
                <a:solidFill>
                  <a:schemeClr val="tx1"/>
                </a:solidFill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550863" y="2852936"/>
            <a:ext cx="4897437" cy="3312914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effectLst/>
              </a:defRPr>
            </a:lvl1pPr>
            <a:lvl2pPr>
              <a:defRPr sz="2000">
                <a:solidFill>
                  <a:schemeClr val="tx1"/>
                </a:solidFill>
                <a:effectLst/>
              </a:defRPr>
            </a:lvl2pPr>
            <a:lvl3pPr>
              <a:defRPr sz="1800">
                <a:solidFill>
                  <a:schemeClr val="tx1"/>
                </a:solidFill>
                <a:effectLst/>
              </a:defRPr>
            </a:lvl3pPr>
            <a:lvl4pPr>
              <a:defRPr sz="1600">
                <a:solidFill>
                  <a:schemeClr val="tx1"/>
                </a:solidFill>
                <a:effectLst/>
              </a:defRPr>
            </a:lvl4pPr>
            <a:lvl5pPr>
              <a:defRPr sz="1200">
                <a:solidFill>
                  <a:schemeClr val="tx1"/>
                </a:solidFill>
                <a:effectLst/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Text Placeholder 14"/>
          <p:cNvSpPr>
            <a:spLocks noGrp="1" noChangeAspect="1"/>
          </p:cNvSpPr>
          <p:nvPr>
            <p:ph type="body" sz="quarter" idx="15"/>
          </p:nvPr>
        </p:nvSpPr>
        <p:spPr>
          <a:xfrm>
            <a:off x="10921592" y="5636650"/>
            <a:ext cx="720000" cy="5292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5765790"/>
      </p:ext>
    </p:extLst>
  </p:cSld>
  <p:clrMapOvr>
    <a:masterClrMapping/>
  </p:clrMapOvr>
  <p:transition spd="med"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</p:spPr>
        <p:txBody>
          <a:bodyPr lIns="39600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 Click icon to change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9566C024-3FFB-437E-9CE3-FF63CB6433F8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6740979" cy="6857999"/>
          </a:xfrm>
          <a:custGeom>
            <a:avLst/>
            <a:gdLst>
              <a:gd name="connsiteX0" fmla="*/ 0 w 6096000"/>
              <a:gd name="connsiteY0" fmla="*/ 0 h 6857999"/>
              <a:gd name="connsiteX1" fmla="*/ 6096000 w 6096000"/>
              <a:gd name="connsiteY1" fmla="*/ 0 h 6857999"/>
              <a:gd name="connsiteX2" fmla="*/ 6096000 w 6096000"/>
              <a:gd name="connsiteY2" fmla="*/ 0 h 6857999"/>
              <a:gd name="connsiteX3" fmla="*/ 6096000 w 6096000"/>
              <a:gd name="connsiteY3" fmla="*/ 6857999 h 6857999"/>
              <a:gd name="connsiteX4" fmla="*/ 6096000 w 6096000"/>
              <a:gd name="connsiteY4" fmla="*/ 6857999 h 6857999"/>
              <a:gd name="connsiteX5" fmla="*/ 0 w 6096000"/>
              <a:gd name="connsiteY5" fmla="*/ 6857999 h 6857999"/>
              <a:gd name="connsiteX6" fmla="*/ 0 w 6096000"/>
              <a:gd name="connsiteY6" fmla="*/ 6857999 h 6857999"/>
              <a:gd name="connsiteX7" fmla="*/ 0 w 6096000"/>
              <a:gd name="connsiteY7" fmla="*/ 0 h 6857999"/>
              <a:gd name="connsiteX0" fmla="*/ 0 w 6740979"/>
              <a:gd name="connsiteY0" fmla="*/ 0 h 6857999"/>
              <a:gd name="connsiteX1" fmla="*/ 6096000 w 6740979"/>
              <a:gd name="connsiteY1" fmla="*/ 0 h 6857999"/>
              <a:gd name="connsiteX2" fmla="*/ 6740979 w 6740979"/>
              <a:gd name="connsiteY2" fmla="*/ 8164 h 6857999"/>
              <a:gd name="connsiteX3" fmla="*/ 6096000 w 6740979"/>
              <a:gd name="connsiteY3" fmla="*/ 6857999 h 6857999"/>
              <a:gd name="connsiteX4" fmla="*/ 6096000 w 6740979"/>
              <a:gd name="connsiteY4" fmla="*/ 6857999 h 6857999"/>
              <a:gd name="connsiteX5" fmla="*/ 0 w 6740979"/>
              <a:gd name="connsiteY5" fmla="*/ 6857999 h 6857999"/>
              <a:gd name="connsiteX6" fmla="*/ 0 w 6740979"/>
              <a:gd name="connsiteY6" fmla="*/ 6857999 h 6857999"/>
              <a:gd name="connsiteX7" fmla="*/ 0 w 6740979"/>
              <a:gd name="connsiteY7" fmla="*/ 0 h 6857999"/>
              <a:gd name="connsiteX0" fmla="*/ 0 w 6740979"/>
              <a:gd name="connsiteY0" fmla="*/ 0 h 6857999"/>
              <a:gd name="connsiteX1" fmla="*/ 6096000 w 6740979"/>
              <a:gd name="connsiteY1" fmla="*/ 0 h 6857999"/>
              <a:gd name="connsiteX2" fmla="*/ 6740979 w 6740979"/>
              <a:gd name="connsiteY2" fmla="*/ 8164 h 6857999"/>
              <a:gd name="connsiteX3" fmla="*/ 6096000 w 6740979"/>
              <a:gd name="connsiteY3" fmla="*/ 6857999 h 6857999"/>
              <a:gd name="connsiteX4" fmla="*/ 5442858 w 6740979"/>
              <a:gd name="connsiteY4" fmla="*/ 6857999 h 6857999"/>
              <a:gd name="connsiteX5" fmla="*/ 0 w 6740979"/>
              <a:gd name="connsiteY5" fmla="*/ 6857999 h 6857999"/>
              <a:gd name="connsiteX6" fmla="*/ 0 w 6740979"/>
              <a:gd name="connsiteY6" fmla="*/ 6857999 h 6857999"/>
              <a:gd name="connsiteX7" fmla="*/ 0 w 6740979"/>
              <a:gd name="connsiteY7" fmla="*/ 0 h 6857999"/>
              <a:gd name="connsiteX0" fmla="*/ 0 w 6740979"/>
              <a:gd name="connsiteY0" fmla="*/ 0 h 6857999"/>
              <a:gd name="connsiteX1" fmla="*/ 6096000 w 6740979"/>
              <a:gd name="connsiteY1" fmla="*/ 0 h 6857999"/>
              <a:gd name="connsiteX2" fmla="*/ 6740979 w 6740979"/>
              <a:gd name="connsiteY2" fmla="*/ 8164 h 6857999"/>
              <a:gd name="connsiteX3" fmla="*/ 5442858 w 6740979"/>
              <a:gd name="connsiteY3" fmla="*/ 6857999 h 6857999"/>
              <a:gd name="connsiteX4" fmla="*/ 0 w 6740979"/>
              <a:gd name="connsiteY4" fmla="*/ 6857999 h 6857999"/>
              <a:gd name="connsiteX5" fmla="*/ 0 w 6740979"/>
              <a:gd name="connsiteY5" fmla="*/ 6857999 h 6857999"/>
              <a:gd name="connsiteX6" fmla="*/ 0 w 6740979"/>
              <a:gd name="connsiteY6" fmla="*/ 0 h 6857999"/>
              <a:gd name="connsiteX0" fmla="*/ 0 w 6740979"/>
              <a:gd name="connsiteY0" fmla="*/ 0 h 6857999"/>
              <a:gd name="connsiteX1" fmla="*/ 6740979 w 6740979"/>
              <a:gd name="connsiteY1" fmla="*/ 8164 h 6857999"/>
              <a:gd name="connsiteX2" fmla="*/ 5442858 w 6740979"/>
              <a:gd name="connsiteY2" fmla="*/ 6857999 h 6857999"/>
              <a:gd name="connsiteX3" fmla="*/ 0 w 6740979"/>
              <a:gd name="connsiteY3" fmla="*/ 6857999 h 6857999"/>
              <a:gd name="connsiteX4" fmla="*/ 0 w 6740979"/>
              <a:gd name="connsiteY4" fmla="*/ 6857999 h 6857999"/>
              <a:gd name="connsiteX5" fmla="*/ 0 w 6740979"/>
              <a:gd name="connsiteY5" fmla="*/ 0 h 6857999"/>
              <a:gd name="connsiteX0" fmla="*/ 0 w 6740979"/>
              <a:gd name="connsiteY0" fmla="*/ 0 h 6857999"/>
              <a:gd name="connsiteX1" fmla="*/ 6740979 w 6740979"/>
              <a:gd name="connsiteY1" fmla="*/ 0 h 6857999"/>
              <a:gd name="connsiteX2" fmla="*/ 5442858 w 6740979"/>
              <a:gd name="connsiteY2" fmla="*/ 6857999 h 6857999"/>
              <a:gd name="connsiteX3" fmla="*/ 0 w 6740979"/>
              <a:gd name="connsiteY3" fmla="*/ 6857999 h 6857999"/>
              <a:gd name="connsiteX4" fmla="*/ 0 w 6740979"/>
              <a:gd name="connsiteY4" fmla="*/ 6857999 h 6857999"/>
              <a:gd name="connsiteX5" fmla="*/ 0 w 6740979"/>
              <a:gd name="connsiteY5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40979" h="6857999">
                <a:moveTo>
                  <a:pt x="0" y="0"/>
                </a:moveTo>
                <a:lnTo>
                  <a:pt x="6740979" y="0"/>
                </a:lnTo>
                <a:lnTo>
                  <a:pt x="5442858" y="6857999"/>
                </a:lnTo>
                <a:lnTo>
                  <a:pt x="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41CD52">
              <a:alpha val="80000"/>
            </a:srgbClr>
          </a:solidFill>
        </p:spPr>
        <p:txBody>
          <a:bodyPr lIns="540000" tIns="684000" rIns="288000" bIns="4248000" anchor="t" anchorCtr="0"/>
          <a:lstStyle>
            <a:lvl1pPr algn="l">
              <a:defRPr sz="4800">
                <a:solidFill>
                  <a:schemeClr val="tx1"/>
                </a:solidFill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550863" y="2852936"/>
            <a:ext cx="4897437" cy="3312914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effectLst/>
              </a:defRPr>
            </a:lvl1pPr>
            <a:lvl2pPr>
              <a:defRPr sz="2000">
                <a:solidFill>
                  <a:schemeClr val="tx1"/>
                </a:solidFill>
                <a:effectLst/>
              </a:defRPr>
            </a:lvl2pPr>
            <a:lvl3pPr>
              <a:defRPr sz="1800">
                <a:solidFill>
                  <a:schemeClr val="tx1"/>
                </a:solidFill>
                <a:effectLst/>
              </a:defRPr>
            </a:lvl3pPr>
            <a:lvl4pPr>
              <a:defRPr sz="1600">
                <a:solidFill>
                  <a:schemeClr val="tx1"/>
                </a:solidFill>
                <a:effectLst/>
              </a:defRPr>
            </a:lvl4pPr>
            <a:lvl5pPr>
              <a:defRPr sz="1200">
                <a:solidFill>
                  <a:schemeClr val="tx1"/>
                </a:solidFill>
                <a:effectLst/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Text Placeholder 14"/>
          <p:cNvSpPr>
            <a:spLocks noGrp="1" noChangeAspect="1"/>
          </p:cNvSpPr>
          <p:nvPr>
            <p:ph type="body" sz="quarter" idx="15"/>
          </p:nvPr>
        </p:nvSpPr>
        <p:spPr>
          <a:xfrm>
            <a:off x="10921592" y="5636650"/>
            <a:ext cx="720000" cy="5292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8039164"/>
      </p:ext>
    </p:extLst>
  </p:cSld>
  <p:clrMapOvr>
    <a:masterClrMapping/>
  </p:clrMapOvr>
  <p:transition spd="med"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0864" y="1844675"/>
            <a:ext cx="5257104" cy="43211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84032" y="1844675"/>
            <a:ext cx="5257106" cy="43211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17914-6757-43ED-8757-DFDFC05A67C3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036325803"/>
      </p:ext>
    </p:extLst>
  </p:cSld>
  <p:clrMapOvr>
    <a:masterClrMapping/>
  </p:clrMapOvr>
  <p:transition spd="med"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5758210" y="1268760"/>
            <a:ext cx="6433791" cy="5589240"/>
          </a:xfrm>
          <a:custGeom>
            <a:avLst/>
            <a:gdLst/>
            <a:ahLst/>
            <a:cxnLst/>
            <a:rect l="l" t="t" r="r" b="b"/>
            <a:pathLst>
              <a:path w="6433791" h="5589240">
                <a:moveTo>
                  <a:pt x="6433790" y="0"/>
                </a:moveTo>
                <a:lnTo>
                  <a:pt x="6433791" y="0"/>
                </a:lnTo>
                <a:lnTo>
                  <a:pt x="6433791" y="5589240"/>
                </a:lnTo>
                <a:lnTo>
                  <a:pt x="985491" y="5589240"/>
                </a:lnTo>
                <a:lnTo>
                  <a:pt x="0" y="371930"/>
                </a:lnTo>
                <a:lnTo>
                  <a:pt x="6433759" y="144016"/>
                </a:lnTo>
                <a:lnTo>
                  <a:pt x="6433790" y="144016"/>
                </a:lnTo>
                <a:lnTo>
                  <a:pt x="6433790" y="1440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844673"/>
          </a:xfrm>
          <a:custGeom>
            <a:avLst/>
            <a:gdLst/>
            <a:ahLst/>
            <a:cxnLst/>
            <a:rect l="l" t="t" r="r" b="b"/>
            <a:pathLst>
              <a:path w="12192000" h="1844673">
                <a:moveTo>
                  <a:pt x="0" y="0"/>
                </a:moveTo>
                <a:lnTo>
                  <a:pt x="12192000" y="0"/>
                </a:lnTo>
                <a:lnTo>
                  <a:pt x="12192000" y="1412775"/>
                </a:lnTo>
                <a:lnTo>
                  <a:pt x="12192000" y="1412776"/>
                </a:lnTo>
                <a:lnTo>
                  <a:pt x="12191969" y="1412776"/>
                </a:lnTo>
                <a:lnTo>
                  <a:pt x="0" y="1844673"/>
                </a:lnTo>
                <a:lnTo>
                  <a:pt x="0" y="1412776"/>
                </a:lnTo>
                <a:lnTo>
                  <a:pt x="0" y="141277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7EF2-4523-4BEE-A7B1-C63194E17AF0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913" y="6381328"/>
            <a:ext cx="8136632" cy="143297"/>
          </a:xfrm>
        </p:spPr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550863" y="2205038"/>
            <a:ext cx="4897437" cy="38162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6743701" y="2205038"/>
            <a:ext cx="4897438" cy="38162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1151163" y="6165850"/>
            <a:ext cx="489975" cy="360040"/>
            <a:chOff x="11151163" y="6165850"/>
            <a:chExt cx="489975" cy="360040"/>
          </a:xfrm>
        </p:grpSpPr>
        <p:sp>
          <p:nvSpPr>
            <p:cNvPr id="17" name="Snip Diagonal Corner Rectangle 16"/>
            <p:cNvSpPr/>
            <p:nvPr userDrawn="1"/>
          </p:nvSpPr>
          <p:spPr>
            <a:xfrm>
              <a:off x="11151538" y="6165850"/>
              <a:ext cx="489600" cy="360040"/>
            </a:xfrm>
            <a:prstGeom prst="snip2DiagRect">
              <a:avLst>
                <a:gd name="adj1" fmla="val 1960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8" name="Freeform 6"/>
            <p:cNvSpPr>
              <a:spLocks noChangeAspect="1" noEditPoints="1"/>
            </p:cNvSpPr>
            <p:nvPr userDrawn="1"/>
          </p:nvSpPr>
          <p:spPr bwMode="auto">
            <a:xfrm>
              <a:off x="11151163" y="6165850"/>
              <a:ext cx="489975" cy="360000"/>
            </a:xfrm>
            <a:custGeom>
              <a:avLst/>
              <a:gdLst>
                <a:gd name="T0" fmla="*/ 2431 w 3438"/>
                <a:gd name="T1" fmla="*/ 1652 h 2526"/>
                <a:gd name="T2" fmla="*/ 2460 w 3438"/>
                <a:gd name="T3" fmla="*/ 1720 h 2526"/>
                <a:gd name="T4" fmla="*/ 2533 w 3438"/>
                <a:gd name="T5" fmla="*/ 1741 h 2526"/>
                <a:gd name="T6" fmla="*/ 2577 w 3438"/>
                <a:gd name="T7" fmla="*/ 1947 h 2526"/>
                <a:gd name="T8" fmla="*/ 2406 w 3438"/>
                <a:gd name="T9" fmla="*/ 1943 h 2526"/>
                <a:gd name="T10" fmla="*/ 2298 w 3438"/>
                <a:gd name="T11" fmla="*/ 1903 h 2526"/>
                <a:gd name="T12" fmla="*/ 2226 w 3438"/>
                <a:gd name="T13" fmla="*/ 1815 h 2526"/>
                <a:gd name="T14" fmla="*/ 2192 w 3438"/>
                <a:gd name="T15" fmla="*/ 1655 h 2526"/>
                <a:gd name="T16" fmla="*/ 2188 w 3438"/>
                <a:gd name="T17" fmla="*/ 842 h 2526"/>
                <a:gd name="T18" fmla="*/ 1012 w 3438"/>
                <a:gd name="T19" fmla="*/ 1663 h 2526"/>
                <a:gd name="T20" fmla="*/ 1105 w 3438"/>
                <a:gd name="T21" fmla="*/ 1736 h 2526"/>
                <a:gd name="T22" fmla="*/ 1218 w 3438"/>
                <a:gd name="T23" fmla="*/ 1764 h 2526"/>
                <a:gd name="T24" fmla="*/ 1376 w 3438"/>
                <a:gd name="T25" fmla="*/ 1760 h 2526"/>
                <a:gd name="T26" fmla="*/ 1481 w 3438"/>
                <a:gd name="T27" fmla="*/ 1724 h 2526"/>
                <a:gd name="T28" fmla="*/ 1553 w 3438"/>
                <a:gd name="T29" fmla="*/ 1657 h 2526"/>
                <a:gd name="T30" fmla="*/ 1603 w 3438"/>
                <a:gd name="T31" fmla="*/ 1536 h 2526"/>
                <a:gd name="T32" fmla="*/ 1633 w 3438"/>
                <a:gd name="T33" fmla="*/ 1326 h 2526"/>
                <a:gd name="T34" fmla="*/ 1628 w 3438"/>
                <a:gd name="T35" fmla="*/ 1050 h 2526"/>
                <a:gd name="T36" fmla="*/ 1585 w 3438"/>
                <a:gd name="T37" fmla="*/ 844 h 2526"/>
                <a:gd name="T38" fmla="*/ 1514 w 3438"/>
                <a:gd name="T39" fmla="*/ 729 h 2526"/>
                <a:gd name="T40" fmla="*/ 1425 w 3438"/>
                <a:gd name="T41" fmla="*/ 675 h 2526"/>
                <a:gd name="T42" fmla="*/ 1280 w 3438"/>
                <a:gd name="T43" fmla="*/ 653 h 2526"/>
                <a:gd name="T44" fmla="*/ 1154 w 3438"/>
                <a:gd name="T45" fmla="*/ 669 h 2526"/>
                <a:gd name="T46" fmla="*/ 1046 w 3438"/>
                <a:gd name="T47" fmla="*/ 729 h 2526"/>
                <a:gd name="T48" fmla="*/ 985 w 3438"/>
                <a:gd name="T49" fmla="*/ 815 h 2526"/>
                <a:gd name="T50" fmla="*/ 938 w 3438"/>
                <a:gd name="T51" fmla="*/ 990 h 2526"/>
                <a:gd name="T52" fmla="*/ 923 w 3438"/>
                <a:gd name="T53" fmla="*/ 1254 h 2526"/>
                <a:gd name="T54" fmla="*/ 947 w 3438"/>
                <a:gd name="T55" fmla="*/ 1497 h 2526"/>
                <a:gd name="T56" fmla="*/ 998 w 3438"/>
                <a:gd name="T57" fmla="*/ 1641 h 2526"/>
                <a:gd name="T58" fmla="*/ 1142 w 3438"/>
                <a:gd name="T59" fmla="*/ 1970 h 2526"/>
                <a:gd name="T60" fmla="*/ 992 w 3438"/>
                <a:gd name="T61" fmla="*/ 1933 h 2526"/>
                <a:gd name="T62" fmla="*/ 864 w 3438"/>
                <a:gd name="T63" fmla="*/ 1857 h 2526"/>
                <a:gd name="T64" fmla="*/ 798 w 3438"/>
                <a:gd name="T65" fmla="*/ 1784 h 2526"/>
                <a:gd name="T66" fmla="*/ 731 w 3438"/>
                <a:gd name="T67" fmla="*/ 1645 h 2526"/>
                <a:gd name="T68" fmla="*/ 681 w 3438"/>
                <a:gd name="T69" fmla="*/ 1402 h 2526"/>
                <a:gd name="T70" fmla="*/ 674 w 3438"/>
                <a:gd name="T71" fmla="*/ 1124 h 2526"/>
                <a:gd name="T72" fmla="*/ 716 w 3438"/>
                <a:gd name="T73" fmla="*/ 839 h 2526"/>
                <a:gd name="T74" fmla="*/ 777 w 3438"/>
                <a:gd name="T75" fmla="*/ 684 h 2526"/>
                <a:gd name="T76" fmla="*/ 856 w 3438"/>
                <a:gd name="T77" fmla="*/ 579 h 2526"/>
                <a:gd name="T78" fmla="*/ 966 w 3438"/>
                <a:gd name="T79" fmla="*/ 502 h 2526"/>
                <a:gd name="T80" fmla="*/ 1125 w 3438"/>
                <a:gd name="T81" fmla="*/ 454 h 2526"/>
                <a:gd name="T82" fmla="*/ 1301 w 3438"/>
                <a:gd name="T83" fmla="*/ 443 h 2526"/>
                <a:gd name="T84" fmla="*/ 1471 w 3438"/>
                <a:gd name="T85" fmla="*/ 461 h 2526"/>
                <a:gd name="T86" fmla="*/ 1634 w 3438"/>
                <a:gd name="T87" fmla="*/ 524 h 2526"/>
                <a:gd name="T88" fmla="*/ 1723 w 3438"/>
                <a:gd name="T89" fmla="*/ 599 h 2526"/>
                <a:gd name="T90" fmla="*/ 1809 w 3438"/>
                <a:gd name="T91" fmla="*/ 740 h 2526"/>
                <a:gd name="T92" fmla="*/ 1867 w 3438"/>
                <a:gd name="T93" fmla="*/ 951 h 2526"/>
                <a:gd name="T94" fmla="*/ 1885 w 3438"/>
                <a:gd name="T95" fmla="*/ 1250 h 2526"/>
                <a:gd name="T96" fmla="*/ 1871 w 3438"/>
                <a:gd name="T97" fmla="*/ 1454 h 2526"/>
                <a:gd name="T98" fmla="*/ 1830 w 3438"/>
                <a:gd name="T99" fmla="*/ 1639 h 2526"/>
                <a:gd name="T100" fmla="*/ 1768 w 3438"/>
                <a:gd name="T101" fmla="*/ 1765 h 2526"/>
                <a:gd name="T102" fmla="*/ 1663 w 3438"/>
                <a:gd name="T103" fmla="*/ 1874 h 2526"/>
                <a:gd name="T104" fmla="*/ 1375 w 3438"/>
                <a:gd name="T105" fmla="*/ 1973 h 2526"/>
                <a:gd name="T106" fmla="*/ 2359 w 3438"/>
                <a:gd name="T107" fmla="*/ 0 h 2526"/>
                <a:gd name="T108" fmla="*/ 0 w 3438"/>
                <a:gd name="T109" fmla="*/ 2526 h 2526"/>
                <a:gd name="T110" fmla="*/ 3438 w 3438"/>
                <a:gd name="T111" fmla="*/ 1255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8" h="2526">
                  <a:moveTo>
                    <a:pt x="2724" y="1043"/>
                  </a:moveTo>
                  <a:lnTo>
                    <a:pt x="2423" y="1043"/>
                  </a:lnTo>
                  <a:lnTo>
                    <a:pt x="2423" y="1521"/>
                  </a:lnTo>
                  <a:lnTo>
                    <a:pt x="2423" y="1553"/>
                  </a:lnTo>
                  <a:lnTo>
                    <a:pt x="2424" y="1582"/>
                  </a:lnTo>
                  <a:lnTo>
                    <a:pt x="2425" y="1608"/>
                  </a:lnTo>
                  <a:lnTo>
                    <a:pt x="2428" y="1632"/>
                  </a:lnTo>
                  <a:lnTo>
                    <a:pt x="2431" y="1652"/>
                  </a:lnTo>
                  <a:lnTo>
                    <a:pt x="2434" y="1670"/>
                  </a:lnTo>
                  <a:lnTo>
                    <a:pt x="2438" y="1684"/>
                  </a:lnTo>
                  <a:lnTo>
                    <a:pt x="2442" y="1697"/>
                  </a:lnTo>
                  <a:lnTo>
                    <a:pt x="2446" y="1702"/>
                  </a:lnTo>
                  <a:lnTo>
                    <a:pt x="2449" y="1707"/>
                  </a:lnTo>
                  <a:lnTo>
                    <a:pt x="2452" y="1711"/>
                  </a:lnTo>
                  <a:lnTo>
                    <a:pt x="2456" y="1716"/>
                  </a:lnTo>
                  <a:lnTo>
                    <a:pt x="2460" y="1720"/>
                  </a:lnTo>
                  <a:lnTo>
                    <a:pt x="2466" y="1724"/>
                  </a:lnTo>
                  <a:lnTo>
                    <a:pt x="2477" y="1729"/>
                  </a:lnTo>
                  <a:lnTo>
                    <a:pt x="2491" y="1735"/>
                  </a:lnTo>
                  <a:lnTo>
                    <a:pt x="2499" y="1736"/>
                  </a:lnTo>
                  <a:lnTo>
                    <a:pt x="2506" y="1738"/>
                  </a:lnTo>
                  <a:lnTo>
                    <a:pt x="2514" y="1739"/>
                  </a:lnTo>
                  <a:lnTo>
                    <a:pt x="2523" y="1739"/>
                  </a:lnTo>
                  <a:lnTo>
                    <a:pt x="2533" y="1741"/>
                  </a:lnTo>
                  <a:lnTo>
                    <a:pt x="2542" y="1741"/>
                  </a:lnTo>
                  <a:lnTo>
                    <a:pt x="2722" y="1734"/>
                  </a:lnTo>
                  <a:lnTo>
                    <a:pt x="2732" y="1923"/>
                  </a:lnTo>
                  <a:lnTo>
                    <a:pt x="2697" y="1929"/>
                  </a:lnTo>
                  <a:lnTo>
                    <a:pt x="2664" y="1935"/>
                  </a:lnTo>
                  <a:lnTo>
                    <a:pt x="2633" y="1941"/>
                  </a:lnTo>
                  <a:lnTo>
                    <a:pt x="2603" y="1944"/>
                  </a:lnTo>
                  <a:lnTo>
                    <a:pt x="2577" y="1947"/>
                  </a:lnTo>
                  <a:lnTo>
                    <a:pt x="2553" y="1950"/>
                  </a:lnTo>
                  <a:lnTo>
                    <a:pt x="2530" y="1951"/>
                  </a:lnTo>
                  <a:lnTo>
                    <a:pt x="2510" y="1952"/>
                  </a:lnTo>
                  <a:lnTo>
                    <a:pt x="2487" y="1951"/>
                  </a:lnTo>
                  <a:lnTo>
                    <a:pt x="2466" y="1950"/>
                  </a:lnTo>
                  <a:lnTo>
                    <a:pt x="2445" y="1948"/>
                  </a:lnTo>
                  <a:lnTo>
                    <a:pt x="2425" y="1946"/>
                  </a:lnTo>
                  <a:lnTo>
                    <a:pt x="2406" y="1943"/>
                  </a:lnTo>
                  <a:lnTo>
                    <a:pt x="2388" y="1939"/>
                  </a:lnTo>
                  <a:lnTo>
                    <a:pt x="2370" y="1935"/>
                  </a:lnTo>
                  <a:lnTo>
                    <a:pt x="2362" y="1933"/>
                  </a:lnTo>
                  <a:lnTo>
                    <a:pt x="2354" y="1930"/>
                  </a:lnTo>
                  <a:lnTo>
                    <a:pt x="2339" y="1925"/>
                  </a:lnTo>
                  <a:lnTo>
                    <a:pt x="2324" y="1918"/>
                  </a:lnTo>
                  <a:lnTo>
                    <a:pt x="2311" y="1911"/>
                  </a:lnTo>
                  <a:lnTo>
                    <a:pt x="2298" y="1903"/>
                  </a:lnTo>
                  <a:lnTo>
                    <a:pt x="2286" y="1896"/>
                  </a:lnTo>
                  <a:lnTo>
                    <a:pt x="2276" y="1887"/>
                  </a:lnTo>
                  <a:lnTo>
                    <a:pt x="2265" y="1877"/>
                  </a:lnTo>
                  <a:lnTo>
                    <a:pt x="2256" y="1866"/>
                  </a:lnTo>
                  <a:lnTo>
                    <a:pt x="2249" y="1855"/>
                  </a:lnTo>
                  <a:lnTo>
                    <a:pt x="2241" y="1843"/>
                  </a:lnTo>
                  <a:lnTo>
                    <a:pt x="2233" y="1829"/>
                  </a:lnTo>
                  <a:lnTo>
                    <a:pt x="2226" y="1815"/>
                  </a:lnTo>
                  <a:lnTo>
                    <a:pt x="2220" y="1799"/>
                  </a:lnTo>
                  <a:lnTo>
                    <a:pt x="2215" y="1782"/>
                  </a:lnTo>
                  <a:lnTo>
                    <a:pt x="2209" y="1764"/>
                  </a:lnTo>
                  <a:lnTo>
                    <a:pt x="2205" y="1744"/>
                  </a:lnTo>
                  <a:lnTo>
                    <a:pt x="2201" y="1724"/>
                  </a:lnTo>
                  <a:lnTo>
                    <a:pt x="2198" y="1702"/>
                  </a:lnTo>
                  <a:lnTo>
                    <a:pt x="2195" y="1679"/>
                  </a:lnTo>
                  <a:lnTo>
                    <a:pt x="2192" y="1655"/>
                  </a:lnTo>
                  <a:lnTo>
                    <a:pt x="2190" y="1630"/>
                  </a:lnTo>
                  <a:lnTo>
                    <a:pt x="2189" y="1603"/>
                  </a:lnTo>
                  <a:lnTo>
                    <a:pt x="2188" y="1575"/>
                  </a:lnTo>
                  <a:lnTo>
                    <a:pt x="2188" y="1547"/>
                  </a:lnTo>
                  <a:lnTo>
                    <a:pt x="2188" y="1043"/>
                  </a:lnTo>
                  <a:lnTo>
                    <a:pt x="2021" y="1043"/>
                  </a:lnTo>
                  <a:lnTo>
                    <a:pt x="2021" y="842"/>
                  </a:lnTo>
                  <a:lnTo>
                    <a:pt x="2188" y="842"/>
                  </a:lnTo>
                  <a:lnTo>
                    <a:pt x="2188" y="526"/>
                  </a:lnTo>
                  <a:lnTo>
                    <a:pt x="2423" y="526"/>
                  </a:lnTo>
                  <a:lnTo>
                    <a:pt x="2423" y="842"/>
                  </a:lnTo>
                  <a:lnTo>
                    <a:pt x="2724" y="842"/>
                  </a:lnTo>
                  <a:lnTo>
                    <a:pt x="2724" y="1043"/>
                  </a:lnTo>
                  <a:close/>
                  <a:moveTo>
                    <a:pt x="998" y="1641"/>
                  </a:moveTo>
                  <a:lnTo>
                    <a:pt x="1007" y="1656"/>
                  </a:lnTo>
                  <a:lnTo>
                    <a:pt x="1012" y="1663"/>
                  </a:lnTo>
                  <a:lnTo>
                    <a:pt x="1018" y="1670"/>
                  </a:lnTo>
                  <a:lnTo>
                    <a:pt x="1029" y="1683"/>
                  </a:lnTo>
                  <a:lnTo>
                    <a:pt x="1043" y="1696"/>
                  </a:lnTo>
                  <a:lnTo>
                    <a:pt x="1056" y="1707"/>
                  </a:lnTo>
                  <a:lnTo>
                    <a:pt x="1072" y="1718"/>
                  </a:lnTo>
                  <a:lnTo>
                    <a:pt x="1088" y="1727"/>
                  </a:lnTo>
                  <a:lnTo>
                    <a:pt x="1097" y="1732"/>
                  </a:lnTo>
                  <a:lnTo>
                    <a:pt x="1105" y="1736"/>
                  </a:lnTo>
                  <a:lnTo>
                    <a:pt x="1123" y="1743"/>
                  </a:lnTo>
                  <a:lnTo>
                    <a:pt x="1143" y="1750"/>
                  </a:lnTo>
                  <a:lnTo>
                    <a:pt x="1153" y="1753"/>
                  </a:lnTo>
                  <a:lnTo>
                    <a:pt x="1163" y="1755"/>
                  </a:lnTo>
                  <a:lnTo>
                    <a:pt x="1185" y="1760"/>
                  </a:lnTo>
                  <a:lnTo>
                    <a:pt x="1195" y="1762"/>
                  </a:lnTo>
                  <a:lnTo>
                    <a:pt x="1207" y="1763"/>
                  </a:lnTo>
                  <a:lnTo>
                    <a:pt x="1218" y="1764"/>
                  </a:lnTo>
                  <a:lnTo>
                    <a:pt x="1230" y="1765"/>
                  </a:lnTo>
                  <a:lnTo>
                    <a:pt x="1254" y="1768"/>
                  </a:lnTo>
                  <a:lnTo>
                    <a:pt x="1280" y="1768"/>
                  </a:lnTo>
                  <a:lnTo>
                    <a:pt x="1306" y="1768"/>
                  </a:lnTo>
                  <a:lnTo>
                    <a:pt x="1330" y="1765"/>
                  </a:lnTo>
                  <a:lnTo>
                    <a:pt x="1342" y="1764"/>
                  </a:lnTo>
                  <a:lnTo>
                    <a:pt x="1353" y="1763"/>
                  </a:lnTo>
                  <a:lnTo>
                    <a:pt x="1376" y="1760"/>
                  </a:lnTo>
                  <a:lnTo>
                    <a:pt x="1397" y="1755"/>
                  </a:lnTo>
                  <a:lnTo>
                    <a:pt x="1418" y="1750"/>
                  </a:lnTo>
                  <a:lnTo>
                    <a:pt x="1428" y="1747"/>
                  </a:lnTo>
                  <a:lnTo>
                    <a:pt x="1437" y="1744"/>
                  </a:lnTo>
                  <a:lnTo>
                    <a:pt x="1455" y="1736"/>
                  </a:lnTo>
                  <a:lnTo>
                    <a:pt x="1464" y="1733"/>
                  </a:lnTo>
                  <a:lnTo>
                    <a:pt x="1473" y="1728"/>
                  </a:lnTo>
                  <a:lnTo>
                    <a:pt x="1481" y="1724"/>
                  </a:lnTo>
                  <a:lnTo>
                    <a:pt x="1489" y="1719"/>
                  </a:lnTo>
                  <a:lnTo>
                    <a:pt x="1503" y="1708"/>
                  </a:lnTo>
                  <a:lnTo>
                    <a:pt x="1510" y="1703"/>
                  </a:lnTo>
                  <a:lnTo>
                    <a:pt x="1517" y="1697"/>
                  </a:lnTo>
                  <a:lnTo>
                    <a:pt x="1530" y="1685"/>
                  </a:lnTo>
                  <a:lnTo>
                    <a:pt x="1536" y="1679"/>
                  </a:lnTo>
                  <a:lnTo>
                    <a:pt x="1541" y="1672"/>
                  </a:lnTo>
                  <a:lnTo>
                    <a:pt x="1553" y="1657"/>
                  </a:lnTo>
                  <a:lnTo>
                    <a:pt x="1562" y="1643"/>
                  </a:lnTo>
                  <a:lnTo>
                    <a:pt x="1571" y="1626"/>
                  </a:lnTo>
                  <a:lnTo>
                    <a:pt x="1579" y="1609"/>
                  </a:lnTo>
                  <a:lnTo>
                    <a:pt x="1583" y="1599"/>
                  </a:lnTo>
                  <a:lnTo>
                    <a:pt x="1587" y="1590"/>
                  </a:lnTo>
                  <a:lnTo>
                    <a:pt x="1594" y="1570"/>
                  </a:lnTo>
                  <a:lnTo>
                    <a:pt x="1600" y="1547"/>
                  </a:lnTo>
                  <a:lnTo>
                    <a:pt x="1603" y="1536"/>
                  </a:lnTo>
                  <a:lnTo>
                    <a:pt x="1607" y="1525"/>
                  </a:lnTo>
                  <a:lnTo>
                    <a:pt x="1612" y="1500"/>
                  </a:lnTo>
                  <a:lnTo>
                    <a:pt x="1617" y="1474"/>
                  </a:lnTo>
                  <a:lnTo>
                    <a:pt x="1621" y="1447"/>
                  </a:lnTo>
                  <a:lnTo>
                    <a:pt x="1625" y="1419"/>
                  </a:lnTo>
                  <a:lnTo>
                    <a:pt x="1628" y="1389"/>
                  </a:lnTo>
                  <a:lnTo>
                    <a:pt x="1630" y="1359"/>
                  </a:lnTo>
                  <a:lnTo>
                    <a:pt x="1633" y="1326"/>
                  </a:lnTo>
                  <a:lnTo>
                    <a:pt x="1634" y="1292"/>
                  </a:lnTo>
                  <a:lnTo>
                    <a:pt x="1635" y="1256"/>
                  </a:lnTo>
                  <a:lnTo>
                    <a:pt x="1635" y="1220"/>
                  </a:lnTo>
                  <a:lnTo>
                    <a:pt x="1635" y="1183"/>
                  </a:lnTo>
                  <a:lnTo>
                    <a:pt x="1634" y="1148"/>
                  </a:lnTo>
                  <a:lnTo>
                    <a:pt x="1633" y="1115"/>
                  </a:lnTo>
                  <a:lnTo>
                    <a:pt x="1630" y="1081"/>
                  </a:lnTo>
                  <a:lnTo>
                    <a:pt x="1628" y="1050"/>
                  </a:lnTo>
                  <a:lnTo>
                    <a:pt x="1625" y="1020"/>
                  </a:lnTo>
                  <a:lnTo>
                    <a:pt x="1620" y="991"/>
                  </a:lnTo>
                  <a:lnTo>
                    <a:pt x="1616" y="963"/>
                  </a:lnTo>
                  <a:lnTo>
                    <a:pt x="1611" y="937"/>
                  </a:lnTo>
                  <a:lnTo>
                    <a:pt x="1606" y="911"/>
                  </a:lnTo>
                  <a:lnTo>
                    <a:pt x="1600" y="888"/>
                  </a:lnTo>
                  <a:lnTo>
                    <a:pt x="1593" y="865"/>
                  </a:lnTo>
                  <a:lnTo>
                    <a:pt x="1585" y="844"/>
                  </a:lnTo>
                  <a:lnTo>
                    <a:pt x="1578" y="824"/>
                  </a:lnTo>
                  <a:lnTo>
                    <a:pt x="1568" y="806"/>
                  </a:lnTo>
                  <a:lnTo>
                    <a:pt x="1559" y="788"/>
                  </a:lnTo>
                  <a:lnTo>
                    <a:pt x="1550" y="772"/>
                  </a:lnTo>
                  <a:lnTo>
                    <a:pt x="1545" y="764"/>
                  </a:lnTo>
                  <a:lnTo>
                    <a:pt x="1539" y="756"/>
                  </a:lnTo>
                  <a:lnTo>
                    <a:pt x="1527" y="742"/>
                  </a:lnTo>
                  <a:lnTo>
                    <a:pt x="1514" y="729"/>
                  </a:lnTo>
                  <a:lnTo>
                    <a:pt x="1508" y="723"/>
                  </a:lnTo>
                  <a:lnTo>
                    <a:pt x="1500" y="717"/>
                  </a:lnTo>
                  <a:lnTo>
                    <a:pt x="1493" y="711"/>
                  </a:lnTo>
                  <a:lnTo>
                    <a:pt x="1485" y="706"/>
                  </a:lnTo>
                  <a:lnTo>
                    <a:pt x="1469" y="696"/>
                  </a:lnTo>
                  <a:lnTo>
                    <a:pt x="1453" y="687"/>
                  </a:lnTo>
                  <a:lnTo>
                    <a:pt x="1435" y="679"/>
                  </a:lnTo>
                  <a:lnTo>
                    <a:pt x="1425" y="675"/>
                  </a:lnTo>
                  <a:lnTo>
                    <a:pt x="1415" y="672"/>
                  </a:lnTo>
                  <a:lnTo>
                    <a:pt x="1395" y="666"/>
                  </a:lnTo>
                  <a:lnTo>
                    <a:pt x="1375" y="662"/>
                  </a:lnTo>
                  <a:lnTo>
                    <a:pt x="1352" y="657"/>
                  </a:lnTo>
                  <a:lnTo>
                    <a:pt x="1341" y="656"/>
                  </a:lnTo>
                  <a:lnTo>
                    <a:pt x="1330" y="655"/>
                  </a:lnTo>
                  <a:lnTo>
                    <a:pt x="1305" y="654"/>
                  </a:lnTo>
                  <a:lnTo>
                    <a:pt x="1280" y="653"/>
                  </a:lnTo>
                  <a:lnTo>
                    <a:pt x="1255" y="654"/>
                  </a:lnTo>
                  <a:lnTo>
                    <a:pt x="1243" y="654"/>
                  </a:lnTo>
                  <a:lnTo>
                    <a:pt x="1231" y="655"/>
                  </a:lnTo>
                  <a:lnTo>
                    <a:pt x="1219" y="656"/>
                  </a:lnTo>
                  <a:lnTo>
                    <a:pt x="1208" y="657"/>
                  </a:lnTo>
                  <a:lnTo>
                    <a:pt x="1186" y="662"/>
                  </a:lnTo>
                  <a:lnTo>
                    <a:pt x="1165" y="666"/>
                  </a:lnTo>
                  <a:lnTo>
                    <a:pt x="1154" y="669"/>
                  </a:lnTo>
                  <a:lnTo>
                    <a:pt x="1145" y="672"/>
                  </a:lnTo>
                  <a:lnTo>
                    <a:pt x="1126" y="679"/>
                  </a:lnTo>
                  <a:lnTo>
                    <a:pt x="1108" y="687"/>
                  </a:lnTo>
                  <a:lnTo>
                    <a:pt x="1091" y="696"/>
                  </a:lnTo>
                  <a:lnTo>
                    <a:pt x="1082" y="700"/>
                  </a:lnTo>
                  <a:lnTo>
                    <a:pt x="1074" y="706"/>
                  </a:lnTo>
                  <a:lnTo>
                    <a:pt x="1060" y="717"/>
                  </a:lnTo>
                  <a:lnTo>
                    <a:pt x="1046" y="729"/>
                  </a:lnTo>
                  <a:lnTo>
                    <a:pt x="1033" y="742"/>
                  </a:lnTo>
                  <a:lnTo>
                    <a:pt x="1026" y="748"/>
                  </a:lnTo>
                  <a:lnTo>
                    <a:pt x="1020" y="756"/>
                  </a:lnTo>
                  <a:lnTo>
                    <a:pt x="1015" y="764"/>
                  </a:lnTo>
                  <a:lnTo>
                    <a:pt x="1009" y="772"/>
                  </a:lnTo>
                  <a:lnTo>
                    <a:pt x="1000" y="788"/>
                  </a:lnTo>
                  <a:lnTo>
                    <a:pt x="990" y="806"/>
                  </a:lnTo>
                  <a:lnTo>
                    <a:pt x="985" y="815"/>
                  </a:lnTo>
                  <a:lnTo>
                    <a:pt x="982" y="824"/>
                  </a:lnTo>
                  <a:lnTo>
                    <a:pt x="974" y="844"/>
                  </a:lnTo>
                  <a:lnTo>
                    <a:pt x="966" y="865"/>
                  </a:lnTo>
                  <a:lnTo>
                    <a:pt x="959" y="888"/>
                  </a:lnTo>
                  <a:lnTo>
                    <a:pt x="953" y="911"/>
                  </a:lnTo>
                  <a:lnTo>
                    <a:pt x="947" y="936"/>
                  </a:lnTo>
                  <a:lnTo>
                    <a:pt x="942" y="963"/>
                  </a:lnTo>
                  <a:lnTo>
                    <a:pt x="938" y="990"/>
                  </a:lnTo>
                  <a:lnTo>
                    <a:pt x="933" y="1019"/>
                  </a:lnTo>
                  <a:lnTo>
                    <a:pt x="930" y="1048"/>
                  </a:lnTo>
                  <a:lnTo>
                    <a:pt x="928" y="1080"/>
                  </a:lnTo>
                  <a:lnTo>
                    <a:pt x="926" y="1112"/>
                  </a:lnTo>
                  <a:lnTo>
                    <a:pt x="924" y="1146"/>
                  </a:lnTo>
                  <a:lnTo>
                    <a:pt x="923" y="1182"/>
                  </a:lnTo>
                  <a:lnTo>
                    <a:pt x="923" y="1218"/>
                  </a:lnTo>
                  <a:lnTo>
                    <a:pt x="923" y="1254"/>
                  </a:lnTo>
                  <a:lnTo>
                    <a:pt x="924" y="1289"/>
                  </a:lnTo>
                  <a:lnTo>
                    <a:pt x="926" y="1323"/>
                  </a:lnTo>
                  <a:lnTo>
                    <a:pt x="928" y="1355"/>
                  </a:lnTo>
                  <a:lnTo>
                    <a:pt x="930" y="1387"/>
                  </a:lnTo>
                  <a:lnTo>
                    <a:pt x="933" y="1416"/>
                  </a:lnTo>
                  <a:lnTo>
                    <a:pt x="937" y="1444"/>
                  </a:lnTo>
                  <a:lnTo>
                    <a:pt x="941" y="1471"/>
                  </a:lnTo>
                  <a:lnTo>
                    <a:pt x="947" y="1497"/>
                  </a:lnTo>
                  <a:lnTo>
                    <a:pt x="953" y="1521"/>
                  </a:lnTo>
                  <a:lnTo>
                    <a:pt x="958" y="1545"/>
                  </a:lnTo>
                  <a:lnTo>
                    <a:pt x="962" y="1555"/>
                  </a:lnTo>
                  <a:lnTo>
                    <a:pt x="965" y="1566"/>
                  </a:lnTo>
                  <a:lnTo>
                    <a:pt x="972" y="1587"/>
                  </a:lnTo>
                  <a:lnTo>
                    <a:pt x="980" y="1606"/>
                  </a:lnTo>
                  <a:lnTo>
                    <a:pt x="989" y="1624"/>
                  </a:lnTo>
                  <a:lnTo>
                    <a:pt x="998" y="1641"/>
                  </a:lnTo>
                  <a:close/>
                  <a:moveTo>
                    <a:pt x="1280" y="1978"/>
                  </a:moveTo>
                  <a:lnTo>
                    <a:pt x="1259" y="1978"/>
                  </a:lnTo>
                  <a:lnTo>
                    <a:pt x="1239" y="1978"/>
                  </a:lnTo>
                  <a:lnTo>
                    <a:pt x="1218" y="1977"/>
                  </a:lnTo>
                  <a:lnTo>
                    <a:pt x="1198" y="1975"/>
                  </a:lnTo>
                  <a:lnTo>
                    <a:pt x="1179" y="1974"/>
                  </a:lnTo>
                  <a:lnTo>
                    <a:pt x="1160" y="1972"/>
                  </a:lnTo>
                  <a:lnTo>
                    <a:pt x="1142" y="1970"/>
                  </a:lnTo>
                  <a:lnTo>
                    <a:pt x="1124" y="1966"/>
                  </a:lnTo>
                  <a:lnTo>
                    <a:pt x="1106" y="1964"/>
                  </a:lnTo>
                  <a:lnTo>
                    <a:pt x="1088" y="1961"/>
                  </a:lnTo>
                  <a:lnTo>
                    <a:pt x="1071" y="1956"/>
                  </a:lnTo>
                  <a:lnTo>
                    <a:pt x="1054" y="1953"/>
                  </a:lnTo>
                  <a:lnTo>
                    <a:pt x="1038" y="1948"/>
                  </a:lnTo>
                  <a:lnTo>
                    <a:pt x="1022" y="1943"/>
                  </a:lnTo>
                  <a:lnTo>
                    <a:pt x="992" y="1933"/>
                  </a:lnTo>
                  <a:lnTo>
                    <a:pt x="963" y="1920"/>
                  </a:lnTo>
                  <a:lnTo>
                    <a:pt x="949" y="1914"/>
                  </a:lnTo>
                  <a:lnTo>
                    <a:pt x="936" y="1907"/>
                  </a:lnTo>
                  <a:lnTo>
                    <a:pt x="911" y="1892"/>
                  </a:lnTo>
                  <a:lnTo>
                    <a:pt x="899" y="1884"/>
                  </a:lnTo>
                  <a:lnTo>
                    <a:pt x="886" y="1875"/>
                  </a:lnTo>
                  <a:lnTo>
                    <a:pt x="875" y="1866"/>
                  </a:lnTo>
                  <a:lnTo>
                    <a:pt x="864" y="1857"/>
                  </a:lnTo>
                  <a:lnTo>
                    <a:pt x="853" y="1848"/>
                  </a:lnTo>
                  <a:lnTo>
                    <a:pt x="843" y="1838"/>
                  </a:lnTo>
                  <a:lnTo>
                    <a:pt x="833" y="1828"/>
                  </a:lnTo>
                  <a:lnTo>
                    <a:pt x="824" y="1818"/>
                  </a:lnTo>
                  <a:lnTo>
                    <a:pt x="815" y="1807"/>
                  </a:lnTo>
                  <a:lnTo>
                    <a:pt x="811" y="1801"/>
                  </a:lnTo>
                  <a:lnTo>
                    <a:pt x="806" y="1796"/>
                  </a:lnTo>
                  <a:lnTo>
                    <a:pt x="798" y="1784"/>
                  </a:lnTo>
                  <a:lnTo>
                    <a:pt x="790" y="1772"/>
                  </a:lnTo>
                  <a:lnTo>
                    <a:pt x="783" y="1760"/>
                  </a:lnTo>
                  <a:lnTo>
                    <a:pt x="776" y="1747"/>
                  </a:lnTo>
                  <a:lnTo>
                    <a:pt x="761" y="1720"/>
                  </a:lnTo>
                  <a:lnTo>
                    <a:pt x="754" y="1706"/>
                  </a:lnTo>
                  <a:lnTo>
                    <a:pt x="748" y="1691"/>
                  </a:lnTo>
                  <a:lnTo>
                    <a:pt x="736" y="1661"/>
                  </a:lnTo>
                  <a:lnTo>
                    <a:pt x="731" y="1645"/>
                  </a:lnTo>
                  <a:lnTo>
                    <a:pt x="725" y="1629"/>
                  </a:lnTo>
                  <a:lnTo>
                    <a:pt x="715" y="1596"/>
                  </a:lnTo>
                  <a:lnTo>
                    <a:pt x="706" y="1561"/>
                  </a:lnTo>
                  <a:lnTo>
                    <a:pt x="698" y="1524"/>
                  </a:lnTo>
                  <a:lnTo>
                    <a:pt x="695" y="1505"/>
                  </a:lnTo>
                  <a:lnTo>
                    <a:pt x="691" y="1484"/>
                  </a:lnTo>
                  <a:lnTo>
                    <a:pt x="686" y="1445"/>
                  </a:lnTo>
                  <a:lnTo>
                    <a:pt x="681" y="1402"/>
                  </a:lnTo>
                  <a:lnTo>
                    <a:pt x="678" y="1360"/>
                  </a:lnTo>
                  <a:lnTo>
                    <a:pt x="676" y="1337"/>
                  </a:lnTo>
                  <a:lnTo>
                    <a:pt x="674" y="1315"/>
                  </a:lnTo>
                  <a:lnTo>
                    <a:pt x="673" y="1267"/>
                  </a:lnTo>
                  <a:lnTo>
                    <a:pt x="673" y="1219"/>
                  </a:lnTo>
                  <a:lnTo>
                    <a:pt x="673" y="1171"/>
                  </a:lnTo>
                  <a:lnTo>
                    <a:pt x="674" y="1147"/>
                  </a:lnTo>
                  <a:lnTo>
                    <a:pt x="674" y="1124"/>
                  </a:lnTo>
                  <a:lnTo>
                    <a:pt x="678" y="1079"/>
                  </a:lnTo>
                  <a:lnTo>
                    <a:pt x="681" y="1035"/>
                  </a:lnTo>
                  <a:lnTo>
                    <a:pt x="686" y="992"/>
                  </a:lnTo>
                  <a:lnTo>
                    <a:pt x="689" y="972"/>
                  </a:lnTo>
                  <a:lnTo>
                    <a:pt x="692" y="952"/>
                  </a:lnTo>
                  <a:lnTo>
                    <a:pt x="699" y="912"/>
                  </a:lnTo>
                  <a:lnTo>
                    <a:pt x="707" y="875"/>
                  </a:lnTo>
                  <a:lnTo>
                    <a:pt x="716" y="839"/>
                  </a:lnTo>
                  <a:lnTo>
                    <a:pt x="721" y="823"/>
                  </a:lnTo>
                  <a:lnTo>
                    <a:pt x="726" y="806"/>
                  </a:lnTo>
                  <a:lnTo>
                    <a:pt x="738" y="773"/>
                  </a:lnTo>
                  <a:lnTo>
                    <a:pt x="743" y="757"/>
                  </a:lnTo>
                  <a:lnTo>
                    <a:pt x="750" y="742"/>
                  </a:lnTo>
                  <a:lnTo>
                    <a:pt x="762" y="712"/>
                  </a:lnTo>
                  <a:lnTo>
                    <a:pt x="770" y="698"/>
                  </a:lnTo>
                  <a:lnTo>
                    <a:pt x="777" y="684"/>
                  </a:lnTo>
                  <a:lnTo>
                    <a:pt x="793" y="658"/>
                  </a:lnTo>
                  <a:lnTo>
                    <a:pt x="801" y="646"/>
                  </a:lnTo>
                  <a:lnTo>
                    <a:pt x="808" y="634"/>
                  </a:lnTo>
                  <a:lnTo>
                    <a:pt x="817" y="621"/>
                  </a:lnTo>
                  <a:lnTo>
                    <a:pt x="826" y="610"/>
                  </a:lnTo>
                  <a:lnTo>
                    <a:pt x="837" y="599"/>
                  </a:lnTo>
                  <a:lnTo>
                    <a:pt x="846" y="589"/>
                  </a:lnTo>
                  <a:lnTo>
                    <a:pt x="856" y="579"/>
                  </a:lnTo>
                  <a:lnTo>
                    <a:pt x="867" y="569"/>
                  </a:lnTo>
                  <a:lnTo>
                    <a:pt x="878" y="558"/>
                  </a:lnTo>
                  <a:lnTo>
                    <a:pt x="890" y="549"/>
                  </a:lnTo>
                  <a:lnTo>
                    <a:pt x="901" y="542"/>
                  </a:lnTo>
                  <a:lnTo>
                    <a:pt x="913" y="533"/>
                  </a:lnTo>
                  <a:lnTo>
                    <a:pt x="939" y="517"/>
                  </a:lnTo>
                  <a:lnTo>
                    <a:pt x="953" y="510"/>
                  </a:lnTo>
                  <a:lnTo>
                    <a:pt x="966" y="502"/>
                  </a:lnTo>
                  <a:lnTo>
                    <a:pt x="981" y="497"/>
                  </a:lnTo>
                  <a:lnTo>
                    <a:pt x="994" y="490"/>
                  </a:lnTo>
                  <a:lnTo>
                    <a:pt x="1025" y="479"/>
                  </a:lnTo>
                  <a:lnTo>
                    <a:pt x="1057" y="470"/>
                  </a:lnTo>
                  <a:lnTo>
                    <a:pt x="1073" y="465"/>
                  </a:lnTo>
                  <a:lnTo>
                    <a:pt x="1090" y="461"/>
                  </a:lnTo>
                  <a:lnTo>
                    <a:pt x="1107" y="457"/>
                  </a:lnTo>
                  <a:lnTo>
                    <a:pt x="1125" y="454"/>
                  </a:lnTo>
                  <a:lnTo>
                    <a:pt x="1162" y="449"/>
                  </a:lnTo>
                  <a:lnTo>
                    <a:pt x="1180" y="447"/>
                  </a:lnTo>
                  <a:lnTo>
                    <a:pt x="1199" y="445"/>
                  </a:lnTo>
                  <a:lnTo>
                    <a:pt x="1219" y="444"/>
                  </a:lnTo>
                  <a:lnTo>
                    <a:pt x="1239" y="443"/>
                  </a:lnTo>
                  <a:lnTo>
                    <a:pt x="1260" y="443"/>
                  </a:lnTo>
                  <a:lnTo>
                    <a:pt x="1280" y="443"/>
                  </a:lnTo>
                  <a:lnTo>
                    <a:pt x="1301" y="443"/>
                  </a:lnTo>
                  <a:lnTo>
                    <a:pt x="1321" y="443"/>
                  </a:lnTo>
                  <a:lnTo>
                    <a:pt x="1341" y="444"/>
                  </a:lnTo>
                  <a:lnTo>
                    <a:pt x="1361" y="445"/>
                  </a:lnTo>
                  <a:lnTo>
                    <a:pt x="1398" y="449"/>
                  </a:lnTo>
                  <a:lnTo>
                    <a:pt x="1418" y="452"/>
                  </a:lnTo>
                  <a:lnTo>
                    <a:pt x="1436" y="454"/>
                  </a:lnTo>
                  <a:lnTo>
                    <a:pt x="1453" y="457"/>
                  </a:lnTo>
                  <a:lnTo>
                    <a:pt x="1471" y="461"/>
                  </a:lnTo>
                  <a:lnTo>
                    <a:pt x="1503" y="469"/>
                  </a:lnTo>
                  <a:lnTo>
                    <a:pt x="1535" y="479"/>
                  </a:lnTo>
                  <a:lnTo>
                    <a:pt x="1550" y="484"/>
                  </a:lnTo>
                  <a:lnTo>
                    <a:pt x="1565" y="490"/>
                  </a:lnTo>
                  <a:lnTo>
                    <a:pt x="1580" y="496"/>
                  </a:lnTo>
                  <a:lnTo>
                    <a:pt x="1594" y="502"/>
                  </a:lnTo>
                  <a:lnTo>
                    <a:pt x="1621" y="517"/>
                  </a:lnTo>
                  <a:lnTo>
                    <a:pt x="1634" y="524"/>
                  </a:lnTo>
                  <a:lnTo>
                    <a:pt x="1646" y="533"/>
                  </a:lnTo>
                  <a:lnTo>
                    <a:pt x="1659" y="540"/>
                  </a:lnTo>
                  <a:lnTo>
                    <a:pt x="1670" y="549"/>
                  </a:lnTo>
                  <a:lnTo>
                    <a:pt x="1682" y="558"/>
                  </a:lnTo>
                  <a:lnTo>
                    <a:pt x="1692" y="567"/>
                  </a:lnTo>
                  <a:lnTo>
                    <a:pt x="1704" y="578"/>
                  </a:lnTo>
                  <a:lnTo>
                    <a:pt x="1714" y="588"/>
                  </a:lnTo>
                  <a:lnTo>
                    <a:pt x="1723" y="599"/>
                  </a:lnTo>
                  <a:lnTo>
                    <a:pt x="1733" y="609"/>
                  </a:lnTo>
                  <a:lnTo>
                    <a:pt x="1742" y="620"/>
                  </a:lnTo>
                  <a:lnTo>
                    <a:pt x="1751" y="633"/>
                  </a:lnTo>
                  <a:lnTo>
                    <a:pt x="1767" y="657"/>
                  </a:lnTo>
                  <a:lnTo>
                    <a:pt x="1775" y="670"/>
                  </a:lnTo>
                  <a:lnTo>
                    <a:pt x="1782" y="683"/>
                  </a:lnTo>
                  <a:lnTo>
                    <a:pt x="1796" y="711"/>
                  </a:lnTo>
                  <a:lnTo>
                    <a:pt x="1809" y="740"/>
                  </a:lnTo>
                  <a:lnTo>
                    <a:pt x="1822" y="771"/>
                  </a:lnTo>
                  <a:lnTo>
                    <a:pt x="1827" y="788"/>
                  </a:lnTo>
                  <a:lnTo>
                    <a:pt x="1833" y="803"/>
                  </a:lnTo>
                  <a:lnTo>
                    <a:pt x="1842" y="838"/>
                  </a:lnTo>
                  <a:lnTo>
                    <a:pt x="1851" y="874"/>
                  </a:lnTo>
                  <a:lnTo>
                    <a:pt x="1859" y="911"/>
                  </a:lnTo>
                  <a:lnTo>
                    <a:pt x="1864" y="930"/>
                  </a:lnTo>
                  <a:lnTo>
                    <a:pt x="1867" y="951"/>
                  </a:lnTo>
                  <a:lnTo>
                    <a:pt x="1873" y="991"/>
                  </a:lnTo>
                  <a:lnTo>
                    <a:pt x="1877" y="1033"/>
                  </a:lnTo>
                  <a:lnTo>
                    <a:pt x="1880" y="1076"/>
                  </a:lnTo>
                  <a:lnTo>
                    <a:pt x="1882" y="1099"/>
                  </a:lnTo>
                  <a:lnTo>
                    <a:pt x="1884" y="1123"/>
                  </a:lnTo>
                  <a:lnTo>
                    <a:pt x="1885" y="1170"/>
                  </a:lnTo>
                  <a:lnTo>
                    <a:pt x="1885" y="1218"/>
                  </a:lnTo>
                  <a:lnTo>
                    <a:pt x="1885" y="1250"/>
                  </a:lnTo>
                  <a:lnTo>
                    <a:pt x="1885" y="1281"/>
                  </a:lnTo>
                  <a:lnTo>
                    <a:pt x="1884" y="1312"/>
                  </a:lnTo>
                  <a:lnTo>
                    <a:pt x="1882" y="1342"/>
                  </a:lnTo>
                  <a:lnTo>
                    <a:pt x="1880" y="1371"/>
                  </a:lnTo>
                  <a:lnTo>
                    <a:pt x="1877" y="1399"/>
                  </a:lnTo>
                  <a:lnTo>
                    <a:pt x="1875" y="1427"/>
                  </a:lnTo>
                  <a:lnTo>
                    <a:pt x="1874" y="1441"/>
                  </a:lnTo>
                  <a:lnTo>
                    <a:pt x="1871" y="1454"/>
                  </a:lnTo>
                  <a:lnTo>
                    <a:pt x="1868" y="1480"/>
                  </a:lnTo>
                  <a:lnTo>
                    <a:pt x="1864" y="1505"/>
                  </a:lnTo>
                  <a:lnTo>
                    <a:pt x="1859" y="1529"/>
                  </a:lnTo>
                  <a:lnTo>
                    <a:pt x="1854" y="1553"/>
                  </a:lnTo>
                  <a:lnTo>
                    <a:pt x="1849" y="1575"/>
                  </a:lnTo>
                  <a:lnTo>
                    <a:pt x="1843" y="1598"/>
                  </a:lnTo>
                  <a:lnTo>
                    <a:pt x="1836" y="1619"/>
                  </a:lnTo>
                  <a:lnTo>
                    <a:pt x="1830" y="1639"/>
                  </a:lnTo>
                  <a:lnTo>
                    <a:pt x="1823" y="1659"/>
                  </a:lnTo>
                  <a:lnTo>
                    <a:pt x="1815" y="1679"/>
                  </a:lnTo>
                  <a:lnTo>
                    <a:pt x="1811" y="1688"/>
                  </a:lnTo>
                  <a:lnTo>
                    <a:pt x="1806" y="1697"/>
                  </a:lnTo>
                  <a:lnTo>
                    <a:pt x="1798" y="1715"/>
                  </a:lnTo>
                  <a:lnTo>
                    <a:pt x="1788" y="1733"/>
                  </a:lnTo>
                  <a:lnTo>
                    <a:pt x="1778" y="1750"/>
                  </a:lnTo>
                  <a:lnTo>
                    <a:pt x="1768" y="1765"/>
                  </a:lnTo>
                  <a:lnTo>
                    <a:pt x="1757" y="1781"/>
                  </a:lnTo>
                  <a:lnTo>
                    <a:pt x="1745" y="1796"/>
                  </a:lnTo>
                  <a:lnTo>
                    <a:pt x="1733" y="1810"/>
                  </a:lnTo>
                  <a:lnTo>
                    <a:pt x="1721" y="1825"/>
                  </a:lnTo>
                  <a:lnTo>
                    <a:pt x="1707" y="1837"/>
                  </a:lnTo>
                  <a:lnTo>
                    <a:pt x="1693" y="1851"/>
                  </a:lnTo>
                  <a:lnTo>
                    <a:pt x="1679" y="1862"/>
                  </a:lnTo>
                  <a:lnTo>
                    <a:pt x="1663" y="1874"/>
                  </a:lnTo>
                  <a:lnTo>
                    <a:pt x="1648" y="1884"/>
                  </a:lnTo>
                  <a:lnTo>
                    <a:pt x="1831" y="2178"/>
                  </a:lnTo>
                  <a:lnTo>
                    <a:pt x="1607" y="2282"/>
                  </a:lnTo>
                  <a:lnTo>
                    <a:pt x="1413" y="1965"/>
                  </a:lnTo>
                  <a:lnTo>
                    <a:pt x="1402" y="1969"/>
                  </a:lnTo>
                  <a:lnTo>
                    <a:pt x="1396" y="1970"/>
                  </a:lnTo>
                  <a:lnTo>
                    <a:pt x="1389" y="1971"/>
                  </a:lnTo>
                  <a:lnTo>
                    <a:pt x="1375" y="1973"/>
                  </a:lnTo>
                  <a:lnTo>
                    <a:pt x="1359" y="1975"/>
                  </a:lnTo>
                  <a:lnTo>
                    <a:pt x="1342" y="1977"/>
                  </a:lnTo>
                  <a:lnTo>
                    <a:pt x="1323" y="1978"/>
                  </a:lnTo>
                  <a:lnTo>
                    <a:pt x="1303" y="1978"/>
                  </a:lnTo>
                  <a:lnTo>
                    <a:pt x="1280" y="1978"/>
                  </a:lnTo>
                  <a:close/>
                  <a:moveTo>
                    <a:pt x="3107" y="0"/>
                  </a:moveTo>
                  <a:lnTo>
                    <a:pt x="2987" y="0"/>
                  </a:lnTo>
                  <a:lnTo>
                    <a:pt x="2359" y="0"/>
                  </a:lnTo>
                  <a:lnTo>
                    <a:pt x="1732" y="0"/>
                  </a:lnTo>
                  <a:lnTo>
                    <a:pt x="1103" y="0"/>
                  </a:lnTo>
                  <a:lnTo>
                    <a:pt x="476" y="0"/>
                  </a:lnTo>
                  <a:lnTo>
                    <a:pt x="0" y="475"/>
                  </a:lnTo>
                  <a:lnTo>
                    <a:pt x="0" y="1271"/>
                  </a:lnTo>
                  <a:lnTo>
                    <a:pt x="0" y="2066"/>
                  </a:lnTo>
                  <a:lnTo>
                    <a:pt x="0" y="2197"/>
                  </a:lnTo>
                  <a:lnTo>
                    <a:pt x="0" y="2526"/>
                  </a:lnTo>
                  <a:lnTo>
                    <a:pt x="330" y="2526"/>
                  </a:lnTo>
                  <a:lnTo>
                    <a:pt x="450" y="2526"/>
                  </a:lnTo>
                  <a:lnTo>
                    <a:pt x="1078" y="2526"/>
                  </a:lnTo>
                  <a:lnTo>
                    <a:pt x="1706" y="2526"/>
                  </a:lnTo>
                  <a:lnTo>
                    <a:pt x="2333" y="2526"/>
                  </a:lnTo>
                  <a:lnTo>
                    <a:pt x="2961" y="2526"/>
                  </a:lnTo>
                  <a:lnTo>
                    <a:pt x="3438" y="2051"/>
                  </a:lnTo>
                  <a:lnTo>
                    <a:pt x="3438" y="1255"/>
                  </a:lnTo>
                  <a:lnTo>
                    <a:pt x="3438" y="460"/>
                  </a:lnTo>
                  <a:lnTo>
                    <a:pt x="3438" y="329"/>
                  </a:lnTo>
                  <a:lnTo>
                    <a:pt x="3438" y="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335967917"/>
      </p:ext>
    </p:extLst>
  </p:cSld>
  <p:clrMapOvr>
    <a:masterClrMapping/>
  </p:clrMapOvr>
  <p:transition spd="med"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844673"/>
          </a:xfrm>
          <a:custGeom>
            <a:avLst/>
            <a:gdLst/>
            <a:ahLst/>
            <a:cxnLst/>
            <a:rect l="l" t="t" r="r" b="b"/>
            <a:pathLst>
              <a:path w="12192000" h="1844673">
                <a:moveTo>
                  <a:pt x="0" y="0"/>
                </a:moveTo>
                <a:lnTo>
                  <a:pt x="12192000" y="0"/>
                </a:lnTo>
                <a:lnTo>
                  <a:pt x="12192000" y="1412775"/>
                </a:lnTo>
                <a:lnTo>
                  <a:pt x="12192000" y="1412776"/>
                </a:lnTo>
                <a:lnTo>
                  <a:pt x="12191969" y="1412776"/>
                </a:lnTo>
                <a:lnTo>
                  <a:pt x="0" y="1844673"/>
                </a:lnTo>
                <a:lnTo>
                  <a:pt x="0" y="1412776"/>
                </a:lnTo>
                <a:lnTo>
                  <a:pt x="0" y="141277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" name="Rectangle 5"/>
          <p:cNvSpPr/>
          <p:nvPr userDrawn="1"/>
        </p:nvSpPr>
        <p:spPr>
          <a:xfrm>
            <a:off x="0" y="1598114"/>
            <a:ext cx="6960096" cy="5259886"/>
          </a:xfrm>
          <a:custGeom>
            <a:avLst/>
            <a:gdLst/>
            <a:ahLst/>
            <a:cxnLst/>
            <a:rect l="l" t="t" r="r" b="b"/>
            <a:pathLst>
              <a:path w="6960096" h="5259886">
                <a:moveTo>
                  <a:pt x="5758210" y="42576"/>
                </a:moveTo>
                <a:lnTo>
                  <a:pt x="6743701" y="5259886"/>
                </a:lnTo>
                <a:lnTo>
                  <a:pt x="0" y="5259886"/>
                </a:lnTo>
                <a:lnTo>
                  <a:pt x="0" y="246559"/>
                </a:lnTo>
                <a:close/>
                <a:moveTo>
                  <a:pt x="6960096" y="0"/>
                </a:moveTo>
                <a:lnTo>
                  <a:pt x="6960096" y="0"/>
                </a:lnTo>
                <a:lnTo>
                  <a:pt x="6027687" y="3303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7EF2-4523-4BEE-A7B1-C63194E17AF0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913" y="6381328"/>
            <a:ext cx="8136632" cy="143297"/>
          </a:xfrm>
        </p:spPr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550863" y="2205038"/>
            <a:ext cx="4897437" cy="38162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6743701" y="2205038"/>
            <a:ext cx="4897438" cy="38162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1151163" y="6165850"/>
            <a:ext cx="489975" cy="360040"/>
            <a:chOff x="11151163" y="6165850"/>
            <a:chExt cx="489975" cy="360040"/>
          </a:xfrm>
        </p:grpSpPr>
        <p:sp>
          <p:nvSpPr>
            <p:cNvPr id="17" name="Snip Diagonal Corner Rectangle 16"/>
            <p:cNvSpPr/>
            <p:nvPr userDrawn="1"/>
          </p:nvSpPr>
          <p:spPr>
            <a:xfrm>
              <a:off x="11151538" y="6165850"/>
              <a:ext cx="489600" cy="360040"/>
            </a:xfrm>
            <a:prstGeom prst="snip2DiagRect">
              <a:avLst>
                <a:gd name="adj1" fmla="val 1960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8" name="Freeform 6"/>
            <p:cNvSpPr>
              <a:spLocks noChangeAspect="1" noEditPoints="1"/>
            </p:cNvSpPr>
            <p:nvPr userDrawn="1"/>
          </p:nvSpPr>
          <p:spPr bwMode="auto">
            <a:xfrm>
              <a:off x="11151163" y="6165850"/>
              <a:ext cx="489975" cy="360000"/>
            </a:xfrm>
            <a:custGeom>
              <a:avLst/>
              <a:gdLst>
                <a:gd name="T0" fmla="*/ 2431 w 3438"/>
                <a:gd name="T1" fmla="*/ 1652 h 2526"/>
                <a:gd name="T2" fmla="*/ 2460 w 3438"/>
                <a:gd name="T3" fmla="*/ 1720 h 2526"/>
                <a:gd name="T4" fmla="*/ 2533 w 3438"/>
                <a:gd name="T5" fmla="*/ 1741 h 2526"/>
                <a:gd name="T6" fmla="*/ 2577 w 3438"/>
                <a:gd name="T7" fmla="*/ 1947 h 2526"/>
                <a:gd name="T8" fmla="*/ 2406 w 3438"/>
                <a:gd name="T9" fmla="*/ 1943 h 2526"/>
                <a:gd name="T10" fmla="*/ 2298 w 3438"/>
                <a:gd name="T11" fmla="*/ 1903 h 2526"/>
                <a:gd name="T12" fmla="*/ 2226 w 3438"/>
                <a:gd name="T13" fmla="*/ 1815 h 2526"/>
                <a:gd name="T14" fmla="*/ 2192 w 3438"/>
                <a:gd name="T15" fmla="*/ 1655 h 2526"/>
                <a:gd name="T16" fmla="*/ 2188 w 3438"/>
                <a:gd name="T17" fmla="*/ 842 h 2526"/>
                <a:gd name="T18" fmla="*/ 1012 w 3438"/>
                <a:gd name="T19" fmla="*/ 1663 h 2526"/>
                <a:gd name="T20" fmla="*/ 1105 w 3438"/>
                <a:gd name="T21" fmla="*/ 1736 h 2526"/>
                <a:gd name="T22" fmla="*/ 1218 w 3438"/>
                <a:gd name="T23" fmla="*/ 1764 h 2526"/>
                <a:gd name="T24" fmla="*/ 1376 w 3438"/>
                <a:gd name="T25" fmla="*/ 1760 h 2526"/>
                <a:gd name="T26" fmla="*/ 1481 w 3438"/>
                <a:gd name="T27" fmla="*/ 1724 h 2526"/>
                <a:gd name="T28" fmla="*/ 1553 w 3438"/>
                <a:gd name="T29" fmla="*/ 1657 h 2526"/>
                <a:gd name="T30" fmla="*/ 1603 w 3438"/>
                <a:gd name="T31" fmla="*/ 1536 h 2526"/>
                <a:gd name="T32" fmla="*/ 1633 w 3438"/>
                <a:gd name="T33" fmla="*/ 1326 h 2526"/>
                <a:gd name="T34" fmla="*/ 1628 w 3438"/>
                <a:gd name="T35" fmla="*/ 1050 h 2526"/>
                <a:gd name="T36" fmla="*/ 1585 w 3438"/>
                <a:gd name="T37" fmla="*/ 844 h 2526"/>
                <a:gd name="T38" fmla="*/ 1514 w 3438"/>
                <a:gd name="T39" fmla="*/ 729 h 2526"/>
                <a:gd name="T40" fmla="*/ 1425 w 3438"/>
                <a:gd name="T41" fmla="*/ 675 h 2526"/>
                <a:gd name="T42" fmla="*/ 1280 w 3438"/>
                <a:gd name="T43" fmla="*/ 653 h 2526"/>
                <a:gd name="T44" fmla="*/ 1154 w 3438"/>
                <a:gd name="T45" fmla="*/ 669 h 2526"/>
                <a:gd name="T46" fmla="*/ 1046 w 3438"/>
                <a:gd name="T47" fmla="*/ 729 h 2526"/>
                <a:gd name="T48" fmla="*/ 985 w 3438"/>
                <a:gd name="T49" fmla="*/ 815 h 2526"/>
                <a:gd name="T50" fmla="*/ 938 w 3438"/>
                <a:gd name="T51" fmla="*/ 990 h 2526"/>
                <a:gd name="T52" fmla="*/ 923 w 3438"/>
                <a:gd name="T53" fmla="*/ 1254 h 2526"/>
                <a:gd name="T54" fmla="*/ 947 w 3438"/>
                <a:gd name="T55" fmla="*/ 1497 h 2526"/>
                <a:gd name="T56" fmla="*/ 998 w 3438"/>
                <a:gd name="T57" fmla="*/ 1641 h 2526"/>
                <a:gd name="T58" fmla="*/ 1142 w 3438"/>
                <a:gd name="T59" fmla="*/ 1970 h 2526"/>
                <a:gd name="T60" fmla="*/ 992 w 3438"/>
                <a:gd name="T61" fmla="*/ 1933 h 2526"/>
                <a:gd name="T62" fmla="*/ 864 w 3438"/>
                <a:gd name="T63" fmla="*/ 1857 h 2526"/>
                <a:gd name="T64" fmla="*/ 798 w 3438"/>
                <a:gd name="T65" fmla="*/ 1784 h 2526"/>
                <a:gd name="T66" fmla="*/ 731 w 3438"/>
                <a:gd name="T67" fmla="*/ 1645 h 2526"/>
                <a:gd name="T68" fmla="*/ 681 w 3438"/>
                <a:gd name="T69" fmla="*/ 1402 h 2526"/>
                <a:gd name="T70" fmla="*/ 674 w 3438"/>
                <a:gd name="T71" fmla="*/ 1124 h 2526"/>
                <a:gd name="T72" fmla="*/ 716 w 3438"/>
                <a:gd name="T73" fmla="*/ 839 h 2526"/>
                <a:gd name="T74" fmla="*/ 777 w 3438"/>
                <a:gd name="T75" fmla="*/ 684 h 2526"/>
                <a:gd name="T76" fmla="*/ 856 w 3438"/>
                <a:gd name="T77" fmla="*/ 579 h 2526"/>
                <a:gd name="T78" fmla="*/ 966 w 3438"/>
                <a:gd name="T79" fmla="*/ 502 h 2526"/>
                <a:gd name="T80" fmla="*/ 1125 w 3438"/>
                <a:gd name="T81" fmla="*/ 454 h 2526"/>
                <a:gd name="T82" fmla="*/ 1301 w 3438"/>
                <a:gd name="T83" fmla="*/ 443 h 2526"/>
                <a:gd name="T84" fmla="*/ 1471 w 3438"/>
                <a:gd name="T85" fmla="*/ 461 h 2526"/>
                <a:gd name="T86" fmla="*/ 1634 w 3438"/>
                <a:gd name="T87" fmla="*/ 524 h 2526"/>
                <a:gd name="T88" fmla="*/ 1723 w 3438"/>
                <a:gd name="T89" fmla="*/ 599 h 2526"/>
                <a:gd name="T90" fmla="*/ 1809 w 3438"/>
                <a:gd name="T91" fmla="*/ 740 h 2526"/>
                <a:gd name="T92" fmla="*/ 1867 w 3438"/>
                <a:gd name="T93" fmla="*/ 951 h 2526"/>
                <a:gd name="T94" fmla="*/ 1885 w 3438"/>
                <a:gd name="T95" fmla="*/ 1250 h 2526"/>
                <a:gd name="T96" fmla="*/ 1871 w 3438"/>
                <a:gd name="T97" fmla="*/ 1454 h 2526"/>
                <a:gd name="T98" fmla="*/ 1830 w 3438"/>
                <a:gd name="T99" fmla="*/ 1639 h 2526"/>
                <a:gd name="T100" fmla="*/ 1768 w 3438"/>
                <a:gd name="T101" fmla="*/ 1765 h 2526"/>
                <a:gd name="T102" fmla="*/ 1663 w 3438"/>
                <a:gd name="T103" fmla="*/ 1874 h 2526"/>
                <a:gd name="T104" fmla="*/ 1375 w 3438"/>
                <a:gd name="T105" fmla="*/ 1973 h 2526"/>
                <a:gd name="T106" fmla="*/ 2359 w 3438"/>
                <a:gd name="T107" fmla="*/ 0 h 2526"/>
                <a:gd name="T108" fmla="*/ 0 w 3438"/>
                <a:gd name="T109" fmla="*/ 2526 h 2526"/>
                <a:gd name="T110" fmla="*/ 3438 w 3438"/>
                <a:gd name="T111" fmla="*/ 1255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8" h="2526">
                  <a:moveTo>
                    <a:pt x="2724" y="1043"/>
                  </a:moveTo>
                  <a:lnTo>
                    <a:pt x="2423" y="1043"/>
                  </a:lnTo>
                  <a:lnTo>
                    <a:pt x="2423" y="1521"/>
                  </a:lnTo>
                  <a:lnTo>
                    <a:pt x="2423" y="1553"/>
                  </a:lnTo>
                  <a:lnTo>
                    <a:pt x="2424" y="1582"/>
                  </a:lnTo>
                  <a:lnTo>
                    <a:pt x="2425" y="1608"/>
                  </a:lnTo>
                  <a:lnTo>
                    <a:pt x="2428" y="1632"/>
                  </a:lnTo>
                  <a:lnTo>
                    <a:pt x="2431" y="1652"/>
                  </a:lnTo>
                  <a:lnTo>
                    <a:pt x="2434" y="1670"/>
                  </a:lnTo>
                  <a:lnTo>
                    <a:pt x="2438" y="1684"/>
                  </a:lnTo>
                  <a:lnTo>
                    <a:pt x="2442" y="1697"/>
                  </a:lnTo>
                  <a:lnTo>
                    <a:pt x="2446" y="1702"/>
                  </a:lnTo>
                  <a:lnTo>
                    <a:pt x="2449" y="1707"/>
                  </a:lnTo>
                  <a:lnTo>
                    <a:pt x="2452" y="1711"/>
                  </a:lnTo>
                  <a:lnTo>
                    <a:pt x="2456" y="1716"/>
                  </a:lnTo>
                  <a:lnTo>
                    <a:pt x="2460" y="1720"/>
                  </a:lnTo>
                  <a:lnTo>
                    <a:pt x="2466" y="1724"/>
                  </a:lnTo>
                  <a:lnTo>
                    <a:pt x="2477" y="1729"/>
                  </a:lnTo>
                  <a:lnTo>
                    <a:pt x="2491" y="1735"/>
                  </a:lnTo>
                  <a:lnTo>
                    <a:pt x="2499" y="1736"/>
                  </a:lnTo>
                  <a:lnTo>
                    <a:pt x="2506" y="1738"/>
                  </a:lnTo>
                  <a:lnTo>
                    <a:pt x="2514" y="1739"/>
                  </a:lnTo>
                  <a:lnTo>
                    <a:pt x="2523" y="1739"/>
                  </a:lnTo>
                  <a:lnTo>
                    <a:pt x="2533" y="1741"/>
                  </a:lnTo>
                  <a:lnTo>
                    <a:pt x="2542" y="1741"/>
                  </a:lnTo>
                  <a:lnTo>
                    <a:pt x="2722" y="1734"/>
                  </a:lnTo>
                  <a:lnTo>
                    <a:pt x="2732" y="1923"/>
                  </a:lnTo>
                  <a:lnTo>
                    <a:pt x="2697" y="1929"/>
                  </a:lnTo>
                  <a:lnTo>
                    <a:pt x="2664" y="1935"/>
                  </a:lnTo>
                  <a:lnTo>
                    <a:pt x="2633" y="1941"/>
                  </a:lnTo>
                  <a:lnTo>
                    <a:pt x="2603" y="1944"/>
                  </a:lnTo>
                  <a:lnTo>
                    <a:pt x="2577" y="1947"/>
                  </a:lnTo>
                  <a:lnTo>
                    <a:pt x="2553" y="1950"/>
                  </a:lnTo>
                  <a:lnTo>
                    <a:pt x="2530" y="1951"/>
                  </a:lnTo>
                  <a:lnTo>
                    <a:pt x="2510" y="1952"/>
                  </a:lnTo>
                  <a:lnTo>
                    <a:pt x="2487" y="1951"/>
                  </a:lnTo>
                  <a:lnTo>
                    <a:pt x="2466" y="1950"/>
                  </a:lnTo>
                  <a:lnTo>
                    <a:pt x="2445" y="1948"/>
                  </a:lnTo>
                  <a:lnTo>
                    <a:pt x="2425" y="1946"/>
                  </a:lnTo>
                  <a:lnTo>
                    <a:pt x="2406" y="1943"/>
                  </a:lnTo>
                  <a:lnTo>
                    <a:pt x="2388" y="1939"/>
                  </a:lnTo>
                  <a:lnTo>
                    <a:pt x="2370" y="1935"/>
                  </a:lnTo>
                  <a:lnTo>
                    <a:pt x="2362" y="1933"/>
                  </a:lnTo>
                  <a:lnTo>
                    <a:pt x="2354" y="1930"/>
                  </a:lnTo>
                  <a:lnTo>
                    <a:pt x="2339" y="1925"/>
                  </a:lnTo>
                  <a:lnTo>
                    <a:pt x="2324" y="1918"/>
                  </a:lnTo>
                  <a:lnTo>
                    <a:pt x="2311" y="1911"/>
                  </a:lnTo>
                  <a:lnTo>
                    <a:pt x="2298" y="1903"/>
                  </a:lnTo>
                  <a:lnTo>
                    <a:pt x="2286" y="1896"/>
                  </a:lnTo>
                  <a:lnTo>
                    <a:pt x="2276" y="1887"/>
                  </a:lnTo>
                  <a:lnTo>
                    <a:pt x="2265" y="1877"/>
                  </a:lnTo>
                  <a:lnTo>
                    <a:pt x="2256" y="1866"/>
                  </a:lnTo>
                  <a:lnTo>
                    <a:pt x="2249" y="1855"/>
                  </a:lnTo>
                  <a:lnTo>
                    <a:pt x="2241" y="1843"/>
                  </a:lnTo>
                  <a:lnTo>
                    <a:pt x="2233" y="1829"/>
                  </a:lnTo>
                  <a:lnTo>
                    <a:pt x="2226" y="1815"/>
                  </a:lnTo>
                  <a:lnTo>
                    <a:pt x="2220" y="1799"/>
                  </a:lnTo>
                  <a:lnTo>
                    <a:pt x="2215" y="1782"/>
                  </a:lnTo>
                  <a:lnTo>
                    <a:pt x="2209" y="1764"/>
                  </a:lnTo>
                  <a:lnTo>
                    <a:pt x="2205" y="1744"/>
                  </a:lnTo>
                  <a:lnTo>
                    <a:pt x="2201" y="1724"/>
                  </a:lnTo>
                  <a:lnTo>
                    <a:pt x="2198" y="1702"/>
                  </a:lnTo>
                  <a:lnTo>
                    <a:pt x="2195" y="1679"/>
                  </a:lnTo>
                  <a:lnTo>
                    <a:pt x="2192" y="1655"/>
                  </a:lnTo>
                  <a:lnTo>
                    <a:pt x="2190" y="1630"/>
                  </a:lnTo>
                  <a:lnTo>
                    <a:pt x="2189" y="1603"/>
                  </a:lnTo>
                  <a:lnTo>
                    <a:pt x="2188" y="1575"/>
                  </a:lnTo>
                  <a:lnTo>
                    <a:pt x="2188" y="1547"/>
                  </a:lnTo>
                  <a:lnTo>
                    <a:pt x="2188" y="1043"/>
                  </a:lnTo>
                  <a:lnTo>
                    <a:pt x="2021" y="1043"/>
                  </a:lnTo>
                  <a:lnTo>
                    <a:pt x="2021" y="842"/>
                  </a:lnTo>
                  <a:lnTo>
                    <a:pt x="2188" y="842"/>
                  </a:lnTo>
                  <a:lnTo>
                    <a:pt x="2188" y="526"/>
                  </a:lnTo>
                  <a:lnTo>
                    <a:pt x="2423" y="526"/>
                  </a:lnTo>
                  <a:lnTo>
                    <a:pt x="2423" y="842"/>
                  </a:lnTo>
                  <a:lnTo>
                    <a:pt x="2724" y="842"/>
                  </a:lnTo>
                  <a:lnTo>
                    <a:pt x="2724" y="1043"/>
                  </a:lnTo>
                  <a:close/>
                  <a:moveTo>
                    <a:pt x="998" y="1641"/>
                  </a:moveTo>
                  <a:lnTo>
                    <a:pt x="1007" y="1656"/>
                  </a:lnTo>
                  <a:lnTo>
                    <a:pt x="1012" y="1663"/>
                  </a:lnTo>
                  <a:lnTo>
                    <a:pt x="1018" y="1670"/>
                  </a:lnTo>
                  <a:lnTo>
                    <a:pt x="1029" y="1683"/>
                  </a:lnTo>
                  <a:lnTo>
                    <a:pt x="1043" y="1696"/>
                  </a:lnTo>
                  <a:lnTo>
                    <a:pt x="1056" y="1707"/>
                  </a:lnTo>
                  <a:lnTo>
                    <a:pt x="1072" y="1718"/>
                  </a:lnTo>
                  <a:lnTo>
                    <a:pt x="1088" y="1727"/>
                  </a:lnTo>
                  <a:lnTo>
                    <a:pt x="1097" y="1732"/>
                  </a:lnTo>
                  <a:lnTo>
                    <a:pt x="1105" y="1736"/>
                  </a:lnTo>
                  <a:lnTo>
                    <a:pt x="1123" y="1743"/>
                  </a:lnTo>
                  <a:lnTo>
                    <a:pt x="1143" y="1750"/>
                  </a:lnTo>
                  <a:lnTo>
                    <a:pt x="1153" y="1753"/>
                  </a:lnTo>
                  <a:lnTo>
                    <a:pt x="1163" y="1755"/>
                  </a:lnTo>
                  <a:lnTo>
                    <a:pt x="1185" y="1760"/>
                  </a:lnTo>
                  <a:lnTo>
                    <a:pt x="1195" y="1762"/>
                  </a:lnTo>
                  <a:lnTo>
                    <a:pt x="1207" y="1763"/>
                  </a:lnTo>
                  <a:lnTo>
                    <a:pt x="1218" y="1764"/>
                  </a:lnTo>
                  <a:lnTo>
                    <a:pt x="1230" y="1765"/>
                  </a:lnTo>
                  <a:lnTo>
                    <a:pt x="1254" y="1768"/>
                  </a:lnTo>
                  <a:lnTo>
                    <a:pt x="1280" y="1768"/>
                  </a:lnTo>
                  <a:lnTo>
                    <a:pt x="1306" y="1768"/>
                  </a:lnTo>
                  <a:lnTo>
                    <a:pt x="1330" y="1765"/>
                  </a:lnTo>
                  <a:lnTo>
                    <a:pt x="1342" y="1764"/>
                  </a:lnTo>
                  <a:lnTo>
                    <a:pt x="1353" y="1763"/>
                  </a:lnTo>
                  <a:lnTo>
                    <a:pt x="1376" y="1760"/>
                  </a:lnTo>
                  <a:lnTo>
                    <a:pt x="1397" y="1755"/>
                  </a:lnTo>
                  <a:lnTo>
                    <a:pt x="1418" y="1750"/>
                  </a:lnTo>
                  <a:lnTo>
                    <a:pt x="1428" y="1747"/>
                  </a:lnTo>
                  <a:lnTo>
                    <a:pt x="1437" y="1744"/>
                  </a:lnTo>
                  <a:lnTo>
                    <a:pt x="1455" y="1736"/>
                  </a:lnTo>
                  <a:lnTo>
                    <a:pt x="1464" y="1733"/>
                  </a:lnTo>
                  <a:lnTo>
                    <a:pt x="1473" y="1728"/>
                  </a:lnTo>
                  <a:lnTo>
                    <a:pt x="1481" y="1724"/>
                  </a:lnTo>
                  <a:lnTo>
                    <a:pt x="1489" y="1719"/>
                  </a:lnTo>
                  <a:lnTo>
                    <a:pt x="1503" y="1708"/>
                  </a:lnTo>
                  <a:lnTo>
                    <a:pt x="1510" y="1703"/>
                  </a:lnTo>
                  <a:lnTo>
                    <a:pt x="1517" y="1697"/>
                  </a:lnTo>
                  <a:lnTo>
                    <a:pt x="1530" y="1685"/>
                  </a:lnTo>
                  <a:lnTo>
                    <a:pt x="1536" y="1679"/>
                  </a:lnTo>
                  <a:lnTo>
                    <a:pt x="1541" y="1672"/>
                  </a:lnTo>
                  <a:lnTo>
                    <a:pt x="1553" y="1657"/>
                  </a:lnTo>
                  <a:lnTo>
                    <a:pt x="1562" y="1643"/>
                  </a:lnTo>
                  <a:lnTo>
                    <a:pt x="1571" y="1626"/>
                  </a:lnTo>
                  <a:lnTo>
                    <a:pt x="1579" y="1609"/>
                  </a:lnTo>
                  <a:lnTo>
                    <a:pt x="1583" y="1599"/>
                  </a:lnTo>
                  <a:lnTo>
                    <a:pt x="1587" y="1590"/>
                  </a:lnTo>
                  <a:lnTo>
                    <a:pt x="1594" y="1570"/>
                  </a:lnTo>
                  <a:lnTo>
                    <a:pt x="1600" y="1547"/>
                  </a:lnTo>
                  <a:lnTo>
                    <a:pt x="1603" y="1536"/>
                  </a:lnTo>
                  <a:lnTo>
                    <a:pt x="1607" y="1525"/>
                  </a:lnTo>
                  <a:lnTo>
                    <a:pt x="1612" y="1500"/>
                  </a:lnTo>
                  <a:lnTo>
                    <a:pt x="1617" y="1474"/>
                  </a:lnTo>
                  <a:lnTo>
                    <a:pt x="1621" y="1447"/>
                  </a:lnTo>
                  <a:lnTo>
                    <a:pt x="1625" y="1419"/>
                  </a:lnTo>
                  <a:lnTo>
                    <a:pt x="1628" y="1389"/>
                  </a:lnTo>
                  <a:lnTo>
                    <a:pt x="1630" y="1359"/>
                  </a:lnTo>
                  <a:lnTo>
                    <a:pt x="1633" y="1326"/>
                  </a:lnTo>
                  <a:lnTo>
                    <a:pt x="1634" y="1292"/>
                  </a:lnTo>
                  <a:lnTo>
                    <a:pt x="1635" y="1256"/>
                  </a:lnTo>
                  <a:lnTo>
                    <a:pt x="1635" y="1220"/>
                  </a:lnTo>
                  <a:lnTo>
                    <a:pt x="1635" y="1183"/>
                  </a:lnTo>
                  <a:lnTo>
                    <a:pt x="1634" y="1148"/>
                  </a:lnTo>
                  <a:lnTo>
                    <a:pt x="1633" y="1115"/>
                  </a:lnTo>
                  <a:lnTo>
                    <a:pt x="1630" y="1081"/>
                  </a:lnTo>
                  <a:lnTo>
                    <a:pt x="1628" y="1050"/>
                  </a:lnTo>
                  <a:lnTo>
                    <a:pt x="1625" y="1020"/>
                  </a:lnTo>
                  <a:lnTo>
                    <a:pt x="1620" y="991"/>
                  </a:lnTo>
                  <a:lnTo>
                    <a:pt x="1616" y="963"/>
                  </a:lnTo>
                  <a:lnTo>
                    <a:pt x="1611" y="937"/>
                  </a:lnTo>
                  <a:lnTo>
                    <a:pt x="1606" y="911"/>
                  </a:lnTo>
                  <a:lnTo>
                    <a:pt x="1600" y="888"/>
                  </a:lnTo>
                  <a:lnTo>
                    <a:pt x="1593" y="865"/>
                  </a:lnTo>
                  <a:lnTo>
                    <a:pt x="1585" y="844"/>
                  </a:lnTo>
                  <a:lnTo>
                    <a:pt x="1578" y="824"/>
                  </a:lnTo>
                  <a:lnTo>
                    <a:pt x="1568" y="806"/>
                  </a:lnTo>
                  <a:lnTo>
                    <a:pt x="1559" y="788"/>
                  </a:lnTo>
                  <a:lnTo>
                    <a:pt x="1550" y="772"/>
                  </a:lnTo>
                  <a:lnTo>
                    <a:pt x="1545" y="764"/>
                  </a:lnTo>
                  <a:lnTo>
                    <a:pt x="1539" y="756"/>
                  </a:lnTo>
                  <a:lnTo>
                    <a:pt x="1527" y="742"/>
                  </a:lnTo>
                  <a:lnTo>
                    <a:pt x="1514" y="729"/>
                  </a:lnTo>
                  <a:lnTo>
                    <a:pt x="1508" y="723"/>
                  </a:lnTo>
                  <a:lnTo>
                    <a:pt x="1500" y="717"/>
                  </a:lnTo>
                  <a:lnTo>
                    <a:pt x="1493" y="711"/>
                  </a:lnTo>
                  <a:lnTo>
                    <a:pt x="1485" y="706"/>
                  </a:lnTo>
                  <a:lnTo>
                    <a:pt x="1469" y="696"/>
                  </a:lnTo>
                  <a:lnTo>
                    <a:pt x="1453" y="687"/>
                  </a:lnTo>
                  <a:lnTo>
                    <a:pt x="1435" y="679"/>
                  </a:lnTo>
                  <a:lnTo>
                    <a:pt x="1425" y="675"/>
                  </a:lnTo>
                  <a:lnTo>
                    <a:pt x="1415" y="672"/>
                  </a:lnTo>
                  <a:lnTo>
                    <a:pt x="1395" y="666"/>
                  </a:lnTo>
                  <a:lnTo>
                    <a:pt x="1375" y="662"/>
                  </a:lnTo>
                  <a:lnTo>
                    <a:pt x="1352" y="657"/>
                  </a:lnTo>
                  <a:lnTo>
                    <a:pt x="1341" y="656"/>
                  </a:lnTo>
                  <a:lnTo>
                    <a:pt x="1330" y="655"/>
                  </a:lnTo>
                  <a:lnTo>
                    <a:pt x="1305" y="654"/>
                  </a:lnTo>
                  <a:lnTo>
                    <a:pt x="1280" y="653"/>
                  </a:lnTo>
                  <a:lnTo>
                    <a:pt x="1255" y="654"/>
                  </a:lnTo>
                  <a:lnTo>
                    <a:pt x="1243" y="654"/>
                  </a:lnTo>
                  <a:lnTo>
                    <a:pt x="1231" y="655"/>
                  </a:lnTo>
                  <a:lnTo>
                    <a:pt x="1219" y="656"/>
                  </a:lnTo>
                  <a:lnTo>
                    <a:pt x="1208" y="657"/>
                  </a:lnTo>
                  <a:lnTo>
                    <a:pt x="1186" y="662"/>
                  </a:lnTo>
                  <a:lnTo>
                    <a:pt x="1165" y="666"/>
                  </a:lnTo>
                  <a:lnTo>
                    <a:pt x="1154" y="669"/>
                  </a:lnTo>
                  <a:lnTo>
                    <a:pt x="1145" y="672"/>
                  </a:lnTo>
                  <a:lnTo>
                    <a:pt x="1126" y="679"/>
                  </a:lnTo>
                  <a:lnTo>
                    <a:pt x="1108" y="687"/>
                  </a:lnTo>
                  <a:lnTo>
                    <a:pt x="1091" y="696"/>
                  </a:lnTo>
                  <a:lnTo>
                    <a:pt x="1082" y="700"/>
                  </a:lnTo>
                  <a:lnTo>
                    <a:pt x="1074" y="706"/>
                  </a:lnTo>
                  <a:lnTo>
                    <a:pt x="1060" y="717"/>
                  </a:lnTo>
                  <a:lnTo>
                    <a:pt x="1046" y="729"/>
                  </a:lnTo>
                  <a:lnTo>
                    <a:pt x="1033" y="742"/>
                  </a:lnTo>
                  <a:lnTo>
                    <a:pt x="1026" y="748"/>
                  </a:lnTo>
                  <a:lnTo>
                    <a:pt x="1020" y="756"/>
                  </a:lnTo>
                  <a:lnTo>
                    <a:pt x="1015" y="764"/>
                  </a:lnTo>
                  <a:lnTo>
                    <a:pt x="1009" y="772"/>
                  </a:lnTo>
                  <a:lnTo>
                    <a:pt x="1000" y="788"/>
                  </a:lnTo>
                  <a:lnTo>
                    <a:pt x="990" y="806"/>
                  </a:lnTo>
                  <a:lnTo>
                    <a:pt x="985" y="815"/>
                  </a:lnTo>
                  <a:lnTo>
                    <a:pt x="982" y="824"/>
                  </a:lnTo>
                  <a:lnTo>
                    <a:pt x="974" y="844"/>
                  </a:lnTo>
                  <a:lnTo>
                    <a:pt x="966" y="865"/>
                  </a:lnTo>
                  <a:lnTo>
                    <a:pt x="959" y="888"/>
                  </a:lnTo>
                  <a:lnTo>
                    <a:pt x="953" y="911"/>
                  </a:lnTo>
                  <a:lnTo>
                    <a:pt x="947" y="936"/>
                  </a:lnTo>
                  <a:lnTo>
                    <a:pt x="942" y="963"/>
                  </a:lnTo>
                  <a:lnTo>
                    <a:pt x="938" y="990"/>
                  </a:lnTo>
                  <a:lnTo>
                    <a:pt x="933" y="1019"/>
                  </a:lnTo>
                  <a:lnTo>
                    <a:pt x="930" y="1048"/>
                  </a:lnTo>
                  <a:lnTo>
                    <a:pt x="928" y="1080"/>
                  </a:lnTo>
                  <a:lnTo>
                    <a:pt x="926" y="1112"/>
                  </a:lnTo>
                  <a:lnTo>
                    <a:pt x="924" y="1146"/>
                  </a:lnTo>
                  <a:lnTo>
                    <a:pt x="923" y="1182"/>
                  </a:lnTo>
                  <a:lnTo>
                    <a:pt x="923" y="1218"/>
                  </a:lnTo>
                  <a:lnTo>
                    <a:pt x="923" y="1254"/>
                  </a:lnTo>
                  <a:lnTo>
                    <a:pt x="924" y="1289"/>
                  </a:lnTo>
                  <a:lnTo>
                    <a:pt x="926" y="1323"/>
                  </a:lnTo>
                  <a:lnTo>
                    <a:pt x="928" y="1355"/>
                  </a:lnTo>
                  <a:lnTo>
                    <a:pt x="930" y="1387"/>
                  </a:lnTo>
                  <a:lnTo>
                    <a:pt x="933" y="1416"/>
                  </a:lnTo>
                  <a:lnTo>
                    <a:pt x="937" y="1444"/>
                  </a:lnTo>
                  <a:lnTo>
                    <a:pt x="941" y="1471"/>
                  </a:lnTo>
                  <a:lnTo>
                    <a:pt x="947" y="1497"/>
                  </a:lnTo>
                  <a:lnTo>
                    <a:pt x="953" y="1521"/>
                  </a:lnTo>
                  <a:lnTo>
                    <a:pt x="958" y="1545"/>
                  </a:lnTo>
                  <a:lnTo>
                    <a:pt x="962" y="1555"/>
                  </a:lnTo>
                  <a:lnTo>
                    <a:pt x="965" y="1566"/>
                  </a:lnTo>
                  <a:lnTo>
                    <a:pt x="972" y="1587"/>
                  </a:lnTo>
                  <a:lnTo>
                    <a:pt x="980" y="1606"/>
                  </a:lnTo>
                  <a:lnTo>
                    <a:pt x="989" y="1624"/>
                  </a:lnTo>
                  <a:lnTo>
                    <a:pt x="998" y="1641"/>
                  </a:lnTo>
                  <a:close/>
                  <a:moveTo>
                    <a:pt x="1280" y="1978"/>
                  </a:moveTo>
                  <a:lnTo>
                    <a:pt x="1259" y="1978"/>
                  </a:lnTo>
                  <a:lnTo>
                    <a:pt x="1239" y="1978"/>
                  </a:lnTo>
                  <a:lnTo>
                    <a:pt x="1218" y="1977"/>
                  </a:lnTo>
                  <a:lnTo>
                    <a:pt x="1198" y="1975"/>
                  </a:lnTo>
                  <a:lnTo>
                    <a:pt x="1179" y="1974"/>
                  </a:lnTo>
                  <a:lnTo>
                    <a:pt x="1160" y="1972"/>
                  </a:lnTo>
                  <a:lnTo>
                    <a:pt x="1142" y="1970"/>
                  </a:lnTo>
                  <a:lnTo>
                    <a:pt x="1124" y="1966"/>
                  </a:lnTo>
                  <a:lnTo>
                    <a:pt x="1106" y="1964"/>
                  </a:lnTo>
                  <a:lnTo>
                    <a:pt x="1088" y="1961"/>
                  </a:lnTo>
                  <a:lnTo>
                    <a:pt x="1071" y="1956"/>
                  </a:lnTo>
                  <a:lnTo>
                    <a:pt x="1054" y="1953"/>
                  </a:lnTo>
                  <a:lnTo>
                    <a:pt x="1038" y="1948"/>
                  </a:lnTo>
                  <a:lnTo>
                    <a:pt x="1022" y="1943"/>
                  </a:lnTo>
                  <a:lnTo>
                    <a:pt x="992" y="1933"/>
                  </a:lnTo>
                  <a:lnTo>
                    <a:pt x="963" y="1920"/>
                  </a:lnTo>
                  <a:lnTo>
                    <a:pt x="949" y="1914"/>
                  </a:lnTo>
                  <a:lnTo>
                    <a:pt x="936" y="1907"/>
                  </a:lnTo>
                  <a:lnTo>
                    <a:pt x="911" y="1892"/>
                  </a:lnTo>
                  <a:lnTo>
                    <a:pt x="899" y="1884"/>
                  </a:lnTo>
                  <a:lnTo>
                    <a:pt x="886" y="1875"/>
                  </a:lnTo>
                  <a:lnTo>
                    <a:pt x="875" y="1866"/>
                  </a:lnTo>
                  <a:lnTo>
                    <a:pt x="864" y="1857"/>
                  </a:lnTo>
                  <a:lnTo>
                    <a:pt x="853" y="1848"/>
                  </a:lnTo>
                  <a:lnTo>
                    <a:pt x="843" y="1838"/>
                  </a:lnTo>
                  <a:lnTo>
                    <a:pt x="833" y="1828"/>
                  </a:lnTo>
                  <a:lnTo>
                    <a:pt x="824" y="1818"/>
                  </a:lnTo>
                  <a:lnTo>
                    <a:pt x="815" y="1807"/>
                  </a:lnTo>
                  <a:lnTo>
                    <a:pt x="811" y="1801"/>
                  </a:lnTo>
                  <a:lnTo>
                    <a:pt x="806" y="1796"/>
                  </a:lnTo>
                  <a:lnTo>
                    <a:pt x="798" y="1784"/>
                  </a:lnTo>
                  <a:lnTo>
                    <a:pt x="790" y="1772"/>
                  </a:lnTo>
                  <a:lnTo>
                    <a:pt x="783" y="1760"/>
                  </a:lnTo>
                  <a:lnTo>
                    <a:pt x="776" y="1747"/>
                  </a:lnTo>
                  <a:lnTo>
                    <a:pt x="761" y="1720"/>
                  </a:lnTo>
                  <a:lnTo>
                    <a:pt x="754" y="1706"/>
                  </a:lnTo>
                  <a:lnTo>
                    <a:pt x="748" y="1691"/>
                  </a:lnTo>
                  <a:lnTo>
                    <a:pt x="736" y="1661"/>
                  </a:lnTo>
                  <a:lnTo>
                    <a:pt x="731" y="1645"/>
                  </a:lnTo>
                  <a:lnTo>
                    <a:pt x="725" y="1629"/>
                  </a:lnTo>
                  <a:lnTo>
                    <a:pt x="715" y="1596"/>
                  </a:lnTo>
                  <a:lnTo>
                    <a:pt x="706" y="1561"/>
                  </a:lnTo>
                  <a:lnTo>
                    <a:pt x="698" y="1524"/>
                  </a:lnTo>
                  <a:lnTo>
                    <a:pt x="695" y="1505"/>
                  </a:lnTo>
                  <a:lnTo>
                    <a:pt x="691" y="1484"/>
                  </a:lnTo>
                  <a:lnTo>
                    <a:pt x="686" y="1445"/>
                  </a:lnTo>
                  <a:lnTo>
                    <a:pt x="681" y="1402"/>
                  </a:lnTo>
                  <a:lnTo>
                    <a:pt x="678" y="1360"/>
                  </a:lnTo>
                  <a:lnTo>
                    <a:pt x="676" y="1337"/>
                  </a:lnTo>
                  <a:lnTo>
                    <a:pt x="674" y="1315"/>
                  </a:lnTo>
                  <a:lnTo>
                    <a:pt x="673" y="1267"/>
                  </a:lnTo>
                  <a:lnTo>
                    <a:pt x="673" y="1219"/>
                  </a:lnTo>
                  <a:lnTo>
                    <a:pt x="673" y="1171"/>
                  </a:lnTo>
                  <a:lnTo>
                    <a:pt x="674" y="1147"/>
                  </a:lnTo>
                  <a:lnTo>
                    <a:pt x="674" y="1124"/>
                  </a:lnTo>
                  <a:lnTo>
                    <a:pt x="678" y="1079"/>
                  </a:lnTo>
                  <a:lnTo>
                    <a:pt x="681" y="1035"/>
                  </a:lnTo>
                  <a:lnTo>
                    <a:pt x="686" y="992"/>
                  </a:lnTo>
                  <a:lnTo>
                    <a:pt x="689" y="972"/>
                  </a:lnTo>
                  <a:lnTo>
                    <a:pt x="692" y="952"/>
                  </a:lnTo>
                  <a:lnTo>
                    <a:pt x="699" y="912"/>
                  </a:lnTo>
                  <a:lnTo>
                    <a:pt x="707" y="875"/>
                  </a:lnTo>
                  <a:lnTo>
                    <a:pt x="716" y="839"/>
                  </a:lnTo>
                  <a:lnTo>
                    <a:pt x="721" y="823"/>
                  </a:lnTo>
                  <a:lnTo>
                    <a:pt x="726" y="806"/>
                  </a:lnTo>
                  <a:lnTo>
                    <a:pt x="738" y="773"/>
                  </a:lnTo>
                  <a:lnTo>
                    <a:pt x="743" y="757"/>
                  </a:lnTo>
                  <a:lnTo>
                    <a:pt x="750" y="742"/>
                  </a:lnTo>
                  <a:lnTo>
                    <a:pt x="762" y="712"/>
                  </a:lnTo>
                  <a:lnTo>
                    <a:pt x="770" y="698"/>
                  </a:lnTo>
                  <a:lnTo>
                    <a:pt x="777" y="684"/>
                  </a:lnTo>
                  <a:lnTo>
                    <a:pt x="793" y="658"/>
                  </a:lnTo>
                  <a:lnTo>
                    <a:pt x="801" y="646"/>
                  </a:lnTo>
                  <a:lnTo>
                    <a:pt x="808" y="634"/>
                  </a:lnTo>
                  <a:lnTo>
                    <a:pt x="817" y="621"/>
                  </a:lnTo>
                  <a:lnTo>
                    <a:pt x="826" y="610"/>
                  </a:lnTo>
                  <a:lnTo>
                    <a:pt x="837" y="599"/>
                  </a:lnTo>
                  <a:lnTo>
                    <a:pt x="846" y="589"/>
                  </a:lnTo>
                  <a:lnTo>
                    <a:pt x="856" y="579"/>
                  </a:lnTo>
                  <a:lnTo>
                    <a:pt x="867" y="569"/>
                  </a:lnTo>
                  <a:lnTo>
                    <a:pt x="878" y="558"/>
                  </a:lnTo>
                  <a:lnTo>
                    <a:pt x="890" y="549"/>
                  </a:lnTo>
                  <a:lnTo>
                    <a:pt x="901" y="542"/>
                  </a:lnTo>
                  <a:lnTo>
                    <a:pt x="913" y="533"/>
                  </a:lnTo>
                  <a:lnTo>
                    <a:pt x="939" y="517"/>
                  </a:lnTo>
                  <a:lnTo>
                    <a:pt x="953" y="510"/>
                  </a:lnTo>
                  <a:lnTo>
                    <a:pt x="966" y="502"/>
                  </a:lnTo>
                  <a:lnTo>
                    <a:pt x="981" y="497"/>
                  </a:lnTo>
                  <a:lnTo>
                    <a:pt x="994" y="490"/>
                  </a:lnTo>
                  <a:lnTo>
                    <a:pt x="1025" y="479"/>
                  </a:lnTo>
                  <a:lnTo>
                    <a:pt x="1057" y="470"/>
                  </a:lnTo>
                  <a:lnTo>
                    <a:pt x="1073" y="465"/>
                  </a:lnTo>
                  <a:lnTo>
                    <a:pt x="1090" y="461"/>
                  </a:lnTo>
                  <a:lnTo>
                    <a:pt x="1107" y="457"/>
                  </a:lnTo>
                  <a:lnTo>
                    <a:pt x="1125" y="454"/>
                  </a:lnTo>
                  <a:lnTo>
                    <a:pt x="1162" y="449"/>
                  </a:lnTo>
                  <a:lnTo>
                    <a:pt x="1180" y="447"/>
                  </a:lnTo>
                  <a:lnTo>
                    <a:pt x="1199" y="445"/>
                  </a:lnTo>
                  <a:lnTo>
                    <a:pt x="1219" y="444"/>
                  </a:lnTo>
                  <a:lnTo>
                    <a:pt x="1239" y="443"/>
                  </a:lnTo>
                  <a:lnTo>
                    <a:pt x="1260" y="443"/>
                  </a:lnTo>
                  <a:lnTo>
                    <a:pt x="1280" y="443"/>
                  </a:lnTo>
                  <a:lnTo>
                    <a:pt x="1301" y="443"/>
                  </a:lnTo>
                  <a:lnTo>
                    <a:pt x="1321" y="443"/>
                  </a:lnTo>
                  <a:lnTo>
                    <a:pt x="1341" y="444"/>
                  </a:lnTo>
                  <a:lnTo>
                    <a:pt x="1361" y="445"/>
                  </a:lnTo>
                  <a:lnTo>
                    <a:pt x="1398" y="449"/>
                  </a:lnTo>
                  <a:lnTo>
                    <a:pt x="1418" y="452"/>
                  </a:lnTo>
                  <a:lnTo>
                    <a:pt x="1436" y="454"/>
                  </a:lnTo>
                  <a:lnTo>
                    <a:pt x="1453" y="457"/>
                  </a:lnTo>
                  <a:lnTo>
                    <a:pt x="1471" y="461"/>
                  </a:lnTo>
                  <a:lnTo>
                    <a:pt x="1503" y="469"/>
                  </a:lnTo>
                  <a:lnTo>
                    <a:pt x="1535" y="479"/>
                  </a:lnTo>
                  <a:lnTo>
                    <a:pt x="1550" y="484"/>
                  </a:lnTo>
                  <a:lnTo>
                    <a:pt x="1565" y="490"/>
                  </a:lnTo>
                  <a:lnTo>
                    <a:pt x="1580" y="496"/>
                  </a:lnTo>
                  <a:lnTo>
                    <a:pt x="1594" y="502"/>
                  </a:lnTo>
                  <a:lnTo>
                    <a:pt x="1621" y="517"/>
                  </a:lnTo>
                  <a:lnTo>
                    <a:pt x="1634" y="524"/>
                  </a:lnTo>
                  <a:lnTo>
                    <a:pt x="1646" y="533"/>
                  </a:lnTo>
                  <a:lnTo>
                    <a:pt x="1659" y="540"/>
                  </a:lnTo>
                  <a:lnTo>
                    <a:pt x="1670" y="549"/>
                  </a:lnTo>
                  <a:lnTo>
                    <a:pt x="1682" y="558"/>
                  </a:lnTo>
                  <a:lnTo>
                    <a:pt x="1692" y="567"/>
                  </a:lnTo>
                  <a:lnTo>
                    <a:pt x="1704" y="578"/>
                  </a:lnTo>
                  <a:lnTo>
                    <a:pt x="1714" y="588"/>
                  </a:lnTo>
                  <a:lnTo>
                    <a:pt x="1723" y="599"/>
                  </a:lnTo>
                  <a:lnTo>
                    <a:pt x="1733" y="609"/>
                  </a:lnTo>
                  <a:lnTo>
                    <a:pt x="1742" y="620"/>
                  </a:lnTo>
                  <a:lnTo>
                    <a:pt x="1751" y="633"/>
                  </a:lnTo>
                  <a:lnTo>
                    <a:pt x="1767" y="657"/>
                  </a:lnTo>
                  <a:lnTo>
                    <a:pt x="1775" y="670"/>
                  </a:lnTo>
                  <a:lnTo>
                    <a:pt x="1782" y="683"/>
                  </a:lnTo>
                  <a:lnTo>
                    <a:pt x="1796" y="711"/>
                  </a:lnTo>
                  <a:lnTo>
                    <a:pt x="1809" y="740"/>
                  </a:lnTo>
                  <a:lnTo>
                    <a:pt x="1822" y="771"/>
                  </a:lnTo>
                  <a:lnTo>
                    <a:pt x="1827" y="788"/>
                  </a:lnTo>
                  <a:lnTo>
                    <a:pt x="1833" y="803"/>
                  </a:lnTo>
                  <a:lnTo>
                    <a:pt x="1842" y="838"/>
                  </a:lnTo>
                  <a:lnTo>
                    <a:pt x="1851" y="874"/>
                  </a:lnTo>
                  <a:lnTo>
                    <a:pt x="1859" y="911"/>
                  </a:lnTo>
                  <a:lnTo>
                    <a:pt x="1864" y="930"/>
                  </a:lnTo>
                  <a:lnTo>
                    <a:pt x="1867" y="951"/>
                  </a:lnTo>
                  <a:lnTo>
                    <a:pt x="1873" y="991"/>
                  </a:lnTo>
                  <a:lnTo>
                    <a:pt x="1877" y="1033"/>
                  </a:lnTo>
                  <a:lnTo>
                    <a:pt x="1880" y="1076"/>
                  </a:lnTo>
                  <a:lnTo>
                    <a:pt x="1882" y="1099"/>
                  </a:lnTo>
                  <a:lnTo>
                    <a:pt x="1884" y="1123"/>
                  </a:lnTo>
                  <a:lnTo>
                    <a:pt x="1885" y="1170"/>
                  </a:lnTo>
                  <a:lnTo>
                    <a:pt x="1885" y="1218"/>
                  </a:lnTo>
                  <a:lnTo>
                    <a:pt x="1885" y="1250"/>
                  </a:lnTo>
                  <a:lnTo>
                    <a:pt x="1885" y="1281"/>
                  </a:lnTo>
                  <a:lnTo>
                    <a:pt x="1884" y="1312"/>
                  </a:lnTo>
                  <a:lnTo>
                    <a:pt x="1882" y="1342"/>
                  </a:lnTo>
                  <a:lnTo>
                    <a:pt x="1880" y="1371"/>
                  </a:lnTo>
                  <a:lnTo>
                    <a:pt x="1877" y="1399"/>
                  </a:lnTo>
                  <a:lnTo>
                    <a:pt x="1875" y="1427"/>
                  </a:lnTo>
                  <a:lnTo>
                    <a:pt x="1874" y="1441"/>
                  </a:lnTo>
                  <a:lnTo>
                    <a:pt x="1871" y="1454"/>
                  </a:lnTo>
                  <a:lnTo>
                    <a:pt x="1868" y="1480"/>
                  </a:lnTo>
                  <a:lnTo>
                    <a:pt x="1864" y="1505"/>
                  </a:lnTo>
                  <a:lnTo>
                    <a:pt x="1859" y="1529"/>
                  </a:lnTo>
                  <a:lnTo>
                    <a:pt x="1854" y="1553"/>
                  </a:lnTo>
                  <a:lnTo>
                    <a:pt x="1849" y="1575"/>
                  </a:lnTo>
                  <a:lnTo>
                    <a:pt x="1843" y="1598"/>
                  </a:lnTo>
                  <a:lnTo>
                    <a:pt x="1836" y="1619"/>
                  </a:lnTo>
                  <a:lnTo>
                    <a:pt x="1830" y="1639"/>
                  </a:lnTo>
                  <a:lnTo>
                    <a:pt x="1823" y="1659"/>
                  </a:lnTo>
                  <a:lnTo>
                    <a:pt x="1815" y="1679"/>
                  </a:lnTo>
                  <a:lnTo>
                    <a:pt x="1811" y="1688"/>
                  </a:lnTo>
                  <a:lnTo>
                    <a:pt x="1806" y="1697"/>
                  </a:lnTo>
                  <a:lnTo>
                    <a:pt x="1798" y="1715"/>
                  </a:lnTo>
                  <a:lnTo>
                    <a:pt x="1788" y="1733"/>
                  </a:lnTo>
                  <a:lnTo>
                    <a:pt x="1778" y="1750"/>
                  </a:lnTo>
                  <a:lnTo>
                    <a:pt x="1768" y="1765"/>
                  </a:lnTo>
                  <a:lnTo>
                    <a:pt x="1757" y="1781"/>
                  </a:lnTo>
                  <a:lnTo>
                    <a:pt x="1745" y="1796"/>
                  </a:lnTo>
                  <a:lnTo>
                    <a:pt x="1733" y="1810"/>
                  </a:lnTo>
                  <a:lnTo>
                    <a:pt x="1721" y="1825"/>
                  </a:lnTo>
                  <a:lnTo>
                    <a:pt x="1707" y="1837"/>
                  </a:lnTo>
                  <a:lnTo>
                    <a:pt x="1693" y="1851"/>
                  </a:lnTo>
                  <a:lnTo>
                    <a:pt x="1679" y="1862"/>
                  </a:lnTo>
                  <a:lnTo>
                    <a:pt x="1663" y="1874"/>
                  </a:lnTo>
                  <a:lnTo>
                    <a:pt x="1648" y="1884"/>
                  </a:lnTo>
                  <a:lnTo>
                    <a:pt x="1831" y="2178"/>
                  </a:lnTo>
                  <a:lnTo>
                    <a:pt x="1607" y="2282"/>
                  </a:lnTo>
                  <a:lnTo>
                    <a:pt x="1413" y="1965"/>
                  </a:lnTo>
                  <a:lnTo>
                    <a:pt x="1402" y="1969"/>
                  </a:lnTo>
                  <a:lnTo>
                    <a:pt x="1396" y="1970"/>
                  </a:lnTo>
                  <a:lnTo>
                    <a:pt x="1389" y="1971"/>
                  </a:lnTo>
                  <a:lnTo>
                    <a:pt x="1375" y="1973"/>
                  </a:lnTo>
                  <a:lnTo>
                    <a:pt x="1359" y="1975"/>
                  </a:lnTo>
                  <a:lnTo>
                    <a:pt x="1342" y="1977"/>
                  </a:lnTo>
                  <a:lnTo>
                    <a:pt x="1323" y="1978"/>
                  </a:lnTo>
                  <a:lnTo>
                    <a:pt x="1303" y="1978"/>
                  </a:lnTo>
                  <a:lnTo>
                    <a:pt x="1280" y="1978"/>
                  </a:lnTo>
                  <a:close/>
                  <a:moveTo>
                    <a:pt x="3107" y="0"/>
                  </a:moveTo>
                  <a:lnTo>
                    <a:pt x="2987" y="0"/>
                  </a:lnTo>
                  <a:lnTo>
                    <a:pt x="2359" y="0"/>
                  </a:lnTo>
                  <a:lnTo>
                    <a:pt x="1732" y="0"/>
                  </a:lnTo>
                  <a:lnTo>
                    <a:pt x="1103" y="0"/>
                  </a:lnTo>
                  <a:lnTo>
                    <a:pt x="476" y="0"/>
                  </a:lnTo>
                  <a:lnTo>
                    <a:pt x="0" y="475"/>
                  </a:lnTo>
                  <a:lnTo>
                    <a:pt x="0" y="1271"/>
                  </a:lnTo>
                  <a:lnTo>
                    <a:pt x="0" y="2066"/>
                  </a:lnTo>
                  <a:lnTo>
                    <a:pt x="0" y="2197"/>
                  </a:lnTo>
                  <a:lnTo>
                    <a:pt x="0" y="2526"/>
                  </a:lnTo>
                  <a:lnTo>
                    <a:pt x="330" y="2526"/>
                  </a:lnTo>
                  <a:lnTo>
                    <a:pt x="450" y="2526"/>
                  </a:lnTo>
                  <a:lnTo>
                    <a:pt x="1078" y="2526"/>
                  </a:lnTo>
                  <a:lnTo>
                    <a:pt x="1706" y="2526"/>
                  </a:lnTo>
                  <a:lnTo>
                    <a:pt x="2333" y="2526"/>
                  </a:lnTo>
                  <a:lnTo>
                    <a:pt x="2961" y="2526"/>
                  </a:lnTo>
                  <a:lnTo>
                    <a:pt x="3438" y="2051"/>
                  </a:lnTo>
                  <a:lnTo>
                    <a:pt x="3438" y="1255"/>
                  </a:lnTo>
                  <a:lnTo>
                    <a:pt x="3438" y="460"/>
                  </a:lnTo>
                  <a:lnTo>
                    <a:pt x="3438" y="329"/>
                  </a:lnTo>
                  <a:lnTo>
                    <a:pt x="3438" y="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582957182"/>
      </p:ext>
    </p:extLst>
  </p:cSld>
  <p:clrMapOvr>
    <a:masterClrMapping/>
  </p:clrMapOvr>
  <p:transition spd="med"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0863" y="1844675"/>
            <a:ext cx="5257105" cy="360189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0864" y="2276871"/>
            <a:ext cx="5257104" cy="38889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4032" y="1844675"/>
            <a:ext cx="5257106" cy="360189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84032" y="2276871"/>
            <a:ext cx="5257106" cy="38889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720B2-7E64-41DC-87A3-AF9B72B05ED7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973089754"/>
      </p:ext>
    </p:extLst>
  </p:cSld>
  <p:clrMapOvr>
    <a:masterClrMapping/>
  </p:clrMapOvr>
  <p:transition spd="med"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7EF2-4523-4BEE-A7B1-C63194E17AF0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63847769"/>
      </p:ext>
    </p:extLst>
  </p:cSld>
  <p:clrMapOvr>
    <a:masterClrMapping/>
  </p:clrMapOvr>
  <p:transition spd="med"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844673"/>
          </a:xfrm>
          <a:custGeom>
            <a:avLst/>
            <a:gdLst/>
            <a:ahLst/>
            <a:cxnLst/>
            <a:rect l="l" t="t" r="r" b="b"/>
            <a:pathLst>
              <a:path w="12192000" h="1844673">
                <a:moveTo>
                  <a:pt x="0" y="0"/>
                </a:moveTo>
                <a:lnTo>
                  <a:pt x="12192000" y="0"/>
                </a:lnTo>
                <a:lnTo>
                  <a:pt x="12192000" y="1412775"/>
                </a:lnTo>
                <a:lnTo>
                  <a:pt x="12192000" y="1412776"/>
                </a:lnTo>
                <a:lnTo>
                  <a:pt x="12191969" y="1412776"/>
                </a:lnTo>
                <a:lnTo>
                  <a:pt x="0" y="1844673"/>
                </a:lnTo>
                <a:lnTo>
                  <a:pt x="0" y="1412776"/>
                </a:lnTo>
                <a:lnTo>
                  <a:pt x="0" y="141277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7EF2-4523-4BEE-A7B1-C63194E17AF0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913" y="6381328"/>
            <a:ext cx="8136632" cy="143297"/>
          </a:xfrm>
        </p:spPr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1151163" y="6165850"/>
            <a:ext cx="489975" cy="360040"/>
            <a:chOff x="11151163" y="6165850"/>
            <a:chExt cx="489975" cy="360040"/>
          </a:xfrm>
        </p:grpSpPr>
        <p:sp>
          <p:nvSpPr>
            <p:cNvPr id="9" name="Snip Diagonal Corner Rectangle 8"/>
            <p:cNvSpPr/>
            <p:nvPr userDrawn="1"/>
          </p:nvSpPr>
          <p:spPr>
            <a:xfrm>
              <a:off x="11151538" y="6165850"/>
              <a:ext cx="489600" cy="360040"/>
            </a:xfrm>
            <a:prstGeom prst="snip2DiagRect">
              <a:avLst>
                <a:gd name="adj1" fmla="val 1960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0" name="Freeform 6"/>
            <p:cNvSpPr>
              <a:spLocks noChangeAspect="1" noEditPoints="1"/>
            </p:cNvSpPr>
            <p:nvPr userDrawn="1"/>
          </p:nvSpPr>
          <p:spPr bwMode="auto">
            <a:xfrm>
              <a:off x="11151163" y="6165850"/>
              <a:ext cx="489975" cy="360000"/>
            </a:xfrm>
            <a:custGeom>
              <a:avLst/>
              <a:gdLst>
                <a:gd name="T0" fmla="*/ 2431 w 3438"/>
                <a:gd name="T1" fmla="*/ 1652 h 2526"/>
                <a:gd name="T2" fmla="*/ 2460 w 3438"/>
                <a:gd name="T3" fmla="*/ 1720 h 2526"/>
                <a:gd name="T4" fmla="*/ 2533 w 3438"/>
                <a:gd name="T5" fmla="*/ 1741 h 2526"/>
                <a:gd name="T6" fmla="*/ 2577 w 3438"/>
                <a:gd name="T7" fmla="*/ 1947 h 2526"/>
                <a:gd name="T8" fmla="*/ 2406 w 3438"/>
                <a:gd name="T9" fmla="*/ 1943 h 2526"/>
                <a:gd name="T10" fmla="*/ 2298 w 3438"/>
                <a:gd name="T11" fmla="*/ 1903 h 2526"/>
                <a:gd name="T12" fmla="*/ 2226 w 3438"/>
                <a:gd name="T13" fmla="*/ 1815 h 2526"/>
                <a:gd name="T14" fmla="*/ 2192 w 3438"/>
                <a:gd name="T15" fmla="*/ 1655 h 2526"/>
                <a:gd name="T16" fmla="*/ 2188 w 3438"/>
                <a:gd name="T17" fmla="*/ 842 h 2526"/>
                <a:gd name="T18" fmla="*/ 1012 w 3438"/>
                <a:gd name="T19" fmla="*/ 1663 h 2526"/>
                <a:gd name="T20" fmla="*/ 1105 w 3438"/>
                <a:gd name="T21" fmla="*/ 1736 h 2526"/>
                <a:gd name="T22" fmla="*/ 1218 w 3438"/>
                <a:gd name="T23" fmla="*/ 1764 h 2526"/>
                <a:gd name="T24" fmla="*/ 1376 w 3438"/>
                <a:gd name="T25" fmla="*/ 1760 h 2526"/>
                <a:gd name="T26" fmla="*/ 1481 w 3438"/>
                <a:gd name="T27" fmla="*/ 1724 h 2526"/>
                <a:gd name="T28" fmla="*/ 1553 w 3438"/>
                <a:gd name="T29" fmla="*/ 1657 h 2526"/>
                <a:gd name="T30" fmla="*/ 1603 w 3438"/>
                <a:gd name="T31" fmla="*/ 1536 h 2526"/>
                <a:gd name="T32" fmla="*/ 1633 w 3438"/>
                <a:gd name="T33" fmla="*/ 1326 h 2526"/>
                <a:gd name="T34" fmla="*/ 1628 w 3438"/>
                <a:gd name="T35" fmla="*/ 1050 h 2526"/>
                <a:gd name="T36" fmla="*/ 1585 w 3438"/>
                <a:gd name="T37" fmla="*/ 844 h 2526"/>
                <a:gd name="T38" fmla="*/ 1514 w 3438"/>
                <a:gd name="T39" fmla="*/ 729 h 2526"/>
                <a:gd name="T40" fmla="*/ 1425 w 3438"/>
                <a:gd name="T41" fmla="*/ 675 h 2526"/>
                <a:gd name="T42" fmla="*/ 1280 w 3438"/>
                <a:gd name="T43" fmla="*/ 653 h 2526"/>
                <a:gd name="T44" fmla="*/ 1154 w 3438"/>
                <a:gd name="T45" fmla="*/ 669 h 2526"/>
                <a:gd name="T46" fmla="*/ 1046 w 3438"/>
                <a:gd name="T47" fmla="*/ 729 h 2526"/>
                <a:gd name="T48" fmla="*/ 985 w 3438"/>
                <a:gd name="T49" fmla="*/ 815 h 2526"/>
                <a:gd name="T50" fmla="*/ 938 w 3438"/>
                <a:gd name="T51" fmla="*/ 990 h 2526"/>
                <a:gd name="T52" fmla="*/ 923 w 3438"/>
                <a:gd name="T53" fmla="*/ 1254 h 2526"/>
                <a:gd name="T54" fmla="*/ 947 w 3438"/>
                <a:gd name="T55" fmla="*/ 1497 h 2526"/>
                <a:gd name="T56" fmla="*/ 998 w 3438"/>
                <a:gd name="T57" fmla="*/ 1641 h 2526"/>
                <a:gd name="T58" fmla="*/ 1142 w 3438"/>
                <a:gd name="T59" fmla="*/ 1970 h 2526"/>
                <a:gd name="T60" fmla="*/ 992 w 3438"/>
                <a:gd name="T61" fmla="*/ 1933 h 2526"/>
                <a:gd name="T62" fmla="*/ 864 w 3438"/>
                <a:gd name="T63" fmla="*/ 1857 h 2526"/>
                <a:gd name="T64" fmla="*/ 798 w 3438"/>
                <a:gd name="T65" fmla="*/ 1784 h 2526"/>
                <a:gd name="T66" fmla="*/ 731 w 3438"/>
                <a:gd name="T67" fmla="*/ 1645 h 2526"/>
                <a:gd name="T68" fmla="*/ 681 w 3438"/>
                <a:gd name="T69" fmla="*/ 1402 h 2526"/>
                <a:gd name="T70" fmla="*/ 674 w 3438"/>
                <a:gd name="T71" fmla="*/ 1124 h 2526"/>
                <a:gd name="T72" fmla="*/ 716 w 3438"/>
                <a:gd name="T73" fmla="*/ 839 h 2526"/>
                <a:gd name="T74" fmla="*/ 777 w 3438"/>
                <a:gd name="T75" fmla="*/ 684 h 2526"/>
                <a:gd name="T76" fmla="*/ 856 w 3438"/>
                <a:gd name="T77" fmla="*/ 579 h 2526"/>
                <a:gd name="T78" fmla="*/ 966 w 3438"/>
                <a:gd name="T79" fmla="*/ 502 h 2526"/>
                <a:gd name="T80" fmla="*/ 1125 w 3438"/>
                <a:gd name="T81" fmla="*/ 454 h 2526"/>
                <a:gd name="T82" fmla="*/ 1301 w 3438"/>
                <a:gd name="T83" fmla="*/ 443 h 2526"/>
                <a:gd name="T84" fmla="*/ 1471 w 3438"/>
                <a:gd name="T85" fmla="*/ 461 h 2526"/>
                <a:gd name="T86" fmla="*/ 1634 w 3438"/>
                <a:gd name="T87" fmla="*/ 524 h 2526"/>
                <a:gd name="T88" fmla="*/ 1723 w 3438"/>
                <a:gd name="T89" fmla="*/ 599 h 2526"/>
                <a:gd name="T90" fmla="*/ 1809 w 3438"/>
                <a:gd name="T91" fmla="*/ 740 h 2526"/>
                <a:gd name="T92" fmla="*/ 1867 w 3438"/>
                <a:gd name="T93" fmla="*/ 951 h 2526"/>
                <a:gd name="T94" fmla="*/ 1885 w 3438"/>
                <a:gd name="T95" fmla="*/ 1250 h 2526"/>
                <a:gd name="T96" fmla="*/ 1871 w 3438"/>
                <a:gd name="T97" fmla="*/ 1454 h 2526"/>
                <a:gd name="T98" fmla="*/ 1830 w 3438"/>
                <a:gd name="T99" fmla="*/ 1639 h 2526"/>
                <a:gd name="T100" fmla="*/ 1768 w 3438"/>
                <a:gd name="T101" fmla="*/ 1765 h 2526"/>
                <a:gd name="T102" fmla="*/ 1663 w 3438"/>
                <a:gd name="T103" fmla="*/ 1874 h 2526"/>
                <a:gd name="T104" fmla="*/ 1375 w 3438"/>
                <a:gd name="T105" fmla="*/ 1973 h 2526"/>
                <a:gd name="T106" fmla="*/ 2359 w 3438"/>
                <a:gd name="T107" fmla="*/ 0 h 2526"/>
                <a:gd name="T108" fmla="*/ 0 w 3438"/>
                <a:gd name="T109" fmla="*/ 2526 h 2526"/>
                <a:gd name="T110" fmla="*/ 3438 w 3438"/>
                <a:gd name="T111" fmla="*/ 1255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8" h="2526">
                  <a:moveTo>
                    <a:pt x="2724" y="1043"/>
                  </a:moveTo>
                  <a:lnTo>
                    <a:pt x="2423" y="1043"/>
                  </a:lnTo>
                  <a:lnTo>
                    <a:pt x="2423" y="1521"/>
                  </a:lnTo>
                  <a:lnTo>
                    <a:pt x="2423" y="1553"/>
                  </a:lnTo>
                  <a:lnTo>
                    <a:pt x="2424" y="1582"/>
                  </a:lnTo>
                  <a:lnTo>
                    <a:pt x="2425" y="1608"/>
                  </a:lnTo>
                  <a:lnTo>
                    <a:pt x="2428" y="1632"/>
                  </a:lnTo>
                  <a:lnTo>
                    <a:pt x="2431" y="1652"/>
                  </a:lnTo>
                  <a:lnTo>
                    <a:pt x="2434" y="1670"/>
                  </a:lnTo>
                  <a:lnTo>
                    <a:pt x="2438" y="1684"/>
                  </a:lnTo>
                  <a:lnTo>
                    <a:pt x="2442" y="1697"/>
                  </a:lnTo>
                  <a:lnTo>
                    <a:pt x="2446" y="1702"/>
                  </a:lnTo>
                  <a:lnTo>
                    <a:pt x="2449" y="1707"/>
                  </a:lnTo>
                  <a:lnTo>
                    <a:pt x="2452" y="1711"/>
                  </a:lnTo>
                  <a:lnTo>
                    <a:pt x="2456" y="1716"/>
                  </a:lnTo>
                  <a:lnTo>
                    <a:pt x="2460" y="1720"/>
                  </a:lnTo>
                  <a:lnTo>
                    <a:pt x="2466" y="1724"/>
                  </a:lnTo>
                  <a:lnTo>
                    <a:pt x="2477" y="1729"/>
                  </a:lnTo>
                  <a:lnTo>
                    <a:pt x="2491" y="1735"/>
                  </a:lnTo>
                  <a:lnTo>
                    <a:pt x="2499" y="1736"/>
                  </a:lnTo>
                  <a:lnTo>
                    <a:pt x="2506" y="1738"/>
                  </a:lnTo>
                  <a:lnTo>
                    <a:pt x="2514" y="1739"/>
                  </a:lnTo>
                  <a:lnTo>
                    <a:pt x="2523" y="1739"/>
                  </a:lnTo>
                  <a:lnTo>
                    <a:pt x="2533" y="1741"/>
                  </a:lnTo>
                  <a:lnTo>
                    <a:pt x="2542" y="1741"/>
                  </a:lnTo>
                  <a:lnTo>
                    <a:pt x="2722" y="1734"/>
                  </a:lnTo>
                  <a:lnTo>
                    <a:pt x="2732" y="1923"/>
                  </a:lnTo>
                  <a:lnTo>
                    <a:pt x="2697" y="1929"/>
                  </a:lnTo>
                  <a:lnTo>
                    <a:pt x="2664" y="1935"/>
                  </a:lnTo>
                  <a:lnTo>
                    <a:pt x="2633" y="1941"/>
                  </a:lnTo>
                  <a:lnTo>
                    <a:pt x="2603" y="1944"/>
                  </a:lnTo>
                  <a:lnTo>
                    <a:pt x="2577" y="1947"/>
                  </a:lnTo>
                  <a:lnTo>
                    <a:pt x="2553" y="1950"/>
                  </a:lnTo>
                  <a:lnTo>
                    <a:pt x="2530" y="1951"/>
                  </a:lnTo>
                  <a:lnTo>
                    <a:pt x="2510" y="1952"/>
                  </a:lnTo>
                  <a:lnTo>
                    <a:pt x="2487" y="1951"/>
                  </a:lnTo>
                  <a:lnTo>
                    <a:pt x="2466" y="1950"/>
                  </a:lnTo>
                  <a:lnTo>
                    <a:pt x="2445" y="1948"/>
                  </a:lnTo>
                  <a:lnTo>
                    <a:pt x="2425" y="1946"/>
                  </a:lnTo>
                  <a:lnTo>
                    <a:pt x="2406" y="1943"/>
                  </a:lnTo>
                  <a:lnTo>
                    <a:pt x="2388" y="1939"/>
                  </a:lnTo>
                  <a:lnTo>
                    <a:pt x="2370" y="1935"/>
                  </a:lnTo>
                  <a:lnTo>
                    <a:pt x="2362" y="1933"/>
                  </a:lnTo>
                  <a:lnTo>
                    <a:pt x="2354" y="1930"/>
                  </a:lnTo>
                  <a:lnTo>
                    <a:pt x="2339" y="1925"/>
                  </a:lnTo>
                  <a:lnTo>
                    <a:pt x="2324" y="1918"/>
                  </a:lnTo>
                  <a:lnTo>
                    <a:pt x="2311" y="1911"/>
                  </a:lnTo>
                  <a:lnTo>
                    <a:pt x="2298" y="1903"/>
                  </a:lnTo>
                  <a:lnTo>
                    <a:pt x="2286" y="1896"/>
                  </a:lnTo>
                  <a:lnTo>
                    <a:pt x="2276" y="1887"/>
                  </a:lnTo>
                  <a:lnTo>
                    <a:pt x="2265" y="1877"/>
                  </a:lnTo>
                  <a:lnTo>
                    <a:pt x="2256" y="1866"/>
                  </a:lnTo>
                  <a:lnTo>
                    <a:pt x="2249" y="1855"/>
                  </a:lnTo>
                  <a:lnTo>
                    <a:pt x="2241" y="1843"/>
                  </a:lnTo>
                  <a:lnTo>
                    <a:pt x="2233" y="1829"/>
                  </a:lnTo>
                  <a:lnTo>
                    <a:pt x="2226" y="1815"/>
                  </a:lnTo>
                  <a:lnTo>
                    <a:pt x="2220" y="1799"/>
                  </a:lnTo>
                  <a:lnTo>
                    <a:pt x="2215" y="1782"/>
                  </a:lnTo>
                  <a:lnTo>
                    <a:pt x="2209" y="1764"/>
                  </a:lnTo>
                  <a:lnTo>
                    <a:pt x="2205" y="1744"/>
                  </a:lnTo>
                  <a:lnTo>
                    <a:pt x="2201" y="1724"/>
                  </a:lnTo>
                  <a:lnTo>
                    <a:pt x="2198" y="1702"/>
                  </a:lnTo>
                  <a:lnTo>
                    <a:pt x="2195" y="1679"/>
                  </a:lnTo>
                  <a:lnTo>
                    <a:pt x="2192" y="1655"/>
                  </a:lnTo>
                  <a:lnTo>
                    <a:pt x="2190" y="1630"/>
                  </a:lnTo>
                  <a:lnTo>
                    <a:pt x="2189" y="1603"/>
                  </a:lnTo>
                  <a:lnTo>
                    <a:pt x="2188" y="1575"/>
                  </a:lnTo>
                  <a:lnTo>
                    <a:pt x="2188" y="1547"/>
                  </a:lnTo>
                  <a:lnTo>
                    <a:pt x="2188" y="1043"/>
                  </a:lnTo>
                  <a:lnTo>
                    <a:pt x="2021" y="1043"/>
                  </a:lnTo>
                  <a:lnTo>
                    <a:pt x="2021" y="842"/>
                  </a:lnTo>
                  <a:lnTo>
                    <a:pt x="2188" y="842"/>
                  </a:lnTo>
                  <a:lnTo>
                    <a:pt x="2188" y="526"/>
                  </a:lnTo>
                  <a:lnTo>
                    <a:pt x="2423" y="526"/>
                  </a:lnTo>
                  <a:lnTo>
                    <a:pt x="2423" y="842"/>
                  </a:lnTo>
                  <a:lnTo>
                    <a:pt x="2724" y="842"/>
                  </a:lnTo>
                  <a:lnTo>
                    <a:pt x="2724" y="1043"/>
                  </a:lnTo>
                  <a:close/>
                  <a:moveTo>
                    <a:pt x="998" y="1641"/>
                  </a:moveTo>
                  <a:lnTo>
                    <a:pt x="1007" y="1656"/>
                  </a:lnTo>
                  <a:lnTo>
                    <a:pt x="1012" y="1663"/>
                  </a:lnTo>
                  <a:lnTo>
                    <a:pt x="1018" y="1670"/>
                  </a:lnTo>
                  <a:lnTo>
                    <a:pt x="1029" y="1683"/>
                  </a:lnTo>
                  <a:lnTo>
                    <a:pt x="1043" y="1696"/>
                  </a:lnTo>
                  <a:lnTo>
                    <a:pt x="1056" y="1707"/>
                  </a:lnTo>
                  <a:lnTo>
                    <a:pt x="1072" y="1718"/>
                  </a:lnTo>
                  <a:lnTo>
                    <a:pt x="1088" y="1727"/>
                  </a:lnTo>
                  <a:lnTo>
                    <a:pt x="1097" y="1732"/>
                  </a:lnTo>
                  <a:lnTo>
                    <a:pt x="1105" y="1736"/>
                  </a:lnTo>
                  <a:lnTo>
                    <a:pt x="1123" y="1743"/>
                  </a:lnTo>
                  <a:lnTo>
                    <a:pt x="1143" y="1750"/>
                  </a:lnTo>
                  <a:lnTo>
                    <a:pt x="1153" y="1753"/>
                  </a:lnTo>
                  <a:lnTo>
                    <a:pt x="1163" y="1755"/>
                  </a:lnTo>
                  <a:lnTo>
                    <a:pt x="1185" y="1760"/>
                  </a:lnTo>
                  <a:lnTo>
                    <a:pt x="1195" y="1762"/>
                  </a:lnTo>
                  <a:lnTo>
                    <a:pt x="1207" y="1763"/>
                  </a:lnTo>
                  <a:lnTo>
                    <a:pt x="1218" y="1764"/>
                  </a:lnTo>
                  <a:lnTo>
                    <a:pt x="1230" y="1765"/>
                  </a:lnTo>
                  <a:lnTo>
                    <a:pt x="1254" y="1768"/>
                  </a:lnTo>
                  <a:lnTo>
                    <a:pt x="1280" y="1768"/>
                  </a:lnTo>
                  <a:lnTo>
                    <a:pt x="1306" y="1768"/>
                  </a:lnTo>
                  <a:lnTo>
                    <a:pt x="1330" y="1765"/>
                  </a:lnTo>
                  <a:lnTo>
                    <a:pt x="1342" y="1764"/>
                  </a:lnTo>
                  <a:lnTo>
                    <a:pt x="1353" y="1763"/>
                  </a:lnTo>
                  <a:lnTo>
                    <a:pt x="1376" y="1760"/>
                  </a:lnTo>
                  <a:lnTo>
                    <a:pt x="1397" y="1755"/>
                  </a:lnTo>
                  <a:lnTo>
                    <a:pt x="1418" y="1750"/>
                  </a:lnTo>
                  <a:lnTo>
                    <a:pt x="1428" y="1747"/>
                  </a:lnTo>
                  <a:lnTo>
                    <a:pt x="1437" y="1744"/>
                  </a:lnTo>
                  <a:lnTo>
                    <a:pt x="1455" y="1736"/>
                  </a:lnTo>
                  <a:lnTo>
                    <a:pt x="1464" y="1733"/>
                  </a:lnTo>
                  <a:lnTo>
                    <a:pt x="1473" y="1728"/>
                  </a:lnTo>
                  <a:lnTo>
                    <a:pt x="1481" y="1724"/>
                  </a:lnTo>
                  <a:lnTo>
                    <a:pt x="1489" y="1719"/>
                  </a:lnTo>
                  <a:lnTo>
                    <a:pt x="1503" y="1708"/>
                  </a:lnTo>
                  <a:lnTo>
                    <a:pt x="1510" y="1703"/>
                  </a:lnTo>
                  <a:lnTo>
                    <a:pt x="1517" y="1697"/>
                  </a:lnTo>
                  <a:lnTo>
                    <a:pt x="1530" y="1685"/>
                  </a:lnTo>
                  <a:lnTo>
                    <a:pt x="1536" y="1679"/>
                  </a:lnTo>
                  <a:lnTo>
                    <a:pt x="1541" y="1672"/>
                  </a:lnTo>
                  <a:lnTo>
                    <a:pt x="1553" y="1657"/>
                  </a:lnTo>
                  <a:lnTo>
                    <a:pt x="1562" y="1643"/>
                  </a:lnTo>
                  <a:lnTo>
                    <a:pt x="1571" y="1626"/>
                  </a:lnTo>
                  <a:lnTo>
                    <a:pt x="1579" y="1609"/>
                  </a:lnTo>
                  <a:lnTo>
                    <a:pt x="1583" y="1599"/>
                  </a:lnTo>
                  <a:lnTo>
                    <a:pt x="1587" y="1590"/>
                  </a:lnTo>
                  <a:lnTo>
                    <a:pt x="1594" y="1570"/>
                  </a:lnTo>
                  <a:lnTo>
                    <a:pt x="1600" y="1547"/>
                  </a:lnTo>
                  <a:lnTo>
                    <a:pt x="1603" y="1536"/>
                  </a:lnTo>
                  <a:lnTo>
                    <a:pt x="1607" y="1525"/>
                  </a:lnTo>
                  <a:lnTo>
                    <a:pt x="1612" y="1500"/>
                  </a:lnTo>
                  <a:lnTo>
                    <a:pt x="1617" y="1474"/>
                  </a:lnTo>
                  <a:lnTo>
                    <a:pt x="1621" y="1447"/>
                  </a:lnTo>
                  <a:lnTo>
                    <a:pt x="1625" y="1419"/>
                  </a:lnTo>
                  <a:lnTo>
                    <a:pt x="1628" y="1389"/>
                  </a:lnTo>
                  <a:lnTo>
                    <a:pt x="1630" y="1359"/>
                  </a:lnTo>
                  <a:lnTo>
                    <a:pt x="1633" y="1326"/>
                  </a:lnTo>
                  <a:lnTo>
                    <a:pt x="1634" y="1292"/>
                  </a:lnTo>
                  <a:lnTo>
                    <a:pt x="1635" y="1256"/>
                  </a:lnTo>
                  <a:lnTo>
                    <a:pt x="1635" y="1220"/>
                  </a:lnTo>
                  <a:lnTo>
                    <a:pt x="1635" y="1183"/>
                  </a:lnTo>
                  <a:lnTo>
                    <a:pt x="1634" y="1148"/>
                  </a:lnTo>
                  <a:lnTo>
                    <a:pt x="1633" y="1115"/>
                  </a:lnTo>
                  <a:lnTo>
                    <a:pt x="1630" y="1081"/>
                  </a:lnTo>
                  <a:lnTo>
                    <a:pt x="1628" y="1050"/>
                  </a:lnTo>
                  <a:lnTo>
                    <a:pt x="1625" y="1020"/>
                  </a:lnTo>
                  <a:lnTo>
                    <a:pt x="1620" y="991"/>
                  </a:lnTo>
                  <a:lnTo>
                    <a:pt x="1616" y="963"/>
                  </a:lnTo>
                  <a:lnTo>
                    <a:pt x="1611" y="937"/>
                  </a:lnTo>
                  <a:lnTo>
                    <a:pt x="1606" y="911"/>
                  </a:lnTo>
                  <a:lnTo>
                    <a:pt x="1600" y="888"/>
                  </a:lnTo>
                  <a:lnTo>
                    <a:pt x="1593" y="865"/>
                  </a:lnTo>
                  <a:lnTo>
                    <a:pt x="1585" y="844"/>
                  </a:lnTo>
                  <a:lnTo>
                    <a:pt x="1578" y="824"/>
                  </a:lnTo>
                  <a:lnTo>
                    <a:pt x="1568" y="806"/>
                  </a:lnTo>
                  <a:lnTo>
                    <a:pt x="1559" y="788"/>
                  </a:lnTo>
                  <a:lnTo>
                    <a:pt x="1550" y="772"/>
                  </a:lnTo>
                  <a:lnTo>
                    <a:pt x="1545" y="764"/>
                  </a:lnTo>
                  <a:lnTo>
                    <a:pt x="1539" y="756"/>
                  </a:lnTo>
                  <a:lnTo>
                    <a:pt x="1527" y="742"/>
                  </a:lnTo>
                  <a:lnTo>
                    <a:pt x="1514" y="729"/>
                  </a:lnTo>
                  <a:lnTo>
                    <a:pt x="1508" y="723"/>
                  </a:lnTo>
                  <a:lnTo>
                    <a:pt x="1500" y="717"/>
                  </a:lnTo>
                  <a:lnTo>
                    <a:pt x="1493" y="711"/>
                  </a:lnTo>
                  <a:lnTo>
                    <a:pt x="1485" y="706"/>
                  </a:lnTo>
                  <a:lnTo>
                    <a:pt x="1469" y="696"/>
                  </a:lnTo>
                  <a:lnTo>
                    <a:pt x="1453" y="687"/>
                  </a:lnTo>
                  <a:lnTo>
                    <a:pt x="1435" y="679"/>
                  </a:lnTo>
                  <a:lnTo>
                    <a:pt x="1425" y="675"/>
                  </a:lnTo>
                  <a:lnTo>
                    <a:pt x="1415" y="672"/>
                  </a:lnTo>
                  <a:lnTo>
                    <a:pt x="1395" y="666"/>
                  </a:lnTo>
                  <a:lnTo>
                    <a:pt x="1375" y="662"/>
                  </a:lnTo>
                  <a:lnTo>
                    <a:pt x="1352" y="657"/>
                  </a:lnTo>
                  <a:lnTo>
                    <a:pt x="1341" y="656"/>
                  </a:lnTo>
                  <a:lnTo>
                    <a:pt x="1330" y="655"/>
                  </a:lnTo>
                  <a:lnTo>
                    <a:pt x="1305" y="654"/>
                  </a:lnTo>
                  <a:lnTo>
                    <a:pt x="1280" y="653"/>
                  </a:lnTo>
                  <a:lnTo>
                    <a:pt x="1255" y="654"/>
                  </a:lnTo>
                  <a:lnTo>
                    <a:pt x="1243" y="654"/>
                  </a:lnTo>
                  <a:lnTo>
                    <a:pt x="1231" y="655"/>
                  </a:lnTo>
                  <a:lnTo>
                    <a:pt x="1219" y="656"/>
                  </a:lnTo>
                  <a:lnTo>
                    <a:pt x="1208" y="657"/>
                  </a:lnTo>
                  <a:lnTo>
                    <a:pt x="1186" y="662"/>
                  </a:lnTo>
                  <a:lnTo>
                    <a:pt x="1165" y="666"/>
                  </a:lnTo>
                  <a:lnTo>
                    <a:pt x="1154" y="669"/>
                  </a:lnTo>
                  <a:lnTo>
                    <a:pt x="1145" y="672"/>
                  </a:lnTo>
                  <a:lnTo>
                    <a:pt x="1126" y="679"/>
                  </a:lnTo>
                  <a:lnTo>
                    <a:pt x="1108" y="687"/>
                  </a:lnTo>
                  <a:lnTo>
                    <a:pt x="1091" y="696"/>
                  </a:lnTo>
                  <a:lnTo>
                    <a:pt x="1082" y="700"/>
                  </a:lnTo>
                  <a:lnTo>
                    <a:pt x="1074" y="706"/>
                  </a:lnTo>
                  <a:lnTo>
                    <a:pt x="1060" y="717"/>
                  </a:lnTo>
                  <a:lnTo>
                    <a:pt x="1046" y="729"/>
                  </a:lnTo>
                  <a:lnTo>
                    <a:pt x="1033" y="742"/>
                  </a:lnTo>
                  <a:lnTo>
                    <a:pt x="1026" y="748"/>
                  </a:lnTo>
                  <a:lnTo>
                    <a:pt x="1020" y="756"/>
                  </a:lnTo>
                  <a:lnTo>
                    <a:pt x="1015" y="764"/>
                  </a:lnTo>
                  <a:lnTo>
                    <a:pt x="1009" y="772"/>
                  </a:lnTo>
                  <a:lnTo>
                    <a:pt x="1000" y="788"/>
                  </a:lnTo>
                  <a:lnTo>
                    <a:pt x="990" y="806"/>
                  </a:lnTo>
                  <a:lnTo>
                    <a:pt x="985" y="815"/>
                  </a:lnTo>
                  <a:lnTo>
                    <a:pt x="982" y="824"/>
                  </a:lnTo>
                  <a:lnTo>
                    <a:pt x="974" y="844"/>
                  </a:lnTo>
                  <a:lnTo>
                    <a:pt x="966" y="865"/>
                  </a:lnTo>
                  <a:lnTo>
                    <a:pt x="959" y="888"/>
                  </a:lnTo>
                  <a:lnTo>
                    <a:pt x="953" y="911"/>
                  </a:lnTo>
                  <a:lnTo>
                    <a:pt x="947" y="936"/>
                  </a:lnTo>
                  <a:lnTo>
                    <a:pt x="942" y="963"/>
                  </a:lnTo>
                  <a:lnTo>
                    <a:pt x="938" y="990"/>
                  </a:lnTo>
                  <a:lnTo>
                    <a:pt x="933" y="1019"/>
                  </a:lnTo>
                  <a:lnTo>
                    <a:pt x="930" y="1048"/>
                  </a:lnTo>
                  <a:lnTo>
                    <a:pt x="928" y="1080"/>
                  </a:lnTo>
                  <a:lnTo>
                    <a:pt x="926" y="1112"/>
                  </a:lnTo>
                  <a:lnTo>
                    <a:pt x="924" y="1146"/>
                  </a:lnTo>
                  <a:lnTo>
                    <a:pt x="923" y="1182"/>
                  </a:lnTo>
                  <a:lnTo>
                    <a:pt x="923" y="1218"/>
                  </a:lnTo>
                  <a:lnTo>
                    <a:pt x="923" y="1254"/>
                  </a:lnTo>
                  <a:lnTo>
                    <a:pt x="924" y="1289"/>
                  </a:lnTo>
                  <a:lnTo>
                    <a:pt x="926" y="1323"/>
                  </a:lnTo>
                  <a:lnTo>
                    <a:pt x="928" y="1355"/>
                  </a:lnTo>
                  <a:lnTo>
                    <a:pt x="930" y="1387"/>
                  </a:lnTo>
                  <a:lnTo>
                    <a:pt x="933" y="1416"/>
                  </a:lnTo>
                  <a:lnTo>
                    <a:pt x="937" y="1444"/>
                  </a:lnTo>
                  <a:lnTo>
                    <a:pt x="941" y="1471"/>
                  </a:lnTo>
                  <a:lnTo>
                    <a:pt x="947" y="1497"/>
                  </a:lnTo>
                  <a:lnTo>
                    <a:pt x="953" y="1521"/>
                  </a:lnTo>
                  <a:lnTo>
                    <a:pt x="958" y="1545"/>
                  </a:lnTo>
                  <a:lnTo>
                    <a:pt x="962" y="1555"/>
                  </a:lnTo>
                  <a:lnTo>
                    <a:pt x="965" y="1566"/>
                  </a:lnTo>
                  <a:lnTo>
                    <a:pt x="972" y="1587"/>
                  </a:lnTo>
                  <a:lnTo>
                    <a:pt x="980" y="1606"/>
                  </a:lnTo>
                  <a:lnTo>
                    <a:pt x="989" y="1624"/>
                  </a:lnTo>
                  <a:lnTo>
                    <a:pt x="998" y="1641"/>
                  </a:lnTo>
                  <a:close/>
                  <a:moveTo>
                    <a:pt x="1280" y="1978"/>
                  </a:moveTo>
                  <a:lnTo>
                    <a:pt x="1259" y="1978"/>
                  </a:lnTo>
                  <a:lnTo>
                    <a:pt x="1239" y="1978"/>
                  </a:lnTo>
                  <a:lnTo>
                    <a:pt x="1218" y="1977"/>
                  </a:lnTo>
                  <a:lnTo>
                    <a:pt x="1198" y="1975"/>
                  </a:lnTo>
                  <a:lnTo>
                    <a:pt x="1179" y="1974"/>
                  </a:lnTo>
                  <a:lnTo>
                    <a:pt x="1160" y="1972"/>
                  </a:lnTo>
                  <a:lnTo>
                    <a:pt x="1142" y="1970"/>
                  </a:lnTo>
                  <a:lnTo>
                    <a:pt x="1124" y="1966"/>
                  </a:lnTo>
                  <a:lnTo>
                    <a:pt x="1106" y="1964"/>
                  </a:lnTo>
                  <a:lnTo>
                    <a:pt x="1088" y="1961"/>
                  </a:lnTo>
                  <a:lnTo>
                    <a:pt x="1071" y="1956"/>
                  </a:lnTo>
                  <a:lnTo>
                    <a:pt x="1054" y="1953"/>
                  </a:lnTo>
                  <a:lnTo>
                    <a:pt x="1038" y="1948"/>
                  </a:lnTo>
                  <a:lnTo>
                    <a:pt x="1022" y="1943"/>
                  </a:lnTo>
                  <a:lnTo>
                    <a:pt x="992" y="1933"/>
                  </a:lnTo>
                  <a:lnTo>
                    <a:pt x="963" y="1920"/>
                  </a:lnTo>
                  <a:lnTo>
                    <a:pt x="949" y="1914"/>
                  </a:lnTo>
                  <a:lnTo>
                    <a:pt x="936" y="1907"/>
                  </a:lnTo>
                  <a:lnTo>
                    <a:pt x="911" y="1892"/>
                  </a:lnTo>
                  <a:lnTo>
                    <a:pt x="899" y="1884"/>
                  </a:lnTo>
                  <a:lnTo>
                    <a:pt x="886" y="1875"/>
                  </a:lnTo>
                  <a:lnTo>
                    <a:pt x="875" y="1866"/>
                  </a:lnTo>
                  <a:lnTo>
                    <a:pt x="864" y="1857"/>
                  </a:lnTo>
                  <a:lnTo>
                    <a:pt x="853" y="1848"/>
                  </a:lnTo>
                  <a:lnTo>
                    <a:pt x="843" y="1838"/>
                  </a:lnTo>
                  <a:lnTo>
                    <a:pt x="833" y="1828"/>
                  </a:lnTo>
                  <a:lnTo>
                    <a:pt x="824" y="1818"/>
                  </a:lnTo>
                  <a:lnTo>
                    <a:pt x="815" y="1807"/>
                  </a:lnTo>
                  <a:lnTo>
                    <a:pt x="811" y="1801"/>
                  </a:lnTo>
                  <a:lnTo>
                    <a:pt x="806" y="1796"/>
                  </a:lnTo>
                  <a:lnTo>
                    <a:pt x="798" y="1784"/>
                  </a:lnTo>
                  <a:lnTo>
                    <a:pt x="790" y="1772"/>
                  </a:lnTo>
                  <a:lnTo>
                    <a:pt x="783" y="1760"/>
                  </a:lnTo>
                  <a:lnTo>
                    <a:pt x="776" y="1747"/>
                  </a:lnTo>
                  <a:lnTo>
                    <a:pt x="761" y="1720"/>
                  </a:lnTo>
                  <a:lnTo>
                    <a:pt x="754" y="1706"/>
                  </a:lnTo>
                  <a:lnTo>
                    <a:pt x="748" y="1691"/>
                  </a:lnTo>
                  <a:lnTo>
                    <a:pt x="736" y="1661"/>
                  </a:lnTo>
                  <a:lnTo>
                    <a:pt x="731" y="1645"/>
                  </a:lnTo>
                  <a:lnTo>
                    <a:pt x="725" y="1629"/>
                  </a:lnTo>
                  <a:lnTo>
                    <a:pt x="715" y="1596"/>
                  </a:lnTo>
                  <a:lnTo>
                    <a:pt x="706" y="1561"/>
                  </a:lnTo>
                  <a:lnTo>
                    <a:pt x="698" y="1524"/>
                  </a:lnTo>
                  <a:lnTo>
                    <a:pt x="695" y="1505"/>
                  </a:lnTo>
                  <a:lnTo>
                    <a:pt x="691" y="1484"/>
                  </a:lnTo>
                  <a:lnTo>
                    <a:pt x="686" y="1445"/>
                  </a:lnTo>
                  <a:lnTo>
                    <a:pt x="681" y="1402"/>
                  </a:lnTo>
                  <a:lnTo>
                    <a:pt x="678" y="1360"/>
                  </a:lnTo>
                  <a:lnTo>
                    <a:pt x="676" y="1337"/>
                  </a:lnTo>
                  <a:lnTo>
                    <a:pt x="674" y="1315"/>
                  </a:lnTo>
                  <a:lnTo>
                    <a:pt x="673" y="1267"/>
                  </a:lnTo>
                  <a:lnTo>
                    <a:pt x="673" y="1219"/>
                  </a:lnTo>
                  <a:lnTo>
                    <a:pt x="673" y="1171"/>
                  </a:lnTo>
                  <a:lnTo>
                    <a:pt x="674" y="1147"/>
                  </a:lnTo>
                  <a:lnTo>
                    <a:pt x="674" y="1124"/>
                  </a:lnTo>
                  <a:lnTo>
                    <a:pt x="678" y="1079"/>
                  </a:lnTo>
                  <a:lnTo>
                    <a:pt x="681" y="1035"/>
                  </a:lnTo>
                  <a:lnTo>
                    <a:pt x="686" y="992"/>
                  </a:lnTo>
                  <a:lnTo>
                    <a:pt x="689" y="972"/>
                  </a:lnTo>
                  <a:lnTo>
                    <a:pt x="692" y="952"/>
                  </a:lnTo>
                  <a:lnTo>
                    <a:pt x="699" y="912"/>
                  </a:lnTo>
                  <a:lnTo>
                    <a:pt x="707" y="875"/>
                  </a:lnTo>
                  <a:lnTo>
                    <a:pt x="716" y="839"/>
                  </a:lnTo>
                  <a:lnTo>
                    <a:pt x="721" y="823"/>
                  </a:lnTo>
                  <a:lnTo>
                    <a:pt x="726" y="806"/>
                  </a:lnTo>
                  <a:lnTo>
                    <a:pt x="738" y="773"/>
                  </a:lnTo>
                  <a:lnTo>
                    <a:pt x="743" y="757"/>
                  </a:lnTo>
                  <a:lnTo>
                    <a:pt x="750" y="742"/>
                  </a:lnTo>
                  <a:lnTo>
                    <a:pt x="762" y="712"/>
                  </a:lnTo>
                  <a:lnTo>
                    <a:pt x="770" y="698"/>
                  </a:lnTo>
                  <a:lnTo>
                    <a:pt x="777" y="684"/>
                  </a:lnTo>
                  <a:lnTo>
                    <a:pt x="793" y="658"/>
                  </a:lnTo>
                  <a:lnTo>
                    <a:pt x="801" y="646"/>
                  </a:lnTo>
                  <a:lnTo>
                    <a:pt x="808" y="634"/>
                  </a:lnTo>
                  <a:lnTo>
                    <a:pt x="817" y="621"/>
                  </a:lnTo>
                  <a:lnTo>
                    <a:pt x="826" y="610"/>
                  </a:lnTo>
                  <a:lnTo>
                    <a:pt x="837" y="599"/>
                  </a:lnTo>
                  <a:lnTo>
                    <a:pt x="846" y="589"/>
                  </a:lnTo>
                  <a:lnTo>
                    <a:pt x="856" y="579"/>
                  </a:lnTo>
                  <a:lnTo>
                    <a:pt x="867" y="569"/>
                  </a:lnTo>
                  <a:lnTo>
                    <a:pt x="878" y="558"/>
                  </a:lnTo>
                  <a:lnTo>
                    <a:pt x="890" y="549"/>
                  </a:lnTo>
                  <a:lnTo>
                    <a:pt x="901" y="542"/>
                  </a:lnTo>
                  <a:lnTo>
                    <a:pt x="913" y="533"/>
                  </a:lnTo>
                  <a:lnTo>
                    <a:pt x="939" y="517"/>
                  </a:lnTo>
                  <a:lnTo>
                    <a:pt x="953" y="510"/>
                  </a:lnTo>
                  <a:lnTo>
                    <a:pt x="966" y="502"/>
                  </a:lnTo>
                  <a:lnTo>
                    <a:pt x="981" y="497"/>
                  </a:lnTo>
                  <a:lnTo>
                    <a:pt x="994" y="490"/>
                  </a:lnTo>
                  <a:lnTo>
                    <a:pt x="1025" y="479"/>
                  </a:lnTo>
                  <a:lnTo>
                    <a:pt x="1057" y="470"/>
                  </a:lnTo>
                  <a:lnTo>
                    <a:pt x="1073" y="465"/>
                  </a:lnTo>
                  <a:lnTo>
                    <a:pt x="1090" y="461"/>
                  </a:lnTo>
                  <a:lnTo>
                    <a:pt x="1107" y="457"/>
                  </a:lnTo>
                  <a:lnTo>
                    <a:pt x="1125" y="454"/>
                  </a:lnTo>
                  <a:lnTo>
                    <a:pt x="1162" y="449"/>
                  </a:lnTo>
                  <a:lnTo>
                    <a:pt x="1180" y="447"/>
                  </a:lnTo>
                  <a:lnTo>
                    <a:pt x="1199" y="445"/>
                  </a:lnTo>
                  <a:lnTo>
                    <a:pt x="1219" y="444"/>
                  </a:lnTo>
                  <a:lnTo>
                    <a:pt x="1239" y="443"/>
                  </a:lnTo>
                  <a:lnTo>
                    <a:pt x="1260" y="443"/>
                  </a:lnTo>
                  <a:lnTo>
                    <a:pt x="1280" y="443"/>
                  </a:lnTo>
                  <a:lnTo>
                    <a:pt x="1301" y="443"/>
                  </a:lnTo>
                  <a:lnTo>
                    <a:pt x="1321" y="443"/>
                  </a:lnTo>
                  <a:lnTo>
                    <a:pt x="1341" y="444"/>
                  </a:lnTo>
                  <a:lnTo>
                    <a:pt x="1361" y="445"/>
                  </a:lnTo>
                  <a:lnTo>
                    <a:pt x="1398" y="449"/>
                  </a:lnTo>
                  <a:lnTo>
                    <a:pt x="1418" y="452"/>
                  </a:lnTo>
                  <a:lnTo>
                    <a:pt x="1436" y="454"/>
                  </a:lnTo>
                  <a:lnTo>
                    <a:pt x="1453" y="457"/>
                  </a:lnTo>
                  <a:lnTo>
                    <a:pt x="1471" y="461"/>
                  </a:lnTo>
                  <a:lnTo>
                    <a:pt x="1503" y="469"/>
                  </a:lnTo>
                  <a:lnTo>
                    <a:pt x="1535" y="479"/>
                  </a:lnTo>
                  <a:lnTo>
                    <a:pt x="1550" y="484"/>
                  </a:lnTo>
                  <a:lnTo>
                    <a:pt x="1565" y="490"/>
                  </a:lnTo>
                  <a:lnTo>
                    <a:pt x="1580" y="496"/>
                  </a:lnTo>
                  <a:lnTo>
                    <a:pt x="1594" y="502"/>
                  </a:lnTo>
                  <a:lnTo>
                    <a:pt x="1621" y="517"/>
                  </a:lnTo>
                  <a:lnTo>
                    <a:pt x="1634" y="524"/>
                  </a:lnTo>
                  <a:lnTo>
                    <a:pt x="1646" y="533"/>
                  </a:lnTo>
                  <a:lnTo>
                    <a:pt x="1659" y="540"/>
                  </a:lnTo>
                  <a:lnTo>
                    <a:pt x="1670" y="549"/>
                  </a:lnTo>
                  <a:lnTo>
                    <a:pt x="1682" y="558"/>
                  </a:lnTo>
                  <a:lnTo>
                    <a:pt x="1692" y="567"/>
                  </a:lnTo>
                  <a:lnTo>
                    <a:pt x="1704" y="578"/>
                  </a:lnTo>
                  <a:lnTo>
                    <a:pt x="1714" y="588"/>
                  </a:lnTo>
                  <a:lnTo>
                    <a:pt x="1723" y="599"/>
                  </a:lnTo>
                  <a:lnTo>
                    <a:pt x="1733" y="609"/>
                  </a:lnTo>
                  <a:lnTo>
                    <a:pt x="1742" y="620"/>
                  </a:lnTo>
                  <a:lnTo>
                    <a:pt x="1751" y="633"/>
                  </a:lnTo>
                  <a:lnTo>
                    <a:pt x="1767" y="657"/>
                  </a:lnTo>
                  <a:lnTo>
                    <a:pt x="1775" y="670"/>
                  </a:lnTo>
                  <a:lnTo>
                    <a:pt x="1782" y="683"/>
                  </a:lnTo>
                  <a:lnTo>
                    <a:pt x="1796" y="711"/>
                  </a:lnTo>
                  <a:lnTo>
                    <a:pt x="1809" y="740"/>
                  </a:lnTo>
                  <a:lnTo>
                    <a:pt x="1822" y="771"/>
                  </a:lnTo>
                  <a:lnTo>
                    <a:pt x="1827" y="788"/>
                  </a:lnTo>
                  <a:lnTo>
                    <a:pt x="1833" y="803"/>
                  </a:lnTo>
                  <a:lnTo>
                    <a:pt x="1842" y="838"/>
                  </a:lnTo>
                  <a:lnTo>
                    <a:pt x="1851" y="874"/>
                  </a:lnTo>
                  <a:lnTo>
                    <a:pt x="1859" y="911"/>
                  </a:lnTo>
                  <a:lnTo>
                    <a:pt x="1864" y="930"/>
                  </a:lnTo>
                  <a:lnTo>
                    <a:pt x="1867" y="951"/>
                  </a:lnTo>
                  <a:lnTo>
                    <a:pt x="1873" y="991"/>
                  </a:lnTo>
                  <a:lnTo>
                    <a:pt x="1877" y="1033"/>
                  </a:lnTo>
                  <a:lnTo>
                    <a:pt x="1880" y="1076"/>
                  </a:lnTo>
                  <a:lnTo>
                    <a:pt x="1882" y="1099"/>
                  </a:lnTo>
                  <a:lnTo>
                    <a:pt x="1884" y="1123"/>
                  </a:lnTo>
                  <a:lnTo>
                    <a:pt x="1885" y="1170"/>
                  </a:lnTo>
                  <a:lnTo>
                    <a:pt x="1885" y="1218"/>
                  </a:lnTo>
                  <a:lnTo>
                    <a:pt x="1885" y="1250"/>
                  </a:lnTo>
                  <a:lnTo>
                    <a:pt x="1885" y="1281"/>
                  </a:lnTo>
                  <a:lnTo>
                    <a:pt x="1884" y="1312"/>
                  </a:lnTo>
                  <a:lnTo>
                    <a:pt x="1882" y="1342"/>
                  </a:lnTo>
                  <a:lnTo>
                    <a:pt x="1880" y="1371"/>
                  </a:lnTo>
                  <a:lnTo>
                    <a:pt x="1877" y="1399"/>
                  </a:lnTo>
                  <a:lnTo>
                    <a:pt x="1875" y="1427"/>
                  </a:lnTo>
                  <a:lnTo>
                    <a:pt x="1874" y="1441"/>
                  </a:lnTo>
                  <a:lnTo>
                    <a:pt x="1871" y="1454"/>
                  </a:lnTo>
                  <a:lnTo>
                    <a:pt x="1868" y="1480"/>
                  </a:lnTo>
                  <a:lnTo>
                    <a:pt x="1864" y="1505"/>
                  </a:lnTo>
                  <a:lnTo>
                    <a:pt x="1859" y="1529"/>
                  </a:lnTo>
                  <a:lnTo>
                    <a:pt x="1854" y="1553"/>
                  </a:lnTo>
                  <a:lnTo>
                    <a:pt x="1849" y="1575"/>
                  </a:lnTo>
                  <a:lnTo>
                    <a:pt x="1843" y="1598"/>
                  </a:lnTo>
                  <a:lnTo>
                    <a:pt x="1836" y="1619"/>
                  </a:lnTo>
                  <a:lnTo>
                    <a:pt x="1830" y="1639"/>
                  </a:lnTo>
                  <a:lnTo>
                    <a:pt x="1823" y="1659"/>
                  </a:lnTo>
                  <a:lnTo>
                    <a:pt x="1815" y="1679"/>
                  </a:lnTo>
                  <a:lnTo>
                    <a:pt x="1811" y="1688"/>
                  </a:lnTo>
                  <a:lnTo>
                    <a:pt x="1806" y="1697"/>
                  </a:lnTo>
                  <a:lnTo>
                    <a:pt x="1798" y="1715"/>
                  </a:lnTo>
                  <a:lnTo>
                    <a:pt x="1788" y="1733"/>
                  </a:lnTo>
                  <a:lnTo>
                    <a:pt x="1778" y="1750"/>
                  </a:lnTo>
                  <a:lnTo>
                    <a:pt x="1768" y="1765"/>
                  </a:lnTo>
                  <a:lnTo>
                    <a:pt x="1757" y="1781"/>
                  </a:lnTo>
                  <a:lnTo>
                    <a:pt x="1745" y="1796"/>
                  </a:lnTo>
                  <a:lnTo>
                    <a:pt x="1733" y="1810"/>
                  </a:lnTo>
                  <a:lnTo>
                    <a:pt x="1721" y="1825"/>
                  </a:lnTo>
                  <a:lnTo>
                    <a:pt x="1707" y="1837"/>
                  </a:lnTo>
                  <a:lnTo>
                    <a:pt x="1693" y="1851"/>
                  </a:lnTo>
                  <a:lnTo>
                    <a:pt x="1679" y="1862"/>
                  </a:lnTo>
                  <a:lnTo>
                    <a:pt x="1663" y="1874"/>
                  </a:lnTo>
                  <a:lnTo>
                    <a:pt x="1648" y="1884"/>
                  </a:lnTo>
                  <a:lnTo>
                    <a:pt x="1831" y="2178"/>
                  </a:lnTo>
                  <a:lnTo>
                    <a:pt x="1607" y="2282"/>
                  </a:lnTo>
                  <a:lnTo>
                    <a:pt x="1413" y="1965"/>
                  </a:lnTo>
                  <a:lnTo>
                    <a:pt x="1402" y="1969"/>
                  </a:lnTo>
                  <a:lnTo>
                    <a:pt x="1396" y="1970"/>
                  </a:lnTo>
                  <a:lnTo>
                    <a:pt x="1389" y="1971"/>
                  </a:lnTo>
                  <a:lnTo>
                    <a:pt x="1375" y="1973"/>
                  </a:lnTo>
                  <a:lnTo>
                    <a:pt x="1359" y="1975"/>
                  </a:lnTo>
                  <a:lnTo>
                    <a:pt x="1342" y="1977"/>
                  </a:lnTo>
                  <a:lnTo>
                    <a:pt x="1323" y="1978"/>
                  </a:lnTo>
                  <a:lnTo>
                    <a:pt x="1303" y="1978"/>
                  </a:lnTo>
                  <a:lnTo>
                    <a:pt x="1280" y="1978"/>
                  </a:lnTo>
                  <a:close/>
                  <a:moveTo>
                    <a:pt x="3107" y="0"/>
                  </a:moveTo>
                  <a:lnTo>
                    <a:pt x="2987" y="0"/>
                  </a:lnTo>
                  <a:lnTo>
                    <a:pt x="2359" y="0"/>
                  </a:lnTo>
                  <a:lnTo>
                    <a:pt x="1732" y="0"/>
                  </a:lnTo>
                  <a:lnTo>
                    <a:pt x="1103" y="0"/>
                  </a:lnTo>
                  <a:lnTo>
                    <a:pt x="476" y="0"/>
                  </a:lnTo>
                  <a:lnTo>
                    <a:pt x="0" y="475"/>
                  </a:lnTo>
                  <a:lnTo>
                    <a:pt x="0" y="1271"/>
                  </a:lnTo>
                  <a:lnTo>
                    <a:pt x="0" y="2066"/>
                  </a:lnTo>
                  <a:lnTo>
                    <a:pt x="0" y="2197"/>
                  </a:lnTo>
                  <a:lnTo>
                    <a:pt x="0" y="2526"/>
                  </a:lnTo>
                  <a:lnTo>
                    <a:pt x="330" y="2526"/>
                  </a:lnTo>
                  <a:lnTo>
                    <a:pt x="450" y="2526"/>
                  </a:lnTo>
                  <a:lnTo>
                    <a:pt x="1078" y="2526"/>
                  </a:lnTo>
                  <a:lnTo>
                    <a:pt x="1706" y="2526"/>
                  </a:lnTo>
                  <a:lnTo>
                    <a:pt x="2333" y="2526"/>
                  </a:lnTo>
                  <a:lnTo>
                    <a:pt x="2961" y="2526"/>
                  </a:lnTo>
                  <a:lnTo>
                    <a:pt x="3438" y="2051"/>
                  </a:lnTo>
                  <a:lnTo>
                    <a:pt x="3438" y="1255"/>
                  </a:lnTo>
                  <a:lnTo>
                    <a:pt x="3438" y="460"/>
                  </a:lnTo>
                  <a:lnTo>
                    <a:pt x="3438" y="329"/>
                  </a:lnTo>
                  <a:lnTo>
                    <a:pt x="3438" y="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8004539"/>
      </p:ext>
    </p:extLst>
  </p:cSld>
  <p:clrMapOvr>
    <a:masterClrMapping/>
  </p:clrMapOvr>
  <p:transition spd="med"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0863" y="1844675"/>
            <a:ext cx="5257105" cy="43211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FBD71-E284-497B-977E-BF771565ACD7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384031" y="1844675"/>
            <a:ext cx="5257105" cy="4321175"/>
          </a:xfrm>
          <a:prstGeom prst="snip2DiagRect">
            <a:avLst>
              <a:gd name="adj1" fmla="val 2308"/>
              <a:gd name="adj2" fmla="val 0"/>
            </a:avLst>
          </a:prstGeo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519575209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48300" y="1412776"/>
            <a:ext cx="6743700" cy="5445224"/>
          </a:xfrm>
          <a:custGeom>
            <a:avLst/>
            <a:gdLst/>
            <a:ahLst/>
            <a:cxnLst/>
            <a:rect l="l" t="t" r="r" b="b"/>
            <a:pathLst>
              <a:path w="6743700" h="5445224">
                <a:moveTo>
                  <a:pt x="6743699" y="4965798"/>
                </a:moveTo>
                <a:lnTo>
                  <a:pt x="6264274" y="5445223"/>
                </a:lnTo>
                <a:lnTo>
                  <a:pt x="6743699" y="5445223"/>
                </a:lnTo>
                <a:close/>
                <a:moveTo>
                  <a:pt x="6743669" y="0"/>
                </a:moveTo>
                <a:lnTo>
                  <a:pt x="6743700" y="0"/>
                </a:lnTo>
                <a:lnTo>
                  <a:pt x="6743700" y="5445224"/>
                </a:lnTo>
                <a:lnTo>
                  <a:pt x="0" y="5445224"/>
                </a:lnTo>
                <a:lnTo>
                  <a:pt x="0" y="5443256"/>
                </a:lnTo>
                <a:lnTo>
                  <a:pt x="990241" y="203814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tIns="216000"/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change picture (</a:t>
            </a:r>
            <a:r>
              <a:rPr lang="en-US" dirty="0"/>
              <a:t>Download more pictures from brand.qt.io</a:t>
            </a:r>
            <a:endParaRPr lang="en-GB" dirty="0"/>
          </a:p>
        </p:txBody>
      </p:sp>
      <p:sp>
        <p:nvSpPr>
          <p:cNvPr id="19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844673"/>
          </a:xfrm>
          <a:custGeom>
            <a:avLst/>
            <a:gdLst/>
            <a:ahLst/>
            <a:cxnLst/>
            <a:rect l="l" t="t" r="r" b="b"/>
            <a:pathLst>
              <a:path w="12192000" h="1844673">
                <a:moveTo>
                  <a:pt x="0" y="0"/>
                </a:moveTo>
                <a:lnTo>
                  <a:pt x="12192000" y="0"/>
                </a:lnTo>
                <a:lnTo>
                  <a:pt x="12192000" y="1412775"/>
                </a:lnTo>
                <a:lnTo>
                  <a:pt x="12192000" y="1412776"/>
                </a:lnTo>
                <a:lnTo>
                  <a:pt x="12191969" y="1412776"/>
                </a:lnTo>
                <a:lnTo>
                  <a:pt x="0" y="1844673"/>
                </a:lnTo>
                <a:lnTo>
                  <a:pt x="0" y="1412776"/>
                </a:lnTo>
                <a:lnTo>
                  <a:pt x="0" y="141277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2045A-ED37-4C1B-B749-EF56D29BE8D3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1127125" y="2852936"/>
            <a:ext cx="4321175" cy="432817"/>
          </a:xfr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buFontTx/>
              <a:buNone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550863" y="2854254"/>
            <a:ext cx="432000" cy="432000"/>
          </a:xfrm>
          <a:prstGeom prst="snip2DiagRect">
            <a:avLst>
              <a:gd name="adj1" fmla="val 17009"/>
              <a:gd name="adj2" fmla="val 0"/>
            </a:avLst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2000" b="1"/>
            </a:lvl2pPr>
            <a:lvl3pPr marL="0" indent="0">
              <a:lnSpc>
                <a:spcPct val="100000"/>
              </a:lnSpc>
              <a:buFontTx/>
              <a:buNone/>
              <a:defRPr sz="2000" b="1"/>
            </a:lvl3pPr>
            <a:lvl4pPr marL="0" indent="0">
              <a:lnSpc>
                <a:spcPct val="100000"/>
              </a:lnSpc>
              <a:buFontTx/>
              <a:buNone/>
              <a:defRPr sz="2000" b="1"/>
            </a:lvl4pPr>
            <a:lvl5pPr marL="0" indent="0">
              <a:lnSpc>
                <a:spcPct val="100000"/>
              </a:lnSpc>
              <a:buFontTx/>
              <a:buNone/>
              <a:defRPr sz="2000" b="1"/>
            </a:lvl5pPr>
            <a:lvl6pPr marL="0" indent="0">
              <a:lnSpc>
                <a:spcPct val="100000"/>
              </a:lnSpc>
              <a:buFontTx/>
              <a:buNone/>
              <a:defRPr sz="2000" b="1"/>
            </a:lvl6pPr>
            <a:lvl7pPr marL="0" indent="0">
              <a:lnSpc>
                <a:spcPct val="100000"/>
              </a:lnSpc>
              <a:buFontTx/>
              <a:buNone/>
              <a:defRPr sz="2000" b="1"/>
            </a:lvl7pPr>
            <a:lvl8pPr marL="0" indent="0">
              <a:lnSpc>
                <a:spcPct val="100000"/>
              </a:lnSpc>
              <a:buFontTx/>
              <a:buNone/>
              <a:defRPr sz="2000" b="1"/>
            </a:lvl8pPr>
            <a:lvl9pPr marL="0" indent="0">
              <a:lnSpc>
                <a:spcPct val="100000"/>
              </a:lnSpc>
              <a:buFontTx/>
              <a:buNone/>
              <a:defRPr sz="2000" b="1"/>
            </a:lvl9pPr>
          </a:lstStyle>
          <a:p>
            <a:pPr lvl="0"/>
            <a:r>
              <a:rPr lang="en-US" dirty="0"/>
              <a:t>1</a:t>
            </a:r>
            <a:endParaRPr lang="fi-FI" dirty="0"/>
          </a:p>
        </p:txBody>
      </p:sp>
      <p:sp>
        <p:nvSpPr>
          <p:cNvPr id="24" name="Text Placeholder 22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50863" y="3429817"/>
            <a:ext cx="432000" cy="432000"/>
          </a:xfrm>
          <a:prstGeom prst="snip2DiagRect">
            <a:avLst>
              <a:gd name="adj1" fmla="val 17009"/>
              <a:gd name="adj2" fmla="val 0"/>
            </a:avLst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2000" b="1"/>
            </a:lvl2pPr>
            <a:lvl3pPr marL="0" indent="0">
              <a:lnSpc>
                <a:spcPct val="100000"/>
              </a:lnSpc>
              <a:buFontTx/>
              <a:buNone/>
              <a:defRPr sz="2000" b="1"/>
            </a:lvl3pPr>
            <a:lvl4pPr marL="0" indent="0">
              <a:lnSpc>
                <a:spcPct val="100000"/>
              </a:lnSpc>
              <a:buFontTx/>
              <a:buNone/>
              <a:defRPr sz="2000" b="1"/>
            </a:lvl4pPr>
            <a:lvl5pPr marL="0" indent="0">
              <a:lnSpc>
                <a:spcPct val="100000"/>
              </a:lnSpc>
              <a:buFontTx/>
              <a:buNone/>
              <a:defRPr sz="2000" b="1"/>
            </a:lvl5pPr>
            <a:lvl6pPr marL="0" indent="0">
              <a:lnSpc>
                <a:spcPct val="100000"/>
              </a:lnSpc>
              <a:buFontTx/>
              <a:buNone/>
              <a:defRPr sz="2000" b="1"/>
            </a:lvl6pPr>
            <a:lvl7pPr marL="0" indent="0">
              <a:lnSpc>
                <a:spcPct val="100000"/>
              </a:lnSpc>
              <a:buFontTx/>
              <a:buNone/>
              <a:defRPr sz="2000" b="1"/>
            </a:lvl7pPr>
            <a:lvl8pPr marL="0" indent="0">
              <a:lnSpc>
                <a:spcPct val="100000"/>
              </a:lnSpc>
              <a:buFontTx/>
              <a:buNone/>
              <a:defRPr sz="2000" b="1"/>
            </a:lvl8pPr>
            <a:lvl9pPr marL="0" indent="0">
              <a:lnSpc>
                <a:spcPct val="100000"/>
              </a:lnSpc>
              <a:buFontTx/>
              <a:buNone/>
              <a:defRPr sz="2000" b="1"/>
            </a:lvl9pPr>
          </a:lstStyle>
          <a:p>
            <a:pPr lvl="0"/>
            <a:r>
              <a:rPr lang="en-US" dirty="0"/>
              <a:t>2</a:t>
            </a:r>
            <a:endParaRPr lang="fi-FI" dirty="0"/>
          </a:p>
        </p:txBody>
      </p:sp>
      <p:sp>
        <p:nvSpPr>
          <p:cNvPr id="25" name="Text Placeholder 22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50863" y="4005833"/>
            <a:ext cx="432000" cy="432000"/>
          </a:xfrm>
          <a:prstGeom prst="snip2DiagRect">
            <a:avLst>
              <a:gd name="adj1" fmla="val 17009"/>
              <a:gd name="adj2" fmla="val 0"/>
            </a:avLst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2000" b="1"/>
            </a:lvl2pPr>
            <a:lvl3pPr marL="0" indent="0">
              <a:lnSpc>
                <a:spcPct val="100000"/>
              </a:lnSpc>
              <a:buFontTx/>
              <a:buNone/>
              <a:defRPr sz="2000" b="1"/>
            </a:lvl3pPr>
            <a:lvl4pPr marL="0" indent="0">
              <a:lnSpc>
                <a:spcPct val="100000"/>
              </a:lnSpc>
              <a:buFontTx/>
              <a:buNone/>
              <a:defRPr sz="2000" b="1"/>
            </a:lvl4pPr>
            <a:lvl5pPr marL="0" indent="0">
              <a:lnSpc>
                <a:spcPct val="100000"/>
              </a:lnSpc>
              <a:buFontTx/>
              <a:buNone/>
              <a:defRPr sz="2000" b="1"/>
            </a:lvl5pPr>
            <a:lvl6pPr marL="0" indent="0">
              <a:lnSpc>
                <a:spcPct val="100000"/>
              </a:lnSpc>
              <a:buFontTx/>
              <a:buNone/>
              <a:defRPr sz="2000" b="1"/>
            </a:lvl6pPr>
            <a:lvl7pPr marL="0" indent="0">
              <a:lnSpc>
                <a:spcPct val="100000"/>
              </a:lnSpc>
              <a:buFontTx/>
              <a:buNone/>
              <a:defRPr sz="2000" b="1"/>
            </a:lvl7pPr>
            <a:lvl8pPr marL="0" indent="0">
              <a:lnSpc>
                <a:spcPct val="100000"/>
              </a:lnSpc>
              <a:buFontTx/>
              <a:buNone/>
              <a:defRPr sz="2000" b="1"/>
            </a:lvl8pPr>
            <a:lvl9pPr marL="0" indent="0">
              <a:lnSpc>
                <a:spcPct val="100000"/>
              </a:lnSpc>
              <a:buFontTx/>
              <a:buNone/>
              <a:defRPr sz="2000" b="1"/>
            </a:lvl9pPr>
          </a:lstStyle>
          <a:p>
            <a:pPr lvl="0"/>
            <a:r>
              <a:rPr lang="en-US" dirty="0"/>
              <a:t>3</a:t>
            </a:r>
            <a:endParaRPr lang="fi-FI" dirty="0"/>
          </a:p>
        </p:txBody>
      </p:sp>
      <p:sp>
        <p:nvSpPr>
          <p:cNvPr id="26" name="Text Placeholder 22"/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550863" y="4581624"/>
            <a:ext cx="432000" cy="432000"/>
          </a:xfrm>
          <a:prstGeom prst="snip2DiagRect">
            <a:avLst>
              <a:gd name="adj1" fmla="val 17009"/>
              <a:gd name="adj2" fmla="val 0"/>
            </a:avLst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2000" b="1"/>
            </a:lvl2pPr>
            <a:lvl3pPr marL="0" indent="0">
              <a:lnSpc>
                <a:spcPct val="100000"/>
              </a:lnSpc>
              <a:buFontTx/>
              <a:buNone/>
              <a:defRPr sz="2000" b="1"/>
            </a:lvl3pPr>
            <a:lvl4pPr marL="0" indent="0">
              <a:lnSpc>
                <a:spcPct val="100000"/>
              </a:lnSpc>
              <a:buFontTx/>
              <a:buNone/>
              <a:defRPr sz="2000" b="1"/>
            </a:lvl4pPr>
            <a:lvl5pPr marL="0" indent="0">
              <a:lnSpc>
                <a:spcPct val="100000"/>
              </a:lnSpc>
              <a:buFontTx/>
              <a:buNone/>
              <a:defRPr sz="2000" b="1"/>
            </a:lvl5pPr>
            <a:lvl6pPr marL="0" indent="0">
              <a:lnSpc>
                <a:spcPct val="100000"/>
              </a:lnSpc>
              <a:buFontTx/>
              <a:buNone/>
              <a:defRPr sz="2000" b="1"/>
            </a:lvl6pPr>
            <a:lvl7pPr marL="0" indent="0">
              <a:lnSpc>
                <a:spcPct val="100000"/>
              </a:lnSpc>
              <a:buFontTx/>
              <a:buNone/>
              <a:defRPr sz="2000" b="1"/>
            </a:lvl7pPr>
            <a:lvl8pPr marL="0" indent="0">
              <a:lnSpc>
                <a:spcPct val="100000"/>
              </a:lnSpc>
              <a:buFontTx/>
              <a:buNone/>
              <a:defRPr sz="2000" b="1"/>
            </a:lvl8pPr>
            <a:lvl9pPr marL="0" indent="0">
              <a:lnSpc>
                <a:spcPct val="100000"/>
              </a:lnSpc>
              <a:buFontTx/>
              <a:buNone/>
              <a:defRPr sz="2000" b="1"/>
            </a:lvl9pPr>
          </a:lstStyle>
          <a:p>
            <a:pPr lvl="0"/>
            <a:r>
              <a:rPr lang="en-US" dirty="0"/>
              <a:t>4</a:t>
            </a:r>
            <a:endParaRPr lang="fi-FI" dirty="0"/>
          </a:p>
        </p:txBody>
      </p:sp>
      <p:sp>
        <p:nvSpPr>
          <p:cNvPr id="27" name="Text Placeholder 22"/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550863" y="5157961"/>
            <a:ext cx="432000" cy="432000"/>
          </a:xfrm>
          <a:prstGeom prst="snip2DiagRect">
            <a:avLst>
              <a:gd name="adj1" fmla="val 17009"/>
              <a:gd name="adj2" fmla="val 0"/>
            </a:avLst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2000" b="1"/>
            </a:lvl2pPr>
            <a:lvl3pPr marL="0" indent="0">
              <a:lnSpc>
                <a:spcPct val="100000"/>
              </a:lnSpc>
              <a:buFontTx/>
              <a:buNone/>
              <a:defRPr sz="2000" b="1"/>
            </a:lvl3pPr>
            <a:lvl4pPr marL="0" indent="0">
              <a:lnSpc>
                <a:spcPct val="100000"/>
              </a:lnSpc>
              <a:buFontTx/>
              <a:buNone/>
              <a:defRPr sz="2000" b="1"/>
            </a:lvl4pPr>
            <a:lvl5pPr marL="0" indent="0">
              <a:lnSpc>
                <a:spcPct val="100000"/>
              </a:lnSpc>
              <a:buFontTx/>
              <a:buNone/>
              <a:defRPr sz="2000" b="1"/>
            </a:lvl5pPr>
            <a:lvl6pPr marL="0" indent="0">
              <a:lnSpc>
                <a:spcPct val="100000"/>
              </a:lnSpc>
              <a:buFontTx/>
              <a:buNone/>
              <a:defRPr sz="2000" b="1"/>
            </a:lvl6pPr>
            <a:lvl7pPr marL="0" indent="0">
              <a:lnSpc>
                <a:spcPct val="100000"/>
              </a:lnSpc>
              <a:buFontTx/>
              <a:buNone/>
              <a:defRPr sz="2000" b="1"/>
            </a:lvl7pPr>
            <a:lvl8pPr marL="0" indent="0">
              <a:lnSpc>
                <a:spcPct val="100000"/>
              </a:lnSpc>
              <a:buFontTx/>
              <a:buNone/>
              <a:defRPr sz="2000" b="1"/>
            </a:lvl8pPr>
            <a:lvl9pPr marL="0" indent="0">
              <a:lnSpc>
                <a:spcPct val="100000"/>
              </a:lnSpc>
              <a:buFontTx/>
              <a:buNone/>
              <a:defRPr sz="2000" b="1"/>
            </a:lvl9pPr>
          </a:lstStyle>
          <a:p>
            <a:pPr lvl="0"/>
            <a:r>
              <a:rPr lang="en-US" dirty="0"/>
              <a:t>5</a:t>
            </a:r>
            <a:endParaRPr lang="fi-FI" dirty="0"/>
          </a:p>
        </p:txBody>
      </p:sp>
      <p:sp>
        <p:nvSpPr>
          <p:cNvPr id="28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1127125" y="3429769"/>
            <a:ext cx="4321175" cy="432817"/>
          </a:xfr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buFontTx/>
              <a:buNone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0"/>
          <p:cNvSpPr>
            <a:spLocks noGrp="1"/>
          </p:cNvSpPr>
          <p:nvPr>
            <p:ph type="body" sz="quarter" idx="21"/>
          </p:nvPr>
        </p:nvSpPr>
        <p:spPr>
          <a:xfrm>
            <a:off x="1127125" y="4005833"/>
            <a:ext cx="4321175" cy="432817"/>
          </a:xfr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buFontTx/>
              <a:buNone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22"/>
          </p:nvPr>
        </p:nvSpPr>
        <p:spPr>
          <a:xfrm>
            <a:off x="1127125" y="4581215"/>
            <a:ext cx="4321175" cy="432817"/>
          </a:xfr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buFontTx/>
              <a:buNone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0"/>
          <p:cNvSpPr>
            <a:spLocks noGrp="1"/>
          </p:cNvSpPr>
          <p:nvPr>
            <p:ph type="body" sz="quarter" idx="23"/>
          </p:nvPr>
        </p:nvSpPr>
        <p:spPr>
          <a:xfrm>
            <a:off x="1127125" y="5157961"/>
            <a:ext cx="4321175" cy="432817"/>
          </a:xfr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buFontTx/>
              <a:buNone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1348671"/>
      </p:ext>
    </p:extLst>
  </p:cSld>
  <p:clrMapOvr>
    <a:masterClrMapping/>
  </p:clrMapOvr>
  <p:transition spd="med"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844673"/>
          </a:xfrm>
          <a:custGeom>
            <a:avLst/>
            <a:gdLst/>
            <a:ahLst/>
            <a:cxnLst/>
            <a:rect l="l" t="t" r="r" b="b"/>
            <a:pathLst>
              <a:path w="12192000" h="1844673">
                <a:moveTo>
                  <a:pt x="0" y="0"/>
                </a:moveTo>
                <a:lnTo>
                  <a:pt x="12192000" y="0"/>
                </a:lnTo>
                <a:lnTo>
                  <a:pt x="12192000" y="1412775"/>
                </a:lnTo>
                <a:lnTo>
                  <a:pt x="12192000" y="1412776"/>
                </a:lnTo>
                <a:lnTo>
                  <a:pt x="12191969" y="1412776"/>
                </a:lnTo>
                <a:lnTo>
                  <a:pt x="0" y="1844673"/>
                </a:lnTo>
                <a:lnTo>
                  <a:pt x="0" y="1412776"/>
                </a:lnTo>
                <a:lnTo>
                  <a:pt x="0" y="141277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448300" y="1412777"/>
            <a:ext cx="6743700" cy="5445225"/>
          </a:xfrm>
          <a:custGeom>
            <a:avLst/>
            <a:gdLst/>
            <a:ahLst/>
            <a:cxnLst/>
            <a:rect l="l" t="t" r="r" b="b"/>
            <a:pathLst>
              <a:path w="6743700" h="5445225">
                <a:moveTo>
                  <a:pt x="6743669" y="0"/>
                </a:moveTo>
                <a:lnTo>
                  <a:pt x="6743700" y="0"/>
                </a:lnTo>
                <a:lnTo>
                  <a:pt x="6743700" y="5445225"/>
                </a:lnTo>
                <a:lnTo>
                  <a:pt x="0" y="5445225"/>
                </a:lnTo>
                <a:lnTo>
                  <a:pt x="0" y="5445224"/>
                </a:lnTo>
                <a:lnTo>
                  <a:pt x="1295400" y="5445224"/>
                </a:lnTo>
                <a:lnTo>
                  <a:pt x="309908" y="227914"/>
                </a:lnTo>
                <a:close/>
              </a:path>
            </a:pathLst>
          </a:custGeom>
          <a:solidFill>
            <a:schemeClr val="accent2"/>
          </a:solidFill>
        </p:spPr>
        <p:txBody>
          <a:bodyPr tIns="216000"/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7EF2-4523-4BEE-A7B1-C63194E17AF0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913" y="6381328"/>
            <a:ext cx="8136632" cy="143297"/>
          </a:xfrm>
        </p:spPr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550863" y="2205038"/>
            <a:ext cx="4897437" cy="38162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4" name="Text Placeholder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body" sz="quarter" idx="15"/>
          </p:nvPr>
        </p:nvSpPr>
        <p:spPr>
          <a:xfrm>
            <a:off x="11151343" y="6165850"/>
            <a:ext cx="489795" cy="360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9628391"/>
      </p:ext>
    </p:extLst>
  </p:cSld>
  <p:clrMapOvr>
    <a:masterClrMapping/>
  </p:clrMapOvr>
  <p:transition spd="med"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W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0863" y="4437112"/>
            <a:ext cx="11090275" cy="17287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59BCD-15DD-442A-8725-EFBDAFFC98C5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550863" y="1844675"/>
            <a:ext cx="11090275" cy="2304405"/>
          </a:xfrm>
          <a:prstGeom prst="snip2DiagRect">
            <a:avLst>
              <a:gd name="adj1" fmla="val 4316"/>
              <a:gd name="adj2" fmla="val 0"/>
            </a:avLst>
          </a:prstGeo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50863" y="4293096"/>
            <a:ext cx="110902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000775181"/>
      </p:ext>
    </p:extLst>
  </p:cSld>
  <p:clrMapOvr>
    <a:masterClrMapping/>
  </p:clrMapOvr>
  <p:transition spd="med"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1/4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0863" y="1844675"/>
            <a:ext cx="8281441" cy="43211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3B801-8151-4E71-B7CB-6636FA871B29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20336" y="1844675"/>
            <a:ext cx="2520800" cy="4321175"/>
          </a:xfrm>
          <a:prstGeom prst="snip2DiagRect">
            <a:avLst>
              <a:gd name="adj1" fmla="val 3911"/>
              <a:gd name="adj2" fmla="val 0"/>
            </a:avLst>
          </a:prstGeo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346012562"/>
      </p:ext>
    </p:extLst>
  </p:cSld>
  <p:clrMapOvr>
    <a:masterClrMapping/>
  </p:clrMapOvr>
  <p:transition spd="med"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12E46-74F0-4B0A-95F4-3580E33DDE19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50862" y="1844675"/>
            <a:ext cx="11090275" cy="4321175"/>
          </a:xfrm>
          <a:prstGeom prst="snip2DiagRect">
            <a:avLst>
              <a:gd name="adj1" fmla="val 2308"/>
              <a:gd name="adj2" fmla="val 0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559794207"/>
      </p:ext>
    </p:extLst>
  </p:cSld>
  <p:clrMapOvr>
    <a:masterClrMapping/>
  </p:clrMapOvr>
  <p:transition spd="med"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0"/>
            <a:ext cx="12192000" cy="4149799"/>
          </a:xfrm>
          <a:prstGeom prst="rect">
            <a:avLst/>
          </a:prstGeom>
          <a:solidFill>
            <a:srgbClr val="DBD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844673"/>
          </a:xfrm>
          <a:custGeom>
            <a:avLst/>
            <a:gdLst/>
            <a:ahLst/>
            <a:cxnLst/>
            <a:rect l="l" t="t" r="r" b="b"/>
            <a:pathLst>
              <a:path w="12192000" h="1844673">
                <a:moveTo>
                  <a:pt x="0" y="0"/>
                </a:moveTo>
                <a:lnTo>
                  <a:pt x="12192000" y="0"/>
                </a:lnTo>
                <a:lnTo>
                  <a:pt x="12192000" y="1412775"/>
                </a:lnTo>
                <a:lnTo>
                  <a:pt x="12192000" y="1412776"/>
                </a:lnTo>
                <a:lnTo>
                  <a:pt x="12191969" y="1412776"/>
                </a:lnTo>
                <a:lnTo>
                  <a:pt x="0" y="1844673"/>
                </a:lnTo>
                <a:lnTo>
                  <a:pt x="0" y="1412776"/>
                </a:lnTo>
                <a:lnTo>
                  <a:pt x="0" y="141277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1C430-5428-486A-9B3A-F1759ED21023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55913" y="6381328"/>
            <a:ext cx="8136632" cy="143297"/>
          </a:xfrm>
        </p:spPr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3"/>
          </p:nvPr>
        </p:nvSpPr>
        <p:spPr>
          <a:xfrm>
            <a:off x="550863" y="1844675"/>
            <a:ext cx="11090275" cy="2448421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GB" dirty="0"/>
              <a:t>Click icon to add chart</a:t>
            </a:r>
            <a:endParaRPr lang="fi-FI"/>
          </a:p>
        </p:txBody>
      </p:sp>
      <p:grpSp>
        <p:nvGrpSpPr>
          <p:cNvPr id="9" name="Group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51163" y="6165850"/>
            <a:ext cx="489975" cy="360040"/>
            <a:chOff x="11151163" y="6165850"/>
            <a:chExt cx="489975" cy="360040"/>
          </a:xfrm>
        </p:grpSpPr>
        <p:sp>
          <p:nvSpPr>
            <p:cNvPr id="10" name="Snip Diagonal Corner Rectangle 9"/>
            <p:cNvSpPr/>
            <p:nvPr userDrawn="1"/>
          </p:nvSpPr>
          <p:spPr>
            <a:xfrm>
              <a:off x="11151538" y="6165850"/>
              <a:ext cx="489600" cy="360040"/>
            </a:xfrm>
            <a:prstGeom prst="snip2DiagRect">
              <a:avLst>
                <a:gd name="adj1" fmla="val 1960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2" name="Freeform 6"/>
            <p:cNvSpPr>
              <a:spLocks noChangeAspect="1" noEditPoints="1"/>
            </p:cNvSpPr>
            <p:nvPr userDrawn="1"/>
          </p:nvSpPr>
          <p:spPr bwMode="auto">
            <a:xfrm>
              <a:off x="11151163" y="6165850"/>
              <a:ext cx="489975" cy="360000"/>
            </a:xfrm>
            <a:custGeom>
              <a:avLst/>
              <a:gdLst>
                <a:gd name="T0" fmla="*/ 2431 w 3438"/>
                <a:gd name="T1" fmla="*/ 1652 h 2526"/>
                <a:gd name="T2" fmla="*/ 2460 w 3438"/>
                <a:gd name="T3" fmla="*/ 1720 h 2526"/>
                <a:gd name="T4" fmla="*/ 2533 w 3438"/>
                <a:gd name="T5" fmla="*/ 1741 h 2526"/>
                <a:gd name="T6" fmla="*/ 2577 w 3438"/>
                <a:gd name="T7" fmla="*/ 1947 h 2526"/>
                <a:gd name="T8" fmla="*/ 2406 w 3438"/>
                <a:gd name="T9" fmla="*/ 1943 h 2526"/>
                <a:gd name="T10" fmla="*/ 2298 w 3438"/>
                <a:gd name="T11" fmla="*/ 1903 h 2526"/>
                <a:gd name="T12" fmla="*/ 2226 w 3438"/>
                <a:gd name="T13" fmla="*/ 1815 h 2526"/>
                <a:gd name="T14" fmla="*/ 2192 w 3438"/>
                <a:gd name="T15" fmla="*/ 1655 h 2526"/>
                <a:gd name="T16" fmla="*/ 2188 w 3438"/>
                <a:gd name="T17" fmla="*/ 842 h 2526"/>
                <a:gd name="T18" fmla="*/ 1012 w 3438"/>
                <a:gd name="T19" fmla="*/ 1663 h 2526"/>
                <a:gd name="T20" fmla="*/ 1105 w 3438"/>
                <a:gd name="T21" fmla="*/ 1736 h 2526"/>
                <a:gd name="T22" fmla="*/ 1218 w 3438"/>
                <a:gd name="T23" fmla="*/ 1764 h 2526"/>
                <a:gd name="T24" fmla="*/ 1376 w 3438"/>
                <a:gd name="T25" fmla="*/ 1760 h 2526"/>
                <a:gd name="T26" fmla="*/ 1481 w 3438"/>
                <a:gd name="T27" fmla="*/ 1724 h 2526"/>
                <a:gd name="T28" fmla="*/ 1553 w 3438"/>
                <a:gd name="T29" fmla="*/ 1657 h 2526"/>
                <a:gd name="T30" fmla="*/ 1603 w 3438"/>
                <a:gd name="T31" fmla="*/ 1536 h 2526"/>
                <a:gd name="T32" fmla="*/ 1633 w 3438"/>
                <a:gd name="T33" fmla="*/ 1326 h 2526"/>
                <a:gd name="T34" fmla="*/ 1628 w 3438"/>
                <a:gd name="T35" fmla="*/ 1050 h 2526"/>
                <a:gd name="T36" fmla="*/ 1585 w 3438"/>
                <a:gd name="T37" fmla="*/ 844 h 2526"/>
                <a:gd name="T38" fmla="*/ 1514 w 3438"/>
                <a:gd name="T39" fmla="*/ 729 h 2526"/>
                <a:gd name="T40" fmla="*/ 1425 w 3438"/>
                <a:gd name="T41" fmla="*/ 675 h 2526"/>
                <a:gd name="T42" fmla="*/ 1280 w 3438"/>
                <a:gd name="T43" fmla="*/ 653 h 2526"/>
                <a:gd name="T44" fmla="*/ 1154 w 3438"/>
                <a:gd name="T45" fmla="*/ 669 h 2526"/>
                <a:gd name="T46" fmla="*/ 1046 w 3438"/>
                <a:gd name="T47" fmla="*/ 729 h 2526"/>
                <a:gd name="T48" fmla="*/ 985 w 3438"/>
                <a:gd name="T49" fmla="*/ 815 h 2526"/>
                <a:gd name="T50" fmla="*/ 938 w 3438"/>
                <a:gd name="T51" fmla="*/ 990 h 2526"/>
                <a:gd name="T52" fmla="*/ 923 w 3438"/>
                <a:gd name="T53" fmla="*/ 1254 h 2526"/>
                <a:gd name="T54" fmla="*/ 947 w 3438"/>
                <a:gd name="T55" fmla="*/ 1497 h 2526"/>
                <a:gd name="T56" fmla="*/ 998 w 3438"/>
                <a:gd name="T57" fmla="*/ 1641 h 2526"/>
                <a:gd name="T58" fmla="*/ 1142 w 3438"/>
                <a:gd name="T59" fmla="*/ 1970 h 2526"/>
                <a:gd name="T60" fmla="*/ 992 w 3438"/>
                <a:gd name="T61" fmla="*/ 1933 h 2526"/>
                <a:gd name="T62" fmla="*/ 864 w 3438"/>
                <a:gd name="T63" fmla="*/ 1857 h 2526"/>
                <a:gd name="T64" fmla="*/ 798 w 3438"/>
                <a:gd name="T65" fmla="*/ 1784 h 2526"/>
                <a:gd name="T66" fmla="*/ 731 w 3438"/>
                <a:gd name="T67" fmla="*/ 1645 h 2526"/>
                <a:gd name="T68" fmla="*/ 681 w 3438"/>
                <a:gd name="T69" fmla="*/ 1402 h 2526"/>
                <a:gd name="T70" fmla="*/ 674 w 3438"/>
                <a:gd name="T71" fmla="*/ 1124 h 2526"/>
                <a:gd name="T72" fmla="*/ 716 w 3438"/>
                <a:gd name="T73" fmla="*/ 839 h 2526"/>
                <a:gd name="T74" fmla="*/ 777 w 3438"/>
                <a:gd name="T75" fmla="*/ 684 h 2526"/>
                <a:gd name="T76" fmla="*/ 856 w 3438"/>
                <a:gd name="T77" fmla="*/ 579 h 2526"/>
                <a:gd name="T78" fmla="*/ 966 w 3438"/>
                <a:gd name="T79" fmla="*/ 502 h 2526"/>
                <a:gd name="T80" fmla="*/ 1125 w 3438"/>
                <a:gd name="T81" fmla="*/ 454 h 2526"/>
                <a:gd name="T82" fmla="*/ 1301 w 3438"/>
                <a:gd name="T83" fmla="*/ 443 h 2526"/>
                <a:gd name="T84" fmla="*/ 1471 w 3438"/>
                <a:gd name="T85" fmla="*/ 461 h 2526"/>
                <a:gd name="T86" fmla="*/ 1634 w 3438"/>
                <a:gd name="T87" fmla="*/ 524 h 2526"/>
                <a:gd name="T88" fmla="*/ 1723 w 3438"/>
                <a:gd name="T89" fmla="*/ 599 h 2526"/>
                <a:gd name="T90" fmla="*/ 1809 w 3438"/>
                <a:gd name="T91" fmla="*/ 740 h 2526"/>
                <a:gd name="T92" fmla="*/ 1867 w 3438"/>
                <a:gd name="T93" fmla="*/ 951 h 2526"/>
                <a:gd name="T94" fmla="*/ 1885 w 3438"/>
                <a:gd name="T95" fmla="*/ 1250 h 2526"/>
                <a:gd name="T96" fmla="*/ 1871 w 3438"/>
                <a:gd name="T97" fmla="*/ 1454 h 2526"/>
                <a:gd name="T98" fmla="*/ 1830 w 3438"/>
                <a:gd name="T99" fmla="*/ 1639 h 2526"/>
                <a:gd name="T100" fmla="*/ 1768 w 3438"/>
                <a:gd name="T101" fmla="*/ 1765 h 2526"/>
                <a:gd name="T102" fmla="*/ 1663 w 3438"/>
                <a:gd name="T103" fmla="*/ 1874 h 2526"/>
                <a:gd name="T104" fmla="*/ 1375 w 3438"/>
                <a:gd name="T105" fmla="*/ 1973 h 2526"/>
                <a:gd name="T106" fmla="*/ 2359 w 3438"/>
                <a:gd name="T107" fmla="*/ 0 h 2526"/>
                <a:gd name="T108" fmla="*/ 0 w 3438"/>
                <a:gd name="T109" fmla="*/ 2526 h 2526"/>
                <a:gd name="T110" fmla="*/ 3438 w 3438"/>
                <a:gd name="T111" fmla="*/ 1255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8" h="2526">
                  <a:moveTo>
                    <a:pt x="2724" y="1043"/>
                  </a:moveTo>
                  <a:lnTo>
                    <a:pt x="2423" y="1043"/>
                  </a:lnTo>
                  <a:lnTo>
                    <a:pt x="2423" y="1521"/>
                  </a:lnTo>
                  <a:lnTo>
                    <a:pt x="2423" y="1553"/>
                  </a:lnTo>
                  <a:lnTo>
                    <a:pt x="2424" y="1582"/>
                  </a:lnTo>
                  <a:lnTo>
                    <a:pt x="2425" y="1608"/>
                  </a:lnTo>
                  <a:lnTo>
                    <a:pt x="2428" y="1632"/>
                  </a:lnTo>
                  <a:lnTo>
                    <a:pt x="2431" y="1652"/>
                  </a:lnTo>
                  <a:lnTo>
                    <a:pt x="2434" y="1670"/>
                  </a:lnTo>
                  <a:lnTo>
                    <a:pt x="2438" y="1684"/>
                  </a:lnTo>
                  <a:lnTo>
                    <a:pt x="2442" y="1697"/>
                  </a:lnTo>
                  <a:lnTo>
                    <a:pt x="2446" y="1702"/>
                  </a:lnTo>
                  <a:lnTo>
                    <a:pt x="2449" y="1707"/>
                  </a:lnTo>
                  <a:lnTo>
                    <a:pt x="2452" y="1711"/>
                  </a:lnTo>
                  <a:lnTo>
                    <a:pt x="2456" y="1716"/>
                  </a:lnTo>
                  <a:lnTo>
                    <a:pt x="2460" y="1720"/>
                  </a:lnTo>
                  <a:lnTo>
                    <a:pt x="2466" y="1724"/>
                  </a:lnTo>
                  <a:lnTo>
                    <a:pt x="2477" y="1729"/>
                  </a:lnTo>
                  <a:lnTo>
                    <a:pt x="2491" y="1735"/>
                  </a:lnTo>
                  <a:lnTo>
                    <a:pt x="2499" y="1736"/>
                  </a:lnTo>
                  <a:lnTo>
                    <a:pt x="2506" y="1738"/>
                  </a:lnTo>
                  <a:lnTo>
                    <a:pt x="2514" y="1739"/>
                  </a:lnTo>
                  <a:lnTo>
                    <a:pt x="2523" y="1739"/>
                  </a:lnTo>
                  <a:lnTo>
                    <a:pt x="2533" y="1741"/>
                  </a:lnTo>
                  <a:lnTo>
                    <a:pt x="2542" y="1741"/>
                  </a:lnTo>
                  <a:lnTo>
                    <a:pt x="2722" y="1734"/>
                  </a:lnTo>
                  <a:lnTo>
                    <a:pt x="2732" y="1923"/>
                  </a:lnTo>
                  <a:lnTo>
                    <a:pt x="2697" y="1929"/>
                  </a:lnTo>
                  <a:lnTo>
                    <a:pt x="2664" y="1935"/>
                  </a:lnTo>
                  <a:lnTo>
                    <a:pt x="2633" y="1941"/>
                  </a:lnTo>
                  <a:lnTo>
                    <a:pt x="2603" y="1944"/>
                  </a:lnTo>
                  <a:lnTo>
                    <a:pt x="2577" y="1947"/>
                  </a:lnTo>
                  <a:lnTo>
                    <a:pt x="2553" y="1950"/>
                  </a:lnTo>
                  <a:lnTo>
                    <a:pt x="2530" y="1951"/>
                  </a:lnTo>
                  <a:lnTo>
                    <a:pt x="2510" y="1952"/>
                  </a:lnTo>
                  <a:lnTo>
                    <a:pt x="2487" y="1951"/>
                  </a:lnTo>
                  <a:lnTo>
                    <a:pt x="2466" y="1950"/>
                  </a:lnTo>
                  <a:lnTo>
                    <a:pt x="2445" y="1948"/>
                  </a:lnTo>
                  <a:lnTo>
                    <a:pt x="2425" y="1946"/>
                  </a:lnTo>
                  <a:lnTo>
                    <a:pt x="2406" y="1943"/>
                  </a:lnTo>
                  <a:lnTo>
                    <a:pt x="2388" y="1939"/>
                  </a:lnTo>
                  <a:lnTo>
                    <a:pt x="2370" y="1935"/>
                  </a:lnTo>
                  <a:lnTo>
                    <a:pt x="2362" y="1933"/>
                  </a:lnTo>
                  <a:lnTo>
                    <a:pt x="2354" y="1930"/>
                  </a:lnTo>
                  <a:lnTo>
                    <a:pt x="2339" y="1925"/>
                  </a:lnTo>
                  <a:lnTo>
                    <a:pt x="2324" y="1918"/>
                  </a:lnTo>
                  <a:lnTo>
                    <a:pt x="2311" y="1911"/>
                  </a:lnTo>
                  <a:lnTo>
                    <a:pt x="2298" y="1903"/>
                  </a:lnTo>
                  <a:lnTo>
                    <a:pt x="2286" y="1896"/>
                  </a:lnTo>
                  <a:lnTo>
                    <a:pt x="2276" y="1887"/>
                  </a:lnTo>
                  <a:lnTo>
                    <a:pt x="2265" y="1877"/>
                  </a:lnTo>
                  <a:lnTo>
                    <a:pt x="2256" y="1866"/>
                  </a:lnTo>
                  <a:lnTo>
                    <a:pt x="2249" y="1855"/>
                  </a:lnTo>
                  <a:lnTo>
                    <a:pt x="2241" y="1843"/>
                  </a:lnTo>
                  <a:lnTo>
                    <a:pt x="2233" y="1829"/>
                  </a:lnTo>
                  <a:lnTo>
                    <a:pt x="2226" y="1815"/>
                  </a:lnTo>
                  <a:lnTo>
                    <a:pt x="2220" y="1799"/>
                  </a:lnTo>
                  <a:lnTo>
                    <a:pt x="2215" y="1782"/>
                  </a:lnTo>
                  <a:lnTo>
                    <a:pt x="2209" y="1764"/>
                  </a:lnTo>
                  <a:lnTo>
                    <a:pt x="2205" y="1744"/>
                  </a:lnTo>
                  <a:lnTo>
                    <a:pt x="2201" y="1724"/>
                  </a:lnTo>
                  <a:lnTo>
                    <a:pt x="2198" y="1702"/>
                  </a:lnTo>
                  <a:lnTo>
                    <a:pt x="2195" y="1679"/>
                  </a:lnTo>
                  <a:lnTo>
                    <a:pt x="2192" y="1655"/>
                  </a:lnTo>
                  <a:lnTo>
                    <a:pt x="2190" y="1630"/>
                  </a:lnTo>
                  <a:lnTo>
                    <a:pt x="2189" y="1603"/>
                  </a:lnTo>
                  <a:lnTo>
                    <a:pt x="2188" y="1575"/>
                  </a:lnTo>
                  <a:lnTo>
                    <a:pt x="2188" y="1547"/>
                  </a:lnTo>
                  <a:lnTo>
                    <a:pt x="2188" y="1043"/>
                  </a:lnTo>
                  <a:lnTo>
                    <a:pt x="2021" y="1043"/>
                  </a:lnTo>
                  <a:lnTo>
                    <a:pt x="2021" y="842"/>
                  </a:lnTo>
                  <a:lnTo>
                    <a:pt x="2188" y="842"/>
                  </a:lnTo>
                  <a:lnTo>
                    <a:pt x="2188" y="526"/>
                  </a:lnTo>
                  <a:lnTo>
                    <a:pt x="2423" y="526"/>
                  </a:lnTo>
                  <a:lnTo>
                    <a:pt x="2423" y="842"/>
                  </a:lnTo>
                  <a:lnTo>
                    <a:pt x="2724" y="842"/>
                  </a:lnTo>
                  <a:lnTo>
                    <a:pt x="2724" y="1043"/>
                  </a:lnTo>
                  <a:close/>
                  <a:moveTo>
                    <a:pt x="998" y="1641"/>
                  </a:moveTo>
                  <a:lnTo>
                    <a:pt x="1007" y="1656"/>
                  </a:lnTo>
                  <a:lnTo>
                    <a:pt x="1012" y="1663"/>
                  </a:lnTo>
                  <a:lnTo>
                    <a:pt x="1018" y="1670"/>
                  </a:lnTo>
                  <a:lnTo>
                    <a:pt x="1029" y="1683"/>
                  </a:lnTo>
                  <a:lnTo>
                    <a:pt x="1043" y="1696"/>
                  </a:lnTo>
                  <a:lnTo>
                    <a:pt x="1056" y="1707"/>
                  </a:lnTo>
                  <a:lnTo>
                    <a:pt x="1072" y="1718"/>
                  </a:lnTo>
                  <a:lnTo>
                    <a:pt x="1088" y="1727"/>
                  </a:lnTo>
                  <a:lnTo>
                    <a:pt x="1097" y="1732"/>
                  </a:lnTo>
                  <a:lnTo>
                    <a:pt x="1105" y="1736"/>
                  </a:lnTo>
                  <a:lnTo>
                    <a:pt x="1123" y="1743"/>
                  </a:lnTo>
                  <a:lnTo>
                    <a:pt x="1143" y="1750"/>
                  </a:lnTo>
                  <a:lnTo>
                    <a:pt x="1153" y="1753"/>
                  </a:lnTo>
                  <a:lnTo>
                    <a:pt x="1163" y="1755"/>
                  </a:lnTo>
                  <a:lnTo>
                    <a:pt x="1185" y="1760"/>
                  </a:lnTo>
                  <a:lnTo>
                    <a:pt x="1195" y="1762"/>
                  </a:lnTo>
                  <a:lnTo>
                    <a:pt x="1207" y="1763"/>
                  </a:lnTo>
                  <a:lnTo>
                    <a:pt x="1218" y="1764"/>
                  </a:lnTo>
                  <a:lnTo>
                    <a:pt x="1230" y="1765"/>
                  </a:lnTo>
                  <a:lnTo>
                    <a:pt x="1254" y="1768"/>
                  </a:lnTo>
                  <a:lnTo>
                    <a:pt x="1280" y="1768"/>
                  </a:lnTo>
                  <a:lnTo>
                    <a:pt x="1306" y="1768"/>
                  </a:lnTo>
                  <a:lnTo>
                    <a:pt x="1330" y="1765"/>
                  </a:lnTo>
                  <a:lnTo>
                    <a:pt x="1342" y="1764"/>
                  </a:lnTo>
                  <a:lnTo>
                    <a:pt x="1353" y="1763"/>
                  </a:lnTo>
                  <a:lnTo>
                    <a:pt x="1376" y="1760"/>
                  </a:lnTo>
                  <a:lnTo>
                    <a:pt x="1397" y="1755"/>
                  </a:lnTo>
                  <a:lnTo>
                    <a:pt x="1418" y="1750"/>
                  </a:lnTo>
                  <a:lnTo>
                    <a:pt x="1428" y="1747"/>
                  </a:lnTo>
                  <a:lnTo>
                    <a:pt x="1437" y="1744"/>
                  </a:lnTo>
                  <a:lnTo>
                    <a:pt x="1455" y="1736"/>
                  </a:lnTo>
                  <a:lnTo>
                    <a:pt x="1464" y="1733"/>
                  </a:lnTo>
                  <a:lnTo>
                    <a:pt x="1473" y="1728"/>
                  </a:lnTo>
                  <a:lnTo>
                    <a:pt x="1481" y="1724"/>
                  </a:lnTo>
                  <a:lnTo>
                    <a:pt x="1489" y="1719"/>
                  </a:lnTo>
                  <a:lnTo>
                    <a:pt x="1503" y="1708"/>
                  </a:lnTo>
                  <a:lnTo>
                    <a:pt x="1510" y="1703"/>
                  </a:lnTo>
                  <a:lnTo>
                    <a:pt x="1517" y="1697"/>
                  </a:lnTo>
                  <a:lnTo>
                    <a:pt x="1530" y="1685"/>
                  </a:lnTo>
                  <a:lnTo>
                    <a:pt x="1536" y="1679"/>
                  </a:lnTo>
                  <a:lnTo>
                    <a:pt x="1541" y="1672"/>
                  </a:lnTo>
                  <a:lnTo>
                    <a:pt x="1553" y="1657"/>
                  </a:lnTo>
                  <a:lnTo>
                    <a:pt x="1562" y="1643"/>
                  </a:lnTo>
                  <a:lnTo>
                    <a:pt x="1571" y="1626"/>
                  </a:lnTo>
                  <a:lnTo>
                    <a:pt x="1579" y="1609"/>
                  </a:lnTo>
                  <a:lnTo>
                    <a:pt x="1583" y="1599"/>
                  </a:lnTo>
                  <a:lnTo>
                    <a:pt x="1587" y="1590"/>
                  </a:lnTo>
                  <a:lnTo>
                    <a:pt x="1594" y="1570"/>
                  </a:lnTo>
                  <a:lnTo>
                    <a:pt x="1600" y="1547"/>
                  </a:lnTo>
                  <a:lnTo>
                    <a:pt x="1603" y="1536"/>
                  </a:lnTo>
                  <a:lnTo>
                    <a:pt x="1607" y="1525"/>
                  </a:lnTo>
                  <a:lnTo>
                    <a:pt x="1612" y="1500"/>
                  </a:lnTo>
                  <a:lnTo>
                    <a:pt x="1617" y="1474"/>
                  </a:lnTo>
                  <a:lnTo>
                    <a:pt x="1621" y="1447"/>
                  </a:lnTo>
                  <a:lnTo>
                    <a:pt x="1625" y="1419"/>
                  </a:lnTo>
                  <a:lnTo>
                    <a:pt x="1628" y="1389"/>
                  </a:lnTo>
                  <a:lnTo>
                    <a:pt x="1630" y="1359"/>
                  </a:lnTo>
                  <a:lnTo>
                    <a:pt x="1633" y="1326"/>
                  </a:lnTo>
                  <a:lnTo>
                    <a:pt x="1634" y="1292"/>
                  </a:lnTo>
                  <a:lnTo>
                    <a:pt x="1635" y="1256"/>
                  </a:lnTo>
                  <a:lnTo>
                    <a:pt x="1635" y="1220"/>
                  </a:lnTo>
                  <a:lnTo>
                    <a:pt x="1635" y="1183"/>
                  </a:lnTo>
                  <a:lnTo>
                    <a:pt x="1634" y="1148"/>
                  </a:lnTo>
                  <a:lnTo>
                    <a:pt x="1633" y="1115"/>
                  </a:lnTo>
                  <a:lnTo>
                    <a:pt x="1630" y="1081"/>
                  </a:lnTo>
                  <a:lnTo>
                    <a:pt x="1628" y="1050"/>
                  </a:lnTo>
                  <a:lnTo>
                    <a:pt x="1625" y="1020"/>
                  </a:lnTo>
                  <a:lnTo>
                    <a:pt x="1620" y="991"/>
                  </a:lnTo>
                  <a:lnTo>
                    <a:pt x="1616" y="963"/>
                  </a:lnTo>
                  <a:lnTo>
                    <a:pt x="1611" y="937"/>
                  </a:lnTo>
                  <a:lnTo>
                    <a:pt x="1606" y="911"/>
                  </a:lnTo>
                  <a:lnTo>
                    <a:pt x="1600" y="888"/>
                  </a:lnTo>
                  <a:lnTo>
                    <a:pt x="1593" y="865"/>
                  </a:lnTo>
                  <a:lnTo>
                    <a:pt x="1585" y="844"/>
                  </a:lnTo>
                  <a:lnTo>
                    <a:pt x="1578" y="824"/>
                  </a:lnTo>
                  <a:lnTo>
                    <a:pt x="1568" y="806"/>
                  </a:lnTo>
                  <a:lnTo>
                    <a:pt x="1559" y="788"/>
                  </a:lnTo>
                  <a:lnTo>
                    <a:pt x="1550" y="772"/>
                  </a:lnTo>
                  <a:lnTo>
                    <a:pt x="1545" y="764"/>
                  </a:lnTo>
                  <a:lnTo>
                    <a:pt x="1539" y="756"/>
                  </a:lnTo>
                  <a:lnTo>
                    <a:pt x="1527" y="742"/>
                  </a:lnTo>
                  <a:lnTo>
                    <a:pt x="1514" y="729"/>
                  </a:lnTo>
                  <a:lnTo>
                    <a:pt x="1508" y="723"/>
                  </a:lnTo>
                  <a:lnTo>
                    <a:pt x="1500" y="717"/>
                  </a:lnTo>
                  <a:lnTo>
                    <a:pt x="1493" y="711"/>
                  </a:lnTo>
                  <a:lnTo>
                    <a:pt x="1485" y="706"/>
                  </a:lnTo>
                  <a:lnTo>
                    <a:pt x="1469" y="696"/>
                  </a:lnTo>
                  <a:lnTo>
                    <a:pt x="1453" y="687"/>
                  </a:lnTo>
                  <a:lnTo>
                    <a:pt x="1435" y="679"/>
                  </a:lnTo>
                  <a:lnTo>
                    <a:pt x="1425" y="675"/>
                  </a:lnTo>
                  <a:lnTo>
                    <a:pt x="1415" y="672"/>
                  </a:lnTo>
                  <a:lnTo>
                    <a:pt x="1395" y="666"/>
                  </a:lnTo>
                  <a:lnTo>
                    <a:pt x="1375" y="662"/>
                  </a:lnTo>
                  <a:lnTo>
                    <a:pt x="1352" y="657"/>
                  </a:lnTo>
                  <a:lnTo>
                    <a:pt x="1341" y="656"/>
                  </a:lnTo>
                  <a:lnTo>
                    <a:pt x="1330" y="655"/>
                  </a:lnTo>
                  <a:lnTo>
                    <a:pt x="1305" y="654"/>
                  </a:lnTo>
                  <a:lnTo>
                    <a:pt x="1280" y="653"/>
                  </a:lnTo>
                  <a:lnTo>
                    <a:pt x="1255" y="654"/>
                  </a:lnTo>
                  <a:lnTo>
                    <a:pt x="1243" y="654"/>
                  </a:lnTo>
                  <a:lnTo>
                    <a:pt x="1231" y="655"/>
                  </a:lnTo>
                  <a:lnTo>
                    <a:pt x="1219" y="656"/>
                  </a:lnTo>
                  <a:lnTo>
                    <a:pt x="1208" y="657"/>
                  </a:lnTo>
                  <a:lnTo>
                    <a:pt x="1186" y="662"/>
                  </a:lnTo>
                  <a:lnTo>
                    <a:pt x="1165" y="666"/>
                  </a:lnTo>
                  <a:lnTo>
                    <a:pt x="1154" y="669"/>
                  </a:lnTo>
                  <a:lnTo>
                    <a:pt x="1145" y="672"/>
                  </a:lnTo>
                  <a:lnTo>
                    <a:pt x="1126" y="679"/>
                  </a:lnTo>
                  <a:lnTo>
                    <a:pt x="1108" y="687"/>
                  </a:lnTo>
                  <a:lnTo>
                    <a:pt x="1091" y="696"/>
                  </a:lnTo>
                  <a:lnTo>
                    <a:pt x="1082" y="700"/>
                  </a:lnTo>
                  <a:lnTo>
                    <a:pt x="1074" y="706"/>
                  </a:lnTo>
                  <a:lnTo>
                    <a:pt x="1060" y="717"/>
                  </a:lnTo>
                  <a:lnTo>
                    <a:pt x="1046" y="729"/>
                  </a:lnTo>
                  <a:lnTo>
                    <a:pt x="1033" y="742"/>
                  </a:lnTo>
                  <a:lnTo>
                    <a:pt x="1026" y="748"/>
                  </a:lnTo>
                  <a:lnTo>
                    <a:pt x="1020" y="756"/>
                  </a:lnTo>
                  <a:lnTo>
                    <a:pt x="1015" y="764"/>
                  </a:lnTo>
                  <a:lnTo>
                    <a:pt x="1009" y="772"/>
                  </a:lnTo>
                  <a:lnTo>
                    <a:pt x="1000" y="788"/>
                  </a:lnTo>
                  <a:lnTo>
                    <a:pt x="990" y="806"/>
                  </a:lnTo>
                  <a:lnTo>
                    <a:pt x="985" y="815"/>
                  </a:lnTo>
                  <a:lnTo>
                    <a:pt x="982" y="824"/>
                  </a:lnTo>
                  <a:lnTo>
                    <a:pt x="974" y="844"/>
                  </a:lnTo>
                  <a:lnTo>
                    <a:pt x="966" y="865"/>
                  </a:lnTo>
                  <a:lnTo>
                    <a:pt x="959" y="888"/>
                  </a:lnTo>
                  <a:lnTo>
                    <a:pt x="953" y="911"/>
                  </a:lnTo>
                  <a:lnTo>
                    <a:pt x="947" y="936"/>
                  </a:lnTo>
                  <a:lnTo>
                    <a:pt x="942" y="963"/>
                  </a:lnTo>
                  <a:lnTo>
                    <a:pt x="938" y="990"/>
                  </a:lnTo>
                  <a:lnTo>
                    <a:pt x="933" y="1019"/>
                  </a:lnTo>
                  <a:lnTo>
                    <a:pt x="930" y="1048"/>
                  </a:lnTo>
                  <a:lnTo>
                    <a:pt x="928" y="1080"/>
                  </a:lnTo>
                  <a:lnTo>
                    <a:pt x="926" y="1112"/>
                  </a:lnTo>
                  <a:lnTo>
                    <a:pt x="924" y="1146"/>
                  </a:lnTo>
                  <a:lnTo>
                    <a:pt x="923" y="1182"/>
                  </a:lnTo>
                  <a:lnTo>
                    <a:pt x="923" y="1218"/>
                  </a:lnTo>
                  <a:lnTo>
                    <a:pt x="923" y="1254"/>
                  </a:lnTo>
                  <a:lnTo>
                    <a:pt x="924" y="1289"/>
                  </a:lnTo>
                  <a:lnTo>
                    <a:pt x="926" y="1323"/>
                  </a:lnTo>
                  <a:lnTo>
                    <a:pt x="928" y="1355"/>
                  </a:lnTo>
                  <a:lnTo>
                    <a:pt x="930" y="1387"/>
                  </a:lnTo>
                  <a:lnTo>
                    <a:pt x="933" y="1416"/>
                  </a:lnTo>
                  <a:lnTo>
                    <a:pt x="937" y="1444"/>
                  </a:lnTo>
                  <a:lnTo>
                    <a:pt x="941" y="1471"/>
                  </a:lnTo>
                  <a:lnTo>
                    <a:pt x="947" y="1497"/>
                  </a:lnTo>
                  <a:lnTo>
                    <a:pt x="953" y="1521"/>
                  </a:lnTo>
                  <a:lnTo>
                    <a:pt x="958" y="1545"/>
                  </a:lnTo>
                  <a:lnTo>
                    <a:pt x="962" y="1555"/>
                  </a:lnTo>
                  <a:lnTo>
                    <a:pt x="965" y="1566"/>
                  </a:lnTo>
                  <a:lnTo>
                    <a:pt x="972" y="1587"/>
                  </a:lnTo>
                  <a:lnTo>
                    <a:pt x="980" y="1606"/>
                  </a:lnTo>
                  <a:lnTo>
                    <a:pt x="989" y="1624"/>
                  </a:lnTo>
                  <a:lnTo>
                    <a:pt x="998" y="1641"/>
                  </a:lnTo>
                  <a:close/>
                  <a:moveTo>
                    <a:pt x="1280" y="1978"/>
                  </a:moveTo>
                  <a:lnTo>
                    <a:pt x="1259" y="1978"/>
                  </a:lnTo>
                  <a:lnTo>
                    <a:pt x="1239" y="1978"/>
                  </a:lnTo>
                  <a:lnTo>
                    <a:pt x="1218" y="1977"/>
                  </a:lnTo>
                  <a:lnTo>
                    <a:pt x="1198" y="1975"/>
                  </a:lnTo>
                  <a:lnTo>
                    <a:pt x="1179" y="1974"/>
                  </a:lnTo>
                  <a:lnTo>
                    <a:pt x="1160" y="1972"/>
                  </a:lnTo>
                  <a:lnTo>
                    <a:pt x="1142" y="1970"/>
                  </a:lnTo>
                  <a:lnTo>
                    <a:pt x="1124" y="1966"/>
                  </a:lnTo>
                  <a:lnTo>
                    <a:pt x="1106" y="1964"/>
                  </a:lnTo>
                  <a:lnTo>
                    <a:pt x="1088" y="1961"/>
                  </a:lnTo>
                  <a:lnTo>
                    <a:pt x="1071" y="1956"/>
                  </a:lnTo>
                  <a:lnTo>
                    <a:pt x="1054" y="1953"/>
                  </a:lnTo>
                  <a:lnTo>
                    <a:pt x="1038" y="1948"/>
                  </a:lnTo>
                  <a:lnTo>
                    <a:pt x="1022" y="1943"/>
                  </a:lnTo>
                  <a:lnTo>
                    <a:pt x="992" y="1933"/>
                  </a:lnTo>
                  <a:lnTo>
                    <a:pt x="963" y="1920"/>
                  </a:lnTo>
                  <a:lnTo>
                    <a:pt x="949" y="1914"/>
                  </a:lnTo>
                  <a:lnTo>
                    <a:pt x="936" y="1907"/>
                  </a:lnTo>
                  <a:lnTo>
                    <a:pt x="911" y="1892"/>
                  </a:lnTo>
                  <a:lnTo>
                    <a:pt x="899" y="1884"/>
                  </a:lnTo>
                  <a:lnTo>
                    <a:pt x="886" y="1875"/>
                  </a:lnTo>
                  <a:lnTo>
                    <a:pt x="875" y="1866"/>
                  </a:lnTo>
                  <a:lnTo>
                    <a:pt x="864" y="1857"/>
                  </a:lnTo>
                  <a:lnTo>
                    <a:pt x="853" y="1848"/>
                  </a:lnTo>
                  <a:lnTo>
                    <a:pt x="843" y="1838"/>
                  </a:lnTo>
                  <a:lnTo>
                    <a:pt x="833" y="1828"/>
                  </a:lnTo>
                  <a:lnTo>
                    <a:pt x="824" y="1818"/>
                  </a:lnTo>
                  <a:lnTo>
                    <a:pt x="815" y="1807"/>
                  </a:lnTo>
                  <a:lnTo>
                    <a:pt x="811" y="1801"/>
                  </a:lnTo>
                  <a:lnTo>
                    <a:pt x="806" y="1796"/>
                  </a:lnTo>
                  <a:lnTo>
                    <a:pt x="798" y="1784"/>
                  </a:lnTo>
                  <a:lnTo>
                    <a:pt x="790" y="1772"/>
                  </a:lnTo>
                  <a:lnTo>
                    <a:pt x="783" y="1760"/>
                  </a:lnTo>
                  <a:lnTo>
                    <a:pt x="776" y="1747"/>
                  </a:lnTo>
                  <a:lnTo>
                    <a:pt x="761" y="1720"/>
                  </a:lnTo>
                  <a:lnTo>
                    <a:pt x="754" y="1706"/>
                  </a:lnTo>
                  <a:lnTo>
                    <a:pt x="748" y="1691"/>
                  </a:lnTo>
                  <a:lnTo>
                    <a:pt x="736" y="1661"/>
                  </a:lnTo>
                  <a:lnTo>
                    <a:pt x="731" y="1645"/>
                  </a:lnTo>
                  <a:lnTo>
                    <a:pt x="725" y="1629"/>
                  </a:lnTo>
                  <a:lnTo>
                    <a:pt x="715" y="1596"/>
                  </a:lnTo>
                  <a:lnTo>
                    <a:pt x="706" y="1561"/>
                  </a:lnTo>
                  <a:lnTo>
                    <a:pt x="698" y="1524"/>
                  </a:lnTo>
                  <a:lnTo>
                    <a:pt x="695" y="1505"/>
                  </a:lnTo>
                  <a:lnTo>
                    <a:pt x="691" y="1484"/>
                  </a:lnTo>
                  <a:lnTo>
                    <a:pt x="686" y="1445"/>
                  </a:lnTo>
                  <a:lnTo>
                    <a:pt x="681" y="1402"/>
                  </a:lnTo>
                  <a:lnTo>
                    <a:pt x="678" y="1360"/>
                  </a:lnTo>
                  <a:lnTo>
                    <a:pt x="676" y="1337"/>
                  </a:lnTo>
                  <a:lnTo>
                    <a:pt x="674" y="1315"/>
                  </a:lnTo>
                  <a:lnTo>
                    <a:pt x="673" y="1267"/>
                  </a:lnTo>
                  <a:lnTo>
                    <a:pt x="673" y="1219"/>
                  </a:lnTo>
                  <a:lnTo>
                    <a:pt x="673" y="1171"/>
                  </a:lnTo>
                  <a:lnTo>
                    <a:pt x="674" y="1147"/>
                  </a:lnTo>
                  <a:lnTo>
                    <a:pt x="674" y="1124"/>
                  </a:lnTo>
                  <a:lnTo>
                    <a:pt x="678" y="1079"/>
                  </a:lnTo>
                  <a:lnTo>
                    <a:pt x="681" y="1035"/>
                  </a:lnTo>
                  <a:lnTo>
                    <a:pt x="686" y="992"/>
                  </a:lnTo>
                  <a:lnTo>
                    <a:pt x="689" y="972"/>
                  </a:lnTo>
                  <a:lnTo>
                    <a:pt x="692" y="952"/>
                  </a:lnTo>
                  <a:lnTo>
                    <a:pt x="699" y="912"/>
                  </a:lnTo>
                  <a:lnTo>
                    <a:pt x="707" y="875"/>
                  </a:lnTo>
                  <a:lnTo>
                    <a:pt x="716" y="839"/>
                  </a:lnTo>
                  <a:lnTo>
                    <a:pt x="721" y="823"/>
                  </a:lnTo>
                  <a:lnTo>
                    <a:pt x="726" y="806"/>
                  </a:lnTo>
                  <a:lnTo>
                    <a:pt x="738" y="773"/>
                  </a:lnTo>
                  <a:lnTo>
                    <a:pt x="743" y="757"/>
                  </a:lnTo>
                  <a:lnTo>
                    <a:pt x="750" y="742"/>
                  </a:lnTo>
                  <a:lnTo>
                    <a:pt x="762" y="712"/>
                  </a:lnTo>
                  <a:lnTo>
                    <a:pt x="770" y="698"/>
                  </a:lnTo>
                  <a:lnTo>
                    <a:pt x="777" y="684"/>
                  </a:lnTo>
                  <a:lnTo>
                    <a:pt x="793" y="658"/>
                  </a:lnTo>
                  <a:lnTo>
                    <a:pt x="801" y="646"/>
                  </a:lnTo>
                  <a:lnTo>
                    <a:pt x="808" y="634"/>
                  </a:lnTo>
                  <a:lnTo>
                    <a:pt x="817" y="621"/>
                  </a:lnTo>
                  <a:lnTo>
                    <a:pt x="826" y="610"/>
                  </a:lnTo>
                  <a:lnTo>
                    <a:pt x="837" y="599"/>
                  </a:lnTo>
                  <a:lnTo>
                    <a:pt x="846" y="589"/>
                  </a:lnTo>
                  <a:lnTo>
                    <a:pt x="856" y="579"/>
                  </a:lnTo>
                  <a:lnTo>
                    <a:pt x="867" y="569"/>
                  </a:lnTo>
                  <a:lnTo>
                    <a:pt x="878" y="558"/>
                  </a:lnTo>
                  <a:lnTo>
                    <a:pt x="890" y="549"/>
                  </a:lnTo>
                  <a:lnTo>
                    <a:pt x="901" y="542"/>
                  </a:lnTo>
                  <a:lnTo>
                    <a:pt x="913" y="533"/>
                  </a:lnTo>
                  <a:lnTo>
                    <a:pt x="939" y="517"/>
                  </a:lnTo>
                  <a:lnTo>
                    <a:pt x="953" y="510"/>
                  </a:lnTo>
                  <a:lnTo>
                    <a:pt x="966" y="502"/>
                  </a:lnTo>
                  <a:lnTo>
                    <a:pt x="981" y="497"/>
                  </a:lnTo>
                  <a:lnTo>
                    <a:pt x="994" y="490"/>
                  </a:lnTo>
                  <a:lnTo>
                    <a:pt x="1025" y="479"/>
                  </a:lnTo>
                  <a:lnTo>
                    <a:pt x="1057" y="470"/>
                  </a:lnTo>
                  <a:lnTo>
                    <a:pt x="1073" y="465"/>
                  </a:lnTo>
                  <a:lnTo>
                    <a:pt x="1090" y="461"/>
                  </a:lnTo>
                  <a:lnTo>
                    <a:pt x="1107" y="457"/>
                  </a:lnTo>
                  <a:lnTo>
                    <a:pt x="1125" y="454"/>
                  </a:lnTo>
                  <a:lnTo>
                    <a:pt x="1162" y="449"/>
                  </a:lnTo>
                  <a:lnTo>
                    <a:pt x="1180" y="447"/>
                  </a:lnTo>
                  <a:lnTo>
                    <a:pt x="1199" y="445"/>
                  </a:lnTo>
                  <a:lnTo>
                    <a:pt x="1219" y="444"/>
                  </a:lnTo>
                  <a:lnTo>
                    <a:pt x="1239" y="443"/>
                  </a:lnTo>
                  <a:lnTo>
                    <a:pt x="1260" y="443"/>
                  </a:lnTo>
                  <a:lnTo>
                    <a:pt x="1280" y="443"/>
                  </a:lnTo>
                  <a:lnTo>
                    <a:pt x="1301" y="443"/>
                  </a:lnTo>
                  <a:lnTo>
                    <a:pt x="1321" y="443"/>
                  </a:lnTo>
                  <a:lnTo>
                    <a:pt x="1341" y="444"/>
                  </a:lnTo>
                  <a:lnTo>
                    <a:pt x="1361" y="445"/>
                  </a:lnTo>
                  <a:lnTo>
                    <a:pt x="1398" y="449"/>
                  </a:lnTo>
                  <a:lnTo>
                    <a:pt x="1418" y="452"/>
                  </a:lnTo>
                  <a:lnTo>
                    <a:pt x="1436" y="454"/>
                  </a:lnTo>
                  <a:lnTo>
                    <a:pt x="1453" y="457"/>
                  </a:lnTo>
                  <a:lnTo>
                    <a:pt x="1471" y="461"/>
                  </a:lnTo>
                  <a:lnTo>
                    <a:pt x="1503" y="469"/>
                  </a:lnTo>
                  <a:lnTo>
                    <a:pt x="1535" y="479"/>
                  </a:lnTo>
                  <a:lnTo>
                    <a:pt x="1550" y="484"/>
                  </a:lnTo>
                  <a:lnTo>
                    <a:pt x="1565" y="490"/>
                  </a:lnTo>
                  <a:lnTo>
                    <a:pt x="1580" y="496"/>
                  </a:lnTo>
                  <a:lnTo>
                    <a:pt x="1594" y="502"/>
                  </a:lnTo>
                  <a:lnTo>
                    <a:pt x="1621" y="517"/>
                  </a:lnTo>
                  <a:lnTo>
                    <a:pt x="1634" y="524"/>
                  </a:lnTo>
                  <a:lnTo>
                    <a:pt x="1646" y="533"/>
                  </a:lnTo>
                  <a:lnTo>
                    <a:pt x="1659" y="540"/>
                  </a:lnTo>
                  <a:lnTo>
                    <a:pt x="1670" y="549"/>
                  </a:lnTo>
                  <a:lnTo>
                    <a:pt x="1682" y="558"/>
                  </a:lnTo>
                  <a:lnTo>
                    <a:pt x="1692" y="567"/>
                  </a:lnTo>
                  <a:lnTo>
                    <a:pt x="1704" y="578"/>
                  </a:lnTo>
                  <a:lnTo>
                    <a:pt x="1714" y="588"/>
                  </a:lnTo>
                  <a:lnTo>
                    <a:pt x="1723" y="599"/>
                  </a:lnTo>
                  <a:lnTo>
                    <a:pt x="1733" y="609"/>
                  </a:lnTo>
                  <a:lnTo>
                    <a:pt x="1742" y="620"/>
                  </a:lnTo>
                  <a:lnTo>
                    <a:pt x="1751" y="633"/>
                  </a:lnTo>
                  <a:lnTo>
                    <a:pt x="1767" y="657"/>
                  </a:lnTo>
                  <a:lnTo>
                    <a:pt x="1775" y="670"/>
                  </a:lnTo>
                  <a:lnTo>
                    <a:pt x="1782" y="683"/>
                  </a:lnTo>
                  <a:lnTo>
                    <a:pt x="1796" y="711"/>
                  </a:lnTo>
                  <a:lnTo>
                    <a:pt x="1809" y="740"/>
                  </a:lnTo>
                  <a:lnTo>
                    <a:pt x="1822" y="771"/>
                  </a:lnTo>
                  <a:lnTo>
                    <a:pt x="1827" y="788"/>
                  </a:lnTo>
                  <a:lnTo>
                    <a:pt x="1833" y="803"/>
                  </a:lnTo>
                  <a:lnTo>
                    <a:pt x="1842" y="838"/>
                  </a:lnTo>
                  <a:lnTo>
                    <a:pt x="1851" y="874"/>
                  </a:lnTo>
                  <a:lnTo>
                    <a:pt x="1859" y="911"/>
                  </a:lnTo>
                  <a:lnTo>
                    <a:pt x="1864" y="930"/>
                  </a:lnTo>
                  <a:lnTo>
                    <a:pt x="1867" y="951"/>
                  </a:lnTo>
                  <a:lnTo>
                    <a:pt x="1873" y="991"/>
                  </a:lnTo>
                  <a:lnTo>
                    <a:pt x="1877" y="1033"/>
                  </a:lnTo>
                  <a:lnTo>
                    <a:pt x="1880" y="1076"/>
                  </a:lnTo>
                  <a:lnTo>
                    <a:pt x="1882" y="1099"/>
                  </a:lnTo>
                  <a:lnTo>
                    <a:pt x="1884" y="1123"/>
                  </a:lnTo>
                  <a:lnTo>
                    <a:pt x="1885" y="1170"/>
                  </a:lnTo>
                  <a:lnTo>
                    <a:pt x="1885" y="1218"/>
                  </a:lnTo>
                  <a:lnTo>
                    <a:pt x="1885" y="1250"/>
                  </a:lnTo>
                  <a:lnTo>
                    <a:pt x="1885" y="1281"/>
                  </a:lnTo>
                  <a:lnTo>
                    <a:pt x="1884" y="1312"/>
                  </a:lnTo>
                  <a:lnTo>
                    <a:pt x="1882" y="1342"/>
                  </a:lnTo>
                  <a:lnTo>
                    <a:pt x="1880" y="1371"/>
                  </a:lnTo>
                  <a:lnTo>
                    <a:pt x="1877" y="1399"/>
                  </a:lnTo>
                  <a:lnTo>
                    <a:pt x="1875" y="1427"/>
                  </a:lnTo>
                  <a:lnTo>
                    <a:pt x="1874" y="1441"/>
                  </a:lnTo>
                  <a:lnTo>
                    <a:pt x="1871" y="1454"/>
                  </a:lnTo>
                  <a:lnTo>
                    <a:pt x="1868" y="1480"/>
                  </a:lnTo>
                  <a:lnTo>
                    <a:pt x="1864" y="1505"/>
                  </a:lnTo>
                  <a:lnTo>
                    <a:pt x="1859" y="1529"/>
                  </a:lnTo>
                  <a:lnTo>
                    <a:pt x="1854" y="1553"/>
                  </a:lnTo>
                  <a:lnTo>
                    <a:pt x="1849" y="1575"/>
                  </a:lnTo>
                  <a:lnTo>
                    <a:pt x="1843" y="1598"/>
                  </a:lnTo>
                  <a:lnTo>
                    <a:pt x="1836" y="1619"/>
                  </a:lnTo>
                  <a:lnTo>
                    <a:pt x="1830" y="1639"/>
                  </a:lnTo>
                  <a:lnTo>
                    <a:pt x="1823" y="1659"/>
                  </a:lnTo>
                  <a:lnTo>
                    <a:pt x="1815" y="1679"/>
                  </a:lnTo>
                  <a:lnTo>
                    <a:pt x="1811" y="1688"/>
                  </a:lnTo>
                  <a:lnTo>
                    <a:pt x="1806" y="1697"/>
                  </a:lnTo>
                  <a:lnTo>
                    <a:pt x="1798" y="1715"/>
                  </a:lnTo>
                  <a:lnTo>
                    <a:pt x="1788" y="1733"/>
                  </a:lnTo>
                  <a:lnTo>
                    <a:pt x="1778" y="1750"/>
                  </a:lnTo>
                  <a:lnTo>
                    <a:pt x="1768" y="1765"/>
                  </a:lnTo>
                  <a:lnTo>
                    <a:pt x="1757" y="1781"/>
                  </a:lnTo>
                  <a:lnTo>
                    <a:pt x="1745" y="1796"/>
                  </a:lnTo>
                  <a:lnTo>
                    <a:pt x="1733" y="1810"/>
                  </a:lnTo>
                  <a:lnTo>
                    <a:pt x="1721" y="1825"/>
                  </a:lnTo>
                  <a:lnTo>
                    <a:pt x="1707" y="1837"/>
                  </a:lnTo>
                  <a:lnTo>
                    <a:pt x="1693" y="1851"/>
                  </a:lnTo>
                  <a:lnTo>
                    <a:pt x="1679" y="1862"/>
                  </a:lnTo>
                  <a:lnTo>
                    <a:pt x="1663" y="1874"/>
                  </a:lnTo>
                  <a:lnTo>
                    <a:pt x="1648" y="1884"/>
                  </a:lnTo>
                  <a:lnTo>
                    <a:pt x="1831" y="2178"/>
                  </a:lnTo>
                  <a:lnTo>
                    <a:pt x="1607" y="2282"/>
                  </a:lnTo>
                  <a:lnTo>
                    <a:pt x="1413" y="1965"/>
                  </a:lnTo>
                  <a:lnTo>
                    <a:pt x="1402" y="1969"/>
                  </a:lnTo>
                  <a:lnTo>
                    <a:pt x="1396" y="1970"/>
                  </a:lnTo>
                  <a:lnTo>
                    <a:pt x="1389" y="1971"/>
                  </a:lnTo>
                  <a:lnTo>
                    <a:pt x="1375" y="1973"/>
                  </a:lnTo>
                  <a:lnTo>
                    <a:pt x="1359" y="1975"/>
                  </a:lnTo>
                  <a:lnTo>
                    <a:pt x="1342" y="1977"/>
                  </a:lnTo>
                  <a:lnTo>
                    <a:pt x="1323" y="1978"/>
                  </a:lnTo>
                  <a:lnTo>
                    <a:pt x="1303" y="1978"/>
                  </a:lnTo>
                  <a:lnTo>
                    <a:pt x="1280" y="1978"/>
                  </a:lnTo>
                  <a:close/>
                  <a:moveTo>
                    <a:pt x="3107" y="0"/>
                  </a:moveTo>
                  <a:lnTo>
                    <a:pt x="2987" y="0"/>
                  </a:lnTo>
                  <a:lnTo>
                    <a:pt x="2359" y="0"/>
                  </a:lnTo>
                  <a:lnTo>
                    <a:pt x="1732" y="0"/>
                  </a:lnTo>
                  <a:lnTo>
                    <a:pt x="1103" y="0"/>
                  </a:lnTo>
                  <a:lnTo>
                    <a:pt x="476" y="0"/>
                  </a:lnTo>
                  <a:lnTo>
                    <a:pt x="0" y="475"/>
                  </a:lnTo>
                  <a:lnTo>
                    <a:pt x="0" y="1271"/>
                  </a:lnTo>
                  <a:lnTo>
                    <a:pt x="0" y="2066"/>
                  </a:lnTo>
                  <a:lnTo>
                    <a:pt x="0" y="2197"/>
                  </a:lnTo>
                  <a:lnTo>
                    <a:pt x="0" y="2526"/>
                  </a:lnTo>
                  <a:lnTo>
                    <a:pt x="330" y="2526"/>
                  </a:lnTo>
                  <a:lnTo>
                    <a:pt x="450" y="2526"/>
                  </a:lnTo>
                  <a:lnTo>
                    <a:pt x="1078" y="2526"/>
                  </a:lnTo>
                  <a:lnTo>
                    <a:pt x="1706" y="2526"/>
                  </a:lnTo>
                  <a:lnTo>
                    <a:pt x="2333" y="2526"/>
                  </a:lnTo>
                  <a:lnTo>
                    <a:pt x="2961" y="2526"/>
                  </a:lnTo>
                  <a:lnTo>
                    <a:pt x="3438" y="2051"/>
                  </a:lnTo>
                  <a:lnTo>
                    <a:pt x="3438" y="1255"/>
                  </a:lnTo>
                  <a:lnTo>
                    <a:pt x="3438" y="460"/>
                  </a:lnTo>
                  <a:lnTo>
                    <a:pt x="3438" y="329"/>
                  </a:lnTo>
                  <a:lnTo>
                    <a:pt x="3438" y="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550862" y="4868863"/>
            <a:ext cx="5257105" cy="11524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6384033" y="4868863"/>
            <a:ext cx="5257105" cy="11524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23213279"/>
      </p:ext>
    </p:extLst>
  </p:cSld>
  <p:clrMapOvr>
    <a:masterClrMapping/>
  </p:clrMapOvr>
  <p:transition spd="med"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844673"/>
          </a:xfrm>
          <a:custGeom>
            <a:avLst/>
            <a:gdLst/>
            <a:ahLst/>
            <a:cxnLst/>
            <a:rect l="l" t="t" r="r" b="b"/>
            <a:pathLst>
              <a:path w="12192000" h="1844673">
                <a:moveTo>
                  <a:pt x="0" y="0"/>
                </a:moveTo>
                <a:lnTo>
                  <a:pt x="12192000" y="0"/>
                </a:lnTo>
                <a:lnTo>
                  <a:pt x="12192000" y="1412775"/>
                </a:lnTo>
                <a:lnTo>
                  <a:pt x="12192000" y="1412776"/>
                </a:lnTo>
                <a:lnTo>
                  <a:pt x="12191969" y="1412776"/>
                </a:lnTo>
                <a:lnTo>
                  <a:pt x="0" y="1844673"/>
                </a:lnTo>
                <a:lnTo>
                  <a:pt x="0" y="1412776"/>
                </a:lnTo>
                <a:lnTo>
                  <a:pt x="0" y="141277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" name="Rectangle 11"/>
          <p:cNvSpPr/>
          <p:nvPr userDrawn="1"/>
        </p:nvSpPr>
        <p:spPr>
          <a:xfrm>
            <a:off x="5448300" y="0"/>
            <a:ext cx="6743700" cy="6858000"/>
          </a:xfrm>
          <a:custGeom>
            <a:avLst/>
            <a:gdLst/>
            <a:ahLst/>
            <a:cxnLst/>
            <a:rect l="l" t="t" r="r" b="b"/>
            <a:pathLst>
              <a:path w="6743700" h="6858000">
                <a:moveTo>
                  <a:pt x="0" y="0"/>
                </a:moveTo>
                <a:lnTo>
                  <a:pt x="6743700" y="0"/>
                </a:lnTo>
                <a:lnTo>
                  <a:pt x="6743700" y="6858000"/>
                </a:lnTo>
                <a:lnTo>
                  <a:pt x="1295400" y="685800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3" y="692149"/>
            <a:ext cx="4897438" cy="93662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7EF2-4523-4BEE-A7B1-C63194E17AF0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913" y="6381328"/>
            <a:ext cx="8136632" cy="143297"/>
          </a:xfrm>
        </p:spPr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4897437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550863" y="2205038"/>
            <a:ext cx="4897437" cy="38162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7" name="Chart Placeholder 16"/>
          <p:cNvSpPr>
            <a:spLocks noGrp="1"/>
          </p:cNvSpPr>
          <p:nvPr>
            <p:ph type="chart" sz="quarter" idx="15"/>
          </p:nvPr>
        </p:nvSpPr>
        <p:spPr>
          <a:xfrm>
            <a:off x="6743700" y="692150"/>
            <a:ext cx="4897438" cy="2592834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en-GB" dirty="0"/>
              <a:t>Click icon to add chart</a:t>
            </a:r>
            <a:endParaRPr lang="fi-FI"/>
          </a:p>
        </p:txBody>
      </p:sp>
      <p:sp>
        <p:nvSpPr>
          <p:cNvPr id="18" name="Chart Placeholder 16"/>
          <p:cNvSpPr>
            <a:spLocks noGrp="1"/>
          </p:cNvSpPr>
          <p:nvPr>
            <p:ph type="chart" sz="quarter" idx="16"/>
          </p:nvPr>
        </p:nvSpPr>
        <p:spPr>
          <a:xfrm>
            <a:off x="6743700" y="3429000"/>
            <a:ext cx="4897438" cy="2592834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en-GB" dirty="0"/>
              <a:t>Click icon to add chart</a:t>
            </a:r>
            <a:endParaRPr lang="fi-FI"/>
          </a:p>
        </p:txBody>
      </p:sp>
      <p:grpSp>
        <p:nvGrpSpPr>
          <p:cNvPr id="19" name="Group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51163" y="6165850"/>
            <a:ext cx="489975" cy="360040"/>
            <a:chOff x="11151163" y="6165850"/>
            <a:chExt cx="489975" cy="360040"/>
          </a:xfrm>
        </p:grpSpPr>
        <p:sp>
          <p:nvSpPr>
            <p:cNvPr id="20" name="Snip Diagonal Corner Rectangle 19"/>
            <p:cNvSpPr/>
            <p:nvPr userDrawn="1"/>
          </p:nvSpPr>
          <p:spPr>
            <a:xfrm>
              <a:off x="11151538" y="6165850"/>
              <a:ext cx="489600" cy="360040"/>
            </a:xfrm>
            <a:prstGeom prst="snip2DiagRect">
              <a:avLst>
                <a:gd name="adj1" fmla="val 1960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21" name="Freeform 6"/>
            <p:cNvSpPr>
              <a:spLocks noChangeAspect="1" noEditPoints="1"/>
            </p:cNvSpPr>
            <p:nvPr userDrawn="1"/>
          </p:nvSpPr>
          <p:spPr bwMode="auto">
            <a:xfrm>
              <a:off x="11151163" y="6165850"/>
              <a:ext cx="489975" cy="360000"/>
            </a:xfrm>
            <a:custGeom>
              <a:avLst/>
              <a:gdLst>
                <a:gd name="T0" fmla="*/ 2431 w 3438"/>
                <a:gd name="T1" fmla="*/ 1652 h 2526"/>
                <a:gd name="T2" fmla="*/ 2460 w 3438"/>
                <a:gd name="T3" fmla="*/ 1720 h 2526"/>
                <a:gd name="T4" fmla="*/ 2533 w 3438"/>
                <a:gd name="T5" fmla="*/ 1741 h 2526"/>
                <a:gd name="T6" fmla="*/ 2577 w 3438"/>
                <a:gd name="T7" fmla="*/ 1947 h 2526"/>
                <a:gd name="T8" fmla="*/ 2406 w 3438"/>
                <a:gd name="T9" fmla="*/ 1943 h 2526"/>
                <a:gd name="T10" fmla="*/ 2298 w 3438"/>
                <a:gd name="T11" fmla="*/ 1903 h 2526"/>
                <a:gd name="T12" fmla="*/ 2226 w 3438"/>
                <a:gd name="T13" fmla="*/ 1815 h 2526"/>
                <a:gd name="T14" fmla="*/ 2192 w 3438"/>
                <a:gd name="T15" fmla="*/ 1655 h 2526"/>
                <a:gd name="T16" fmla="*/ 2188 w 3438"/>
                <a:gd name="T17" fmla="*/ 842 h 2526"/>
                <a:gd name="T18" fmla="*/ 1012 w 3438"/>
                <a:gd name="T19" fmla="*/ 1663 h 2526"/>
                <a:gd name="T20" fmla="*/ 1105 w 3438"/>
                <a:gd name="T21" fmla="*/ 1736 h 2526"/>
                <a:gd name="T22" fmla="*/ 1218 w 3438"/>
                <a:gd name="T23" fmla="*/ 1764 h 2526"/>
                <a:gd name="T24" fmla="*/ 1376 w 3438"/>
                <a:gd name="T25" fmla="*/ 1760 h 2526"/>
                <a:gd name="T26" fmla="*/ 1481 w 3438"/>
                <a:gd name="T27" fmla="*/ 1724 h 2526"/>
                <a:gd name="T28" fmla="*/ 1553 w 3438"/>
                <a:gd name="T29" fmla="*/ 1657 h 2526"/>
                <a:gd name="T30" fmla="*/ 1603 w 3438"/>
                <a:gd name="T31" fmla="*/ 1536 h 2526"/>
                <a:gd name="T32" fmla="*/ 1633 w 3438"/>
                <a:gd name="T33" fmla="*/ 1326 h 2526"/>
                <a:gd name="T34" fmla="*/ 1628 w 3438"/>
                <a:gd name="T35" fmla="*/ 1050 h 2526"/>
                <a:gd name="T36" fmla="*/ 1585 w 3438"/>
                <a:gd name="T37" fmla="*/ 844 h 2526"/>
                <a:gd name="T38" fmla="*/ 1514 w 3438"/>
                <a:gd name="T39" fmla="*/ 729 h 2526"/>
                <a:gd name="T40" fmla="*/ 1425 w 3438"/>
                <a:gd name="T41" fmla="*/ 675 h 2526"/>
                <a:gd name="T42" fmla="*/ 1280 w 3438"/>
                <a:gd name="T43" fmla="*/ 653 h 2526"/>
                <a:gd name="T44" fmla="*/ 1154 w 3438"/>
                <a:gd name="T45" fmla="*/ 669 h 2526"/>
                <a:gd name="T46" fmla="*/ 1046 w 3438"/>
                <a:gd name="T47" fmla="*/ 729 h 2526"/>
                <a:gd name="T48" fmla="*/ 985 w 3438"/>
                <a:gd name="T49" fmla="*/ 815 h 2526"/>
                <a:gd name="T50" fmla="*/ 938 w 3438"/>
                <a:gd name="T51" fmla="*/ 990 h 2526"/>
                <a:gd name="T52" fmla="*/ 923 w 3438"/>
                <a:gd name="T53" fmla="*/ 1254 h 2526"/>
                <a:gd name="T54" fmla="*/ 947 w 3438"/>
                <a:gd name="T55" fmla="*/ 1497 h 2526"/>
                <a:gd name="T56" fmla="*/ 998 w 3438"/>
                <a:gd name="T57" fmla="*/ 1641 h 2526"/>
                <a:gd name="T58" fmla="*/ 1142 w 3438"/>
                <a:gd name="T59" fmla="*/ 1970 h 2526"/>
                <a:gd name="T60" fmla="*/ 992 w 3438"/>
                <a:gd name="T61" fmla="*/ 1933 h 2526"/>
                <a:gd name="T62" fmla="*/ 864 w 3438"/>
                <a:gd name="T63" fmla="*/ 1857 h 2526"/>
                <a:gd name="T64" fmla="*/ 798 w 3438"/>
                <a:gd name="T65" fmla="*/ 1784 h 2526"/>
                <a:gd name="T66" fmla="*/ 731 w 3438"/>
                <a:gd name="T67" fmla="*/ 1645 h 2526"/>
                <a:gd name="T68" fmla="*/ 681 w 3438"/>
                <a:gd name="T69" fmla="*/ 1402 h 2526"/>
                <a:gd name="T70" fmla="*/ 674 w 3438"/>
                <a:gd name="T71" fmla="*/ 1124 h 2526"/>
                <a:gd name="T72" fmla="*/ 716 w 3438"/>
                <a:gd name="T73" fmla="*/ 839 h 2526"/>
                <a:gd name="T74" fmla="*/ 777 w 3438"/>
                <a:gd name="T75" fmla="*/ 684 h 2526"/>
                <a:gd name="T76" fmla="*/ 856 w 3438"/>
                <a:gd name="T77" fmla="*/ 579 h 2526"/>
                <a:gd name="T78" fmla="*/ 966 w 3438"/>
                <a:gd name="T79" fmla="*/ 502 h 2526"/>
                <a:gd name="T80" fmla="*/ 1125 w 3438"/>
                <a:gd name="T81" fmla="*/ 454 h 2526"/>
                <a:gd name="T82" fmla="*/ 1301 w 3438"/>
                <a:gd name="T83" fmla="*/ 443 h 2526"/>
                <a:gd name="T84" fmla="*/ 1471 w 3438"/>
                <a:gd name="T85" fmla="*/ 461 h 2526"/>
                <a:gd name="T86" fmla="*/ 1634 w 3438"/>
                <a:gd name="T87" fmla="*/ 524 h 2526"/>
                <a:gd name="T88" fmla="*/ 1723 w 3438"/>
                <a:gd name="T89" fmla="*/ 599 h 2526"/>
                <a:gd name="T90" fmla="*/ 1809 w 3438"/>
                <a:gd name="T91" fmla="*/ 740 h 2526"/>
                <a:gd name="T92" fmla="*/ 1867 w 3438"/>
                <a:gd name="T93" fmla="*/ 951 h 2526"/>
                <a:gd name="T94" fmla="*/ 1885 w 3438"/>
                <a:gd name="T95" fmla="*/ 1250 h 2526"/>
                <a:gd name="T96" fmla="*/ 1871 w 3438"/>
                <a:gd name="T97" fmla="*/ 1454 h 2526"/>
                <a:gd name="T98" fmla="*/ 1830 w 3438"/>
                <a:gd name="T99" fmla="*/ 1639 h 2526"/>
                <a:gd name="T100" fmla="*/ 1768 w 3438"/>
                <a:gd name="T101" fmla="*/ 1765 h 2526"/>
                <a:gd name="T102" fmla="*/ 1663 w 3438"/>
                <a:gd name="T103" fmla="*/ 1874 h 2526"/>
                <a:gd name="T104" fmla="*/ 1375 w 3438"/>
                <a:gd name="T105" fmla="*/ 1973 h 2526"/>
                <a:gd name="T106" fmla="*/ 2359 w 3438"/>
                <a:gd name="T107" fmla="*/ 0 h 2526"/>
                <a:gd name="T108" fmla="*/ 0 w 3438"/>
                <a:gd name="T109" fmla="*/ 2526 h 2526"/>
                <a:gd name="T110" fmla="*/ 3438 w 3438"/>
                <a:gd name="T111" fmla="*/ 1255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8" h="2526">
                  <a:moveTo>
                    <a:pt x="2724" y="1043"/>
                  </a:moveTo>
                  <a:lnTo>
                    <a:pt x="2423" y="1043"/>
                  </a:lnTo>
                  <a:lnTo>
                    <a:pt x="2423" y="1521"/>
                  </a:lnTo>
                  <a:lnTo>
                    <a:pt x="2423" y="1553"/>
                  </a:lnTo>
                  <a:lnTo>
                    <a:pt x="2424" y="1582"/>
                  </a:lnTo>
                  <a:lnTo>
                    <a:pt x="2425" y="1608"/>
                  </a:lnTo>
                  <a:lnTo>
                    <a:pt x="2428" y="1632"/>
                  </a:lnTo>
                  <a:lnTo>
                    <a:pt x="2431" y="1652"/>
                  </a:lnTo>
                  <a:lnTo>
                    <a:pt x="2434" y="1670"/>
                  </a:lnTo>
                  <a:lnTo>
                    <a:pt x="2438" y="1684"/>
                  </a:lnTo>
                  <a:lnTo>
                    <a:pt x="2442" y="1697"/>
                  </a:lnTo>
                  <a:lnTo>
                    <a:pt x="2446" y="1702"/>
                  </a:lnTo>
                  <a:lnTo>
                    <a:pt x="2449" y="1707"/>
                  </a:lnTo>
                  <a:lnTo>
                    <a:pt x="2452" y="1711"/>
                  </a:lnTo>
                  <a:lnTo>
                    <a:pt x="2456" y="1716"/>
                  </a:lnTo>
                  <a:lnTo>
                    <a:pt x="2460" y="1720"/>
                  </a:lnTo>
                  <a:lnTo>
                    <a:pt x="2466" y="1724"/>
                  </a:lnTo>
                  <a:lnTo>
                    <a:pt x="2477" y="1729"/>
                  </a:lnTo>
                  <a:lnTo>
                    <a:pt x="2491" y="1735"/>
                  </a:lnTo>
                  <a:lnTo>
                    <a:pt x="2499" y="1736"/>
                  </a:lnTo>
                  <a:lnTo>
                    <a:pt x="2506" y="1738"/>
                  </a:lnTo>
                  <a:lnTo>
                    <a:pt x="2514" y="1739"/>
                  </a:lnTo>
                  <a:lnTo>
                    <a:pt x="2523" y="1739"/>
                  </a:lnTo>
                  <a:lnTo>
                    <a:pt x="2533" y="1741"/>
                  </a:lnTo>
                  <a:lnTo>
                    <a:pt x="2542" y="1741"/>
                  </a:lnTo>
                  <a:lnTo>
                    <a:pt x="2722" y="1734"/>
                  </a:lnTo>
                  <a:lnTo>
                    <a:pt x="2732" y="1923"/>
                  </a:lnTo>
                  <a:lnTo>
                    <a:pt x="2697" y="1929"/>
                  </a:lnTo>
                  <a:lnTo>
                    <a:pt x="2664" y="1935"/>
                  </a:lnTo>
                  <a:lnTo>
                    <a:pt x="2633" y="1941"/>
                  </a:lnTo>
                  <a:lnTo>
                    <a:pt x="2603" y="1944"/>
                  </a:lnTo>
                  <a:lnTo>
                    <a:pt x="2577" y="1947"/>
                  </a:lnTo>
                  <a:lnTo>
                    <a:pt x="2553" y="1950"/>
                  </a:lnTo>
                  <a:lnTo>
                    <a:pt x="2530" y="1951"/>
                  </a:lnTo>
                  <a:lnTo>
                    <a:pt x="2510" y="1952"/>
                  </a:lnTo>
                  <a:lnTo>
                    <a:pt x="2487" y="1951"/>
                  </a:lnTo>
                  <a:lnTo>
                    <a:pt x="2466" y="1950"/>
                  </a:lnTo>
                  <a:lnTo>
                    <a:pt x="2445" y="1948"/>
                  </a:lnTo>
                  <a:lnTo>
                    <a:pt x="2425" y="1946"/>
                  </a:lnTo>
                  <a:lnTo>
                    <a:pt x="2406" y="1943"/>
                  </a:lnTo>
                  <a:lnTo>
                    <a:pt x="2388" y="1939"/>
                  </a:lnTo>
                  <a:lnTo>
                    <a:pt x="2370" y="1935"/>
                  </a:lnTo>
                  <a:lnTo>
                    <a:pt x="2362" y="1933"/>
                  </a:lnTo>
                  <a:lnTo>
                    <a:pt x="2354" y="1930"/>
                  </a:lnTo>
                  <a:lnTo>
                    <a:pt x="2339" y="1925"/>
                  </a:lnTo>
                  <a:lnTo>
                    <a:pt x="2324" y="1918"/>
                  </a:lnTo>
                  <a:lnTo>
                    <a:pt x="2311" y="1911"/>
                  </a:lnTo>
                  <a:lnTo>
                    <a:pt x="2298" y="1903"/>
                  </a:lnTo>
                  <a:lnTo>
                    <a:pt x="2286" y="1896"/>
                  </a:lnTo>
                  <a:lnTo>
                    <a:pt x="2276" y="1887"/>
                  </a:lnTo>
                  <a:lnTo>
                    <a:pt x="2265" y="1877"/>
                  </a:lnTo>
                  <a:lnTo>
                    <a:pt x="2256" y="1866"/>
                  </a:lnTo>
                  <a:lnTo>
                    <a:pt x="2249" y="1855"/>
                  </a:lnTo>
                  <a:lnTo>
                    <a:pt x="2241" y="1843"/>
                  </a:lnTo>
                  <a:lnTo>
                    <a:pt x="2233" y="1829"/>
                  </a:lnTo>
                  <a:lnTo>
                    <a:pt x="2226" y="1815"/>
                  </a:lnTo>
                  <a:lnTo>
                    <a:pt x="2220" y="1799"/>
                  </a:lnTo>
                  <a:lnTo>
                    <a:pt x="2215" y="1782"/>
                  </a:lnTo>
                  <a:lnTo>
                    <a:pt x="2209" y="1764"/>
                  </a:lnTo>
                  <a:lnTo>
                    <a:pt x="2205" y="1744"/>
                  </a:lnTo>
                  <a:lnTo>
                    <a:pt x="2201" y="1724"/>
                  </a:lnTo>
                  <a:lnTo>
                    <a:pt x="2198" y="1702"/>
                  </a:lnTo>
                  <a:lnTo>
                    <a:pt x="2195" y="1679"/>
                  </a:lnTo>
                  <a:lnTo>
                    <a:pt x="2192" y="1655"/>
                  </a:lnTo>
                  <a:lnTo>
                    <a:pt x="2190" y="1630"/>
                  </a:lnTo>
                  <a:lnTo>
                    <a:pt x="2189" y="1603"/>
                  </a:lnTo>
                  <a:lnTo>
                    <a:pt x="2188" y="1575"/>
                  </a:lnTo>
                  <a:lnTo>
                    <a:pt x="2188" y="1547"/>
                  </a:lnTo>
                  <a:lnTo>
                    <a:pt x="2188" y="1043"/>
                  </a:lnTo>
                  <a:lnTo>
                    <a:pt x="2021" y="1043"/>
                  </a:lnTo>
                  <a:lnTo>
                    <a:pt x="2021" y="842"/>
                  </a:lnTo>
                  <a:lnTo>
                    <a:pt x="2188" y="842"/>
                  </a:lnTo>
                  <a:lnTo>
                    <a:pt x="2188" y="526"/>
                  </a:lnTo>
                  <a:lnTo>
                    <a:pt x="2423" y="526"/>
                  </a:lnTo>
                  <a:lnTo>
                    <a:pt x="2423" y="842"/>
                  </a:lnTo>
                  <a:lnTo>
                    <a:pt x="2724" y="842"/>
                  </a:lnTo>
                  <a:lnTo>
                    <a:pt x="2724" y="1043"/>
                  </a:lnTo>
                  <a:close/>
                  <a:moveTo>
                    <a:pt x="998" y="1641"/>
                  </a:moveTo>
                  <a:lnTo>
                    <a:pt x="1007" y="1656"/>
                  </a:lnTo>
                  <a:lnTo>
                    <a:pt x="1012" y="1663"/>
                  </a:lnTo>
                  <a:lnTo>
                    <a:pt x="1018" y="1670"/>
                  </a:lnTo>
                  <a:lnTo>
                    <a:pt x="1029" y="1683"/>
                  </a:lnTo>
                  <a:lnTo>
                    <a:pt x="1043" y="1696"/>
                  </a:lnTo>
                  <a:lnTo>
                    <a:pt x="1056" y="1707"/>
                  </a:lnTo>
                  <a:lnTo>
                    <a:pt x="1072" y="1718"/>
                  </a:lnTo>
                  <a:lnTo>
                    <a:pt x="1088" y="1727"/>
                  </a:lnTo>
                  <a:lnTo>
                    <a:pt x="1097" y="1732"/>
                  </a:lnTo>
                  <a:lnTo>
                    <a:pt x="1105" y="1736"/>
                  </a:lnTo>
                  <a:lnTo>
                    <a:pt x="1123" y="1743"/>
                  </a:lnTo>
                  <a:lnTo>
                    <a:pt x="1143" y="1750"/>
                  </a:lnTo>
                  <a:lnTo>
                    <a:pt x="1153" y="1753"/>
                  </a:lnTo>
                  <a:lnTo>
                    <a:pt x="1163" y="1755"/>
                  </a:lnTo>
                  <a:lnTo>
                    <a:pt x="1185" y="1760"/>
                  </a:lnTo>
                  <a:lnTo>
                    <a:pt x="1195" y="1762"/>
                  </a:lnTo>
                  <a:lnTo>
                    <a:pt x="1207" y="1763"/>
                  </a:lnTo>
                  <a:lnTo>
                    <a:pt x="1218" y="1764"/>
                  </a:lnTo>
                  <a:lnTo>
                    <a:pt x="1230" y="1765"/>
                  </a:lnTo>
                  <a:lnTo>
                    <a:pt x="1254" y="1768"/>
                  </a:lnTo>
                  <a:lnTo>
                    <a:pt x="1280" y="1768"/>
                  </a:lnTo>
                  <a:lnTo>
                    <a:pt x="1306" y="1768"/>
                  </a:lnTo>
                  <a:lnTo>
                    <a:pt x="1330" y="1765"/>
                  </a:lnTo>
                  <a:lnTo>
                    <a:pt x="1342" y="1764"/>
                  </a:lnTo>
                  <a:lnTo>
                    <a:pt x="1353" y="1763"/>
                  </a:lnTo>
                  <a:lnTo>
                    <a:pt x="1376" y="1760"/>
                  </a:lnTo>
                  <a:lnTo>
                    <a:pt x="1397" y="1755"/>
                  </a:lnTo>
                  <a:lnTo>
                    <a:pt x="1418" y="1750"/>
                  </a:lnTo>
                  <a:lnTo>
                    <a:pt x="1428" y="1747"/>
                  </a:lnTo>
                  <a:lnTo>
                    <a:pt x="1437" y="1744"/>
                  </a:lnTo>
                  <a:lnTo>
                    <a:pt x="1455" y="1736"/>
                  </a:lnTo>
                  <a:lnTo>
                    <a:pt x="1464" y="1733"/>
                  </a:lnTo>
                  <a:lnTo>
                    <a:pt x="1473" y="1728"/>
                  </a:lnTo>
                  <a:lnTo>
                    <a:pt x="1481" y="1724"/>
                  </a:lnTo>
                  <a:lnTo>
                    <a:pt x="1489" y="1719"/>
                  </a:lnTo>
                  <a:lnTo>
                    <a:pt x="1503" y="1708"/>
                  </a:lnTo>
                  <a:lnTo>
                    <a:pt x="1510" y="1703"/>
                  </a:lnTo>
                  <a:lnTo>
                    <a:pt x="1517" y="1697"/>
                  </a:lnTo>
                  <a:lnTo>
                    <a:pt x="1530" y="1685"/>
                  </a:lnTo>
                  <a:lnTo>
                    <a:pt x="1536" y="1679"/>
                  </a:lnTo>
                  <a:lnTo>
                    <a:pt x="1541" y="1672"/>
                  </a:lnTo>
                  <a:lnTo>
                    <a:pt x="1553" y="1657"/>
                  </a:lnTo>
                  <a:lnTo>
                    <a:pt x="1562" y="1643"/>
                  </a:lnTo>
                  <a:lnTo>
                    <a:pt x="1571" y="1626"/>
                  </a:lnTo>
                  <a:lnTo>
                    <a:pt x="1579" y="1609"/>
                  </a:lnTo>
                  <a:lnTo>
                    <a:pt x="1583" y="1599"/>
                  </a:lnTo>
                  <a:lnTo>
                    <a:pt x="1587" y="1590"/>
                  </a:lnTo>
                  <a:lnTo>
                    <a:pt x="1594" y="1570"/>
                  </a:lnTo>
                  <a:lnTo>
                    <a:pt x="1600" y="1547"/>
                  </a:lnTo>
                  <a:lnTo>
                    <a:pt x="1603" y="1536"/>
                  </a:lnTo>
                  <a:lnTo>
                    <a:pt x="1607" y="1525"/>
                  </a:lnTo>
                  <a:lnTo>
                    <a:pt x="1612" y="1500"/>
                  </a:lnTo>
                  <a:lnTo>
                    <a:pt x="1617" y="1474"/>
                  </a:lnTo>
                  <a:lnTo>
                    <a:pt x="1621" y="1447"/>
                  </a:lnTo>
                  <a:lnTo>
                    <a:pt x="1625" y="1419"/>
                  </a:lnTo>
                  <a:lnTo>
                    <a:pt x="1628" y="1389"/>
                  </a:lnTo>
                  <a:lnTo>
                    <a:pt x="1630" y="1359"/>
                  </a:lnTo>
                  <a:lnTo>
                    <a:pt x="1633" y="1326"/>
                  </a:lnTo>
                  <a:lnTo>
                    <a:pt x="1634" y="1292"/>
                  </a:lnTo>
                  <a:lnTo>
                    <a:pt x="1635" y="1256"/>
                  </a:lnTo>
                  <a:lnTo>
                    <a:pt x="1635" y="1220"/>
                  </a:lnTo>
                  <a:lnTo>
                    <a:pt x="1635" y="1183"/>
                  </a:lnTo>
                  <a:lnTo>
                    <a:pt x="1634" y="1148"/>
                  </a:lnTo>
                  <a:lnTo>
                    <a:pt x="1633" y="1115"/>
                  </a:lnTo>
                  <a:lnTo>
                    <a:pt x="1630" y="1081"/>
                  </a:lnTo>
                  <a:lnTo>
                    <a:pt x="1628" y="1050"/>
                  </a:lnTo>
                  <a:lnTo>
                    <a:pt x="1625" y="1020"/>
                  </a:lnTo>
                  <a:lnTo>
                    <a:pt x="1620" y="991"/>
                  </a:lnTo>
                  <a:lnTo>
                    <a:pt x="1616" y="963"/>
                  </a:lnTo>
                  <a:lnTo>
                    <a:pt x="1611" y="937"/>
                  </a:lnTo>
                  <a:lnTo>
                    <a:pt x="1606" y="911"/>
                  </a:lnTo>
                  <a:lnTo>
                    <a:pt x="1600" y="888"/>
                  </a:lnTo>
                  <a:lnTo>
                    <a:pt x="1593" y="865"/>
                  </a:lnTo>
                  <a:lnTo>
                    <a:pt x="1585" y="844"/>
                  </a:lnTo>
                  <a:lnTo>
                    <a:pt x="1578" y="824"/>
                  </a:lnTo>
                  <a:lnTo>
                    <a:pt x="1568" y="806"/>
                  </a:lnTo>
                  <a:lnTo>
                    <a:pt x="1559" y="788"/>
                  </a:lnTo>
                  <a:lnTo>
                    <a:pt x="1550" y="772"/>
                  </a:lnTo>
                  <a:lnTo>
                    <a:pt x="1545" y="764"/>
                  </a:lnTo>
                  <a:lnTo>
                    <a:pt x="1539" y="756"/>
                  </a:lnTo>
                  <a:lnTo>
                    <a:pt x="1527" y="742"/>
                  </a:lnTo>
                  <a:lnTo>
                    <a:pt x="1514" y="729"/>
                  </a:lnTo>
                  <a:lnTo>
                    <a:pt x="1508" y="723"/>
                  </a:lnTo>
                  <a:lnTo>
                    <a:pt x="1500" y="717"/>
                  </a:lnTo>
                  <a:lnTo>
                    <a:pt x="1493" y="711"/>
                  </a:lnTo>
                  <a:lnTo>
                    <a:pt x="1485" y="706"/>
                  </a:lnTo>
                  <a:lnTo>
                    <a:pt x="1469" y="696"/>
                  </a:lnTo>
                  <a:lnTo>
                    <a:pt x="1453" y="687"/>
                  </a:lnTo>
                  <a:lnTo>
                    <a:pt x="1435" y="679"/>
                  </a:lnTo>
                  <a:lnTo>
                    <a:pt x="1425" y="675"/>
                  </a:lnTo>
                  <a:lnTo>
                    <a:pt x="1415" y="672"/>
                  </a:lnTo>
                  <a:lnTo>
                    <a:pt x="1395" y="666"/>
                  </a:lnTo>
                  <a:lnTo>
                    <a:pt x="1375" y="662"/>
                  </a:lnTo>
                  <a:lnTo>
                    <a:pt x="1352" y="657"/>
                  </a:lnTo>
                  <a:lnTo>
                    <a:pt x="1341" y="656"/>
                  </a:lnTo>
                  <a:lnTo>
                    <a:pt x="1330" y="655"/>
                  </a:lnTo>
                  <a:lnTo>
                    <a:pt x="1305" y="654"/>
                  </a:lnTo>
                  <a:lnTo>
                    <a:pt x="1280" y="653"/>
                  </a:lnTo>
                  <a:lnTo>
                    <a:pt x="1255" y="654"/>
                  </a:lnTo>
                  <a:lnTo>
                    <a:pt x="1243" y="654"/>
                  </a:lnTo>
                  <a:lnTo>
                    <a:pt x="1231" y="655"/>
                  </a:lnTo>
                  <a:lnTo>
                    <a:pt x="1219" y="656"/>
                  </a:lnTo>
                  <a:lnTo>
                    <a:pt x="1208" y="657"/>
                  </a:lnTo>
                  <a:lnTo>
                    <a:pt x="1186" y="662"/>
                  </a:lnTo>
                  <a:lnTo>
                    <a:pt x="1165" y="666"/>
                  </a:lnTo>
                  <a:lnTo>
                    <a:pt x="1154" y="669"/>
                  </a:lnTo>
                  <a:lnTo>
                    <a:pt x="1145" y="672"/>
                  </a:lnTo>
                  <a:lnTo>
                    <a:pt x="1126" y="679"/>
                  </a:lnTo>
                  <a:lnTo>
                    <a:pt x="1108" y="687"/>
                  </a:lnTo>
                  <a:lnTo>
                    <a:pt x="1091" y="696"/>
                  </a:lnTo>
                  <a:lnTo>
                    <a:pt x="1082" y="700"/>
                  </a:lnTo>
                  <a:lnTo>
                    <a:pt x="1074" y="706"/>
                  </a:lnTo>
                  <a:lnTo>
                    <a:pt x="1060" y="717"/>
                  </a:lnTo>
                  <a:lnTo>
                    <a:pt x="1046" y="729"/>
                  </a:lnTo>
                  <a:lnTo>
                    <a:pt x="1033" y="742"/>
                  </a:lnTo>
                  <a:lnTo>
                    <a:pt x="1026" y="748"/>
                  </a:lnTo>
                  <a:lnTo>
                    <a:pt x="1020" y="756"/>
                  </a:lnTo>
                  <a:lnTo>
                    <a:pt x="1015" y="764"/>
                  </a:lnTo>
                  <a:lnTo>
                    <a:pt x="1009" y="772"/>
                  </a:lnTo>
                  <a:lnTo>
                    <a:pt x="1000" y="788"/>
                  </a:lnTo>
                  <a:lnTo>
                    <a:pt x="990" y="806"/>
                  </a:lnTo>
                  <a:lnTo>
                    <a:pt x="985" y="815"/>
                  </a:lnTo>
                  <a:lnTo>
                    <a:pt x="982" y="824"/>
                  </a:lnTo>
                  <a:lnTo>
                    <a:pt x="974" y="844"/>
                  </a:lnTo>
                  <a:lnTo>
                    <a:pt x="966" y="865"/>
                  </a:lnTo>
                  <a:lnTo>
                    <a:pt x="959" y="888"/>
                  </a:lnTo>
                  <a:lnTo>
                    <a:pt x="953" y="911"/>
                  </a:lnTo>
                  <a:lnTo>
                    <a:pt x="947" y="936"/>
                  </a:lnTo>
                  <a:lnTo>
                    <a:pt x="942" y="963"/>
                  </a:lnTo>
                  <a:lnTo>
                    <a:pt x="938" y="990"/>
                  </a:lnTo>
                  <a:lnTo>
                    <a:pt x="933" y="1019"/>
                  </a:lnTo>
                  <a:lnTo>
                    <a:pt x="930" y="1048"/>
                  </a:lnTo>
                  <a:lnTo>
                    <a:pt x="928" y="1080"/>
                  </a:lnTo>
                  <a:lnTo>
                    <a:pt x="926" y="1112"/>
                  </a:lnTo>
                  <a:lnTo>
                    <a:pt x="924" y="1146"/>
                  </a:lnTo>
                  <a:lnTo>
                    <a:pt x="923" y="1182"/>
                  </a:lnTo>
                  <a:lnTo>
                    <a:pt x="923" y="1218"/>
                  </a:lnTo>
                  <a:lnTo>
                    <a:pt x="923" y="1254"/>
                  </a:lnTo>
                  <a:lnTo>
                    <a:pt x="924" y="1289"/>
                  </a:lnTo>
                  <a:lnTo>
                    <a:pt x="926" y="1323"/>
                  </a:lnTo>
                  <a:lnTo>
                    <a:pt x="928" y="1355"/>
                  </a:lnTo>
                  <a:lnTo>
                    <a:pt x="930" y="1387"/>
                  </a:lnTo>
                  <a:lnTo>
                    <a:pt x="933" y="1416"/>
                  </a:lnTo>
                  <a:lnTo>
                    <a:pt x="937" y="1444"/>
                  </a:lnTo>
                  <a:lnTo>
                    <a:pt x="941" y="1471"/>
                  </a:lnTo>
                  <a:lnTo>
                    <a:pt x="947" y="1497"/>
                  </a:lnTo>
                  <a:lnTo>
                    <a:pt x="953" y="1521"/>
                  </a:lnTo>
                  <a:lnTo>
                    <a:pt x="958" y="1545"/>
                  </a:lnTo>
                  <a:lnTo>
                    <a:pt x="962" y="1555"/>
                  </a:lnTo>
                  <a:lnTo>
                    <a:pt x="965" y="1566"/>
                  </a:lnTo>
                  <a:lnTo>
                    <a:pt x="972" y="1587"/>
                  </a:lnTo>
                  <a:lnTo>
                    <a:pt x="980" y="1606"/>
                  </a:lnTo>
                  <a:lnTo>
                    <a:pt x="989" y="1624"/>
                  </a:lnTo>
                  <a:lnTo>
                    <a:pt x="998" y="1641"/>
                  </a:lnTo>
                  <a:close/>
                  <a:moveTo>
                    <a:pt x="1280" y="1978"/>
                  </a:moveTo>
                  <a:lnTo>
                    <a:pt x="1259" y="1978"/>
                  </a:lnTo>
                  <a:lnTo>
                    <a:pt x="1239" y="1978"/>
                  </a:lnTo>
                  <a:lnTo>
                    <a:pt x="1218" y="1977"/>
                  </a:lnTo>
                  <a:lnTo>
                    <a:pt x="1198" y="1975"/>
                  </a:lnTo>
                  <a:lnTo>
                    <a:pt x="1179" y="1974"/>
                  </a:lnTo>
                  <a:lnTo>
                    <a:pt x="1160" y="1972"/>
                  </a:lnTo>
                  <a:lnTo>
                    <a:pt x="1142" y="1970"/>
                  </a:lnTo>
                  <a:lnTo>
                    <a:pt x="1124" y="1966"/>
                  </a:lnTo>
                  <a:lnTo>
                    <a:pt x="1106" y="1964"/>
                  </a:lnTo>
                  <a:lnTo>
                    <a:pt x="1088" y="1961"/>
                  </a:lnTo>
                  <a:lnTo>
                    <a:pt x="1071" y="1956"/>
                  </a:lnTo>
                  <a:lnTo>
                    <a:pt x="1054" y="1953"/>
                  </a:lnTo>
                  <a:lnTo>
                    <a:pt x="1038" y="1948"/>
                  </a:lnTo>
                  <a:lnTo>
                    <a:pt x="1022" y="1943"/>
                  </a:lnTo>
                  <a:lnTo>
                    <a:pt x="992" y="1933"/>
                  </a:lnTo>
                  <a:lnTo>
                    <a:pt x="963" y="1920"/>
                  </a:lnTo>
                  <a:lnTo>
                    <a:pt x="949" y="1914"/>
                  </a:lnTo>
                  <a:lnTo>
                    <a:pt x="936" y="1907"/>
                  </a:lnTo>
                  <a:lnTo>
                    <a:pt x="911" y="1892"/>
                  </a:lnTo>
                  <a:lnTo>
                    <a:pt x="899" y="1884"/>
                  </a:lnTo>
                  <a:lnTo>
                    <a:pt x="886" y="1875"/>
                  </a:lnTo>
                  <a:lnTo>
                    <a:pt x="875" y="1866"/>
                  </a:lnTo>
                  <a:lnTo>
                    <a:pt x="864" y="1857"/>
                  </a:lnTo>
                  <a:lnTo>
                    <a:pt x="853" y="1848"/>
                  </a:lnTo>
                  <a:lnTo>
                    <a:pt x="843" y="1838"/>
                  </a:lnTo>
                  <a:lnTo>
                    <a:pt x="833" y="1828"/>
                  </a:lnTo>
                  <a:lnTo>
                    <a:pt x="824" y="1818"/>
                  </a:lnTo>
                  <a:lnTo>
                    <a:pt x="815" y="1807"/>
                  </a:lnTo>
                  <a:lnTo>
                    <a:pt x="811" y="1801"/>
                  </a:lnTo>
                  <a:lnTo>
                    <a:pt x="806" y="1796"/>
                  </a:lnTo>
                  <a:lnTo>
                    <a:pt x="798" y="1784"/>
                  </a:lnTo>
                  <a:lnTo>
                    <a:pt x="790" y="1772"/>
                  </a:lnTo>
                  <a:lnTo>
                    <a:pt x="783" y="1760"/>
                  </a:lnTo>
                  <a:lnTo>
                    <a:pt x="776" y="1747"/>
                  </a:lnTo>
                  <a:lnTo>
                    <a:pt x="761" y="1720"/>
                  </a:lnTo>
                  <a:lnTo>
                    <a:pt x="754" y="1706"/>
                  </a:lnTo>
                  <a:lnTo>
                    <a:pt x="748" y="1691"/>
                  </a:lnTo>
                  <a:lnTo>
                    <a:pt x="736" y="1661"/>
                  </a:lnTo>
                  <a:lnTo>
                    <a:pt x="731" y="1645"/>
                  </a:lnTo>
                  <a:lnTo>
                    <a:pt x="725" y="1629"/>
                  </a:lnTo>
                  <a:lnTo>
                    <a:pt x="715" y="1596"/>
                  </a:lnTo>
                  <a:lnTo>
                    <a:pt x="706" y="1561"/>
                  </a:lnTo>
                  <a:lnTo>
                    <a:pt x="698" y="1524"/>
                  </a:lnTo>
                  <a:lnTo>
                    <a:pt x="695" y="1505"/>
                  </a:lnTo>
                  <a:lnTo>
                    <a:pt x="691" y="1484"/>
                  </a:lnTo>
                  <a:lnTo>
                    <a:pt x="686" y="1445"/>
                  </a:lnTo>
                  <a:lnTo>
                    <a:pt x="681" y="1402"/>
                  </a:lnTo>
                  <a:lnTo>
                    <a:pt x="678" y="1360"/>
                  </a:lnTo>
                  <a:lnTo>
                    <a:pt x="676" y="1337"/>
                  </a:lnTo>
                  <a:lnTo>
                    <a:pt x="674" y="1315"/>
                  </a:lnTo>
                  <a:lnTo>
                    <a:pt x="673" y="1267"/>
                  </a:lnTo>
                  <a:lnTo>
                    <a:pt x="673" y="1219"/>
                  </a:lnTo>
                  <a:lnTo>
                    <a:pt x="673" y="1171"/>
                  </a:lnTo>
                  <a:lnTo>
                    <a:pt x="674" y="1147"/>
                  </a:lnTo>
                  <a:lnTo>
                    <a:pt x="674" y="1124"/>
                  </a:lnTo>
                  <a:lnTo>
                    <a:pt x="678" y="1079"/>
                  </a:lnTo>
                  <a:lnTo>
                    <a:pt x="681" y="1035"/>
                  </a:lnTo>
                  <a:lnTo>
                    <a:pt x="686" y="992"/>
                  </a:lnTo>
                  <a:lnTo>
                    <a:pt x="689" y="972"/>
                  </a:lnTo>
                  <a:lnTo>
                    <a:pt x="692" y="952"/>
                  </a:lnTo>
                  <a:lnTo>
                    <a:pt x="699" y="912"/>
                  </a:lnTo>
                  <a:lnTo>
                    <a:pt x="707" y="875"/>
                  </a:lnTo>
                  <a:lnTo>
                    <a:pt x="716" y="839"/>
                  </a:lnTo>
                  <a:lnTo>
                    <a:pt x="721" y="823"/>
                  </a:lnTo>
                  <a:lnTo>
                    <a:pt x="726" y="806"/>
                  </a:lnTo>
                  <a:lnTo>
                    <a:pt x="738" y="773"/>
                  </a:lnTo>
                  <a:lnTo>
                    <a:pt x="743" y="757"/>
                  </a:lnTo>
                  <a:lnTo>
                    <a:pt x="750" y="742"/>
                  </a:lnTo>
                  <a:lnTo>
                    <a:pt x="762" y="712"/>
                  </a:lnTo>
                  <a:lnTo>
                    <a:pt x="770" y="698"/>
                  </a:lnTo>
                  <a:lnTo>
                    <a:pt x="777" y="684"/>
                  </a:lnTo>
                  <a:lnTo>
                    <a:pt x="793" y="658"/>
                  </a:lnTo>
                  <a:lnTo>
                    <a:pt x="801" y="646"/>
                  </a:lnTo>
                  <a:lnTo>
                    <a:pt x="808" y="634"/>
                  </a:lnTo>
                  <a:lnTo>
                    <a:pt x="817" y="621"/>
                  </a:lnTo>
                  <a:lnTo>
                    <a:pt x="826" y="610"/>
                  </a:lnTo>
                  <a:lnTo>
                    <a:pt x="837" y="599"/>
                  </a:lnTo>
                  <a:lnTo>
                    <a:pt x="846" y="589"/>
                  </a:lnTo>
                  <a:lnTo>
                    <a:pt x="856" y="579"/>
                  </a:lnTo>
                  <a:lnTo>
                    <a:pt x="867" y="569"/>
                  </a:lnTo>
                  <a:lnTo>
                    <a:pt x="878" y="558"/>
                  </a:lnTo>
                  <a:lnTo>
                    <a:pt x="890" y="549"/>
                  </a:lnTo>
                  <a:lnTo>
                    <a:pt x="901" y="542"/>
                  </a:lnTo>
                  <a:lnTo>
                    <a:pt x="913" y="533"/>
                  </a:lnTo>
                  <a:lnTo>
                    <a:pt x="939" y="517"/>
                  </a:lnTo>
                  <a:lnTo>
                    <a:pt x="953" y="510"/>
                  </a:lnTo>
                  <a:lnTo>
                    <a:pt x="966" y="502"/>
                  </a:lnTo>
                  <a:lnTo>
                    <a:pt x="981" y="497"/>
                  </a:lnTo>
                  <a:lnTo>
                    <a:pt x="994" y="490"/>
                  </a:lnTo>
                  <a:lnTo>
                    <a:pt x="1025" y="479"/>
                  </a:lnTo>
                  <a:lnTo>
                    <a:pt x="1057" y="470"/>
                  </a:lnTo>
                  <a:lnTo>
                    <a:pt x="1073" y="465"/>
                  </a:lnTo>
                  <a:lnTo>
                    <a:pt x="1090" y="461"/>
                  </a:lnTo>
                  <a:lnTo>
                    <a:pt x="1107" y="457"/>
                  </a:lnTo>
                  <a:lnTo>
                    <a:pt x="1125" y="454"/>
                  </a:lnTo>
                  <a:lnTo>
                    <a:pt x="1162" y="449"/>
                  </a:lnTo>
                  <a:lnTo>
                    <a:pt x="1180" y="447"/>
                  </a:lnTo>
                  <a:lnTo>
                    <a:pt x="1199" y="445"/>
                  </a:lnTo>
                  <a:lnTo>
                    <a:pt x="1219" y="444"/>
                  </a:lnTo>
                  <a:lnTo>
                    <a:pt x="1239" y="443"/>
                  </a:lnTo>
                  <a:lnTo>
                    <a:pt x="1260" y="443"/>
                  </a:lnTo>
                  <a:lnTo>
                    <a:pt x="1280" y="443"/>
                  </a:lnTo>
                  <a:lnTo>
                    <a:pt x="1301" y="443"/>
                  </a:lnTo>
                  <a:lnTo>
                    <a:pt x="1321" y="443"/>
                  </a:lnTo>
                  <a:lnTo>
                    <a:pt x="1341" y="444"/>
                  </a:lnTo>
                  <a:lnTo>
                    <a:pt x="1361" y="445"/>
                  </a:lnTo>
                  <a:lnTo>
                    <a:pt x="1398" y="449"/>
                  </a:lnTo>
                  <a:lnTo>
                    <a:pt x="1418" y="452"/>
                  </a:lnTo>
                  <a:lnTo>
                    <a:pt x="1436" y="454"/>
                  </a:lnTo>
                  <a:lnTo>
                    <a:pt x="1453" y="457"/>
                  </a:lnTo>
                  <a:lnTo>
                    <a:pt x="1471" y="461"/>
                  </a:lnTo>
                  <a:lnTo>
                    <a:pt x="1503" y="469"/>
                  </a:lnTo>
                  <a:lnTo>
                    <a:pt x="1535" y="479"/>
                  </a:lnTo>
                  <a:lnTo>
                    <a:pt x="1550" y="484"/>
                  </a:lnTo>
                  <a:lnTo>
                    <a:pt x="1565" y="490"/>
                  </a:lnTo>
                  <a:lnTo>
                    <a:pt x="1580" y="496"/>
                  </a:lnTo>
                  <a:lnTo>
                    <a:pt x="1594" y="502"/>
                  </a:lnTo>
                  <a:lnTo>
                    <a:pt x="1621" y="517"/>
                  </a:lnTo>
                  <a:lnTo>
                    <a:pt x="1634" y="524"/>
                  </a:lnTo>
                  <a:lnTo>
                    <a:pt x="1646" y="533"/>
                  </a:lnTo>
                  <a:lnTo>
                    <a:pt x="1659" y="540"/>
                  </a:lnTo>
                  <a:lnTo>
                    <a:pt x="1670" y="549"/>
                  </a:lnTo>
                  <a:lnTo>
                    <a:pt x="1682" y="558"/>
                  </a:lnTo>
                  <a:lnTo>
                    <a:pt x="1692" y="567"/>
                  </a:lnTo>
                  <a:lnTo>
                    <a:pt x="1704" y="578"/>
                  </a:lnTo>
                  <a:lnTo>
                    <a:pt x="1714" y="588"/>
                  </a:lnTo>
                  <a:lnTo>
                    <a:pt x="1723" y="599"/>
                  </a:lnTo>
                  <a:lnTo>
                    <a:pt x="1733" y="609"/>
                  </a:lnTo>
                  <a:lnTo>
                    <a:pt x="1742" y="620"/>
                  </a:lnTo>
                  <a:lnTo>
                    <a:pt x="1751" y="633"/>
                  </a:lnTo>
                  <a:lnTo>
                    <a:pt x="1767" y="657"/>
                  </a:lnTo>
                  <a:lnTo>
                    <a:pt x="1775" y="670"/>
                  </a:lnTo>
                  <a:lnTo>
                    <a:pt x="1782" y="683"/>
                  </a:lnTo>
                  <a:lnTo>
                    <a:pt x="1796" y="711"/>
                  </a:lnTo>
                  <a:lnTo>
                    <a:pt x="1809" y="740"/>
                  </a:lnTo>
                  <a:lnTo>
                    <a:pt x="1822" y="771"/>
                  </a:lnTo>
                  <a:lnTo>
                    <a:pt x="1827" y="788"/>
                  </a:lnTo>
                  <a:lnTo>
                    <a:pt x="1833" y="803"/>
                  </a:lnTo>
                  <a:lnTo>
                    <a:pt x="1842" y="838"/>
                  </a:lnTo>
                  <a:lnTo>
                    <a:pt x="1851" y="874"/>
                  </a:lnTo>
                  <a:lnTo>
                    <a:pt x="1859" y="911"/>
                  </a:lnTo>
                  <a:lnTo>
                    <a:pt x="1864" y="930"/>
                  </a:lnTo>
                  <a:lnTo>
                    <a:pt x="1867" y="951"/>
                  </a:lnTo>
                  <a:lnTo>
                    <a:pt x="1873" y="991"/>
                  </a:lnTo>
                  <a:lnTo>
                    <a:pt x="1877" y="1033"/>
                  </a:lnTo>
                  <a:lnTo>
                    <a:pt x="1880" y="1076"/>
                  </a:lnTo>
                  <a:lnTo>
                    <a:pt x="1882" y="1099"/>
                  </a:lnTo>
                  <a:lnTo>
                    <a:pt x="1884" y="1123"/>
                  </a:lnTo>
                  <a:lnTo>
                    <a:pt x="1885" y="1170"/>
                  </a:lnTo>
                  <a:lnTo>
                    <a:pt x="1885" y="1218"/>
                  </a:lnTo>
                  <a:lnTo>
                    <a:pt x="1885" y="1250"/>
                  </a:lnTo>
                  <a:lnTo>
                    <a:pt x="1885" y="1281"/>
                  </a:lnTo>
                  <a:lnTo>
                    <a:pt x="1884" y="1312"/>
                  </a:lnTo>
                  <a:lnTo>
                    <a:pt x="1882" y="1342"/>
                  </a:lnTo>
                  <a:lnTo>
                    <a:pt x="1880" y="1371"/>
                  </a:lnTo>
                  <a:lnTo>
                    <a:pt x="1877" y="1399"/>
                  </a:lnTo>
                  <a:lnTo>
                    <a:pt x="1875" y="1427"/>
                  </a:lnTo>
                  <a:lnTo>
                    <a:pt x="1874" y="1441"/>
                  </a:lnTo>
                  <a:lnTo>
                    <a:pt x="1871" y="1454"/>
                  </a:lnTo>
                  <a:lnTo>
                    <a:pt x="1868" y="1480"/>
                  </a:lnTo>
                  <a:lnTo>
                    <a:pt x="1864" y="1505"/>
                  </a:lnTo>
                  <a:lnTo>
                    <a:pt x="1859" y="1529"/>
                  </a:lnTo>
                  <a:lnTo>
                    <a:pt x="1854" y="1553"/>
                  </a:lnTo>
                  <a:lnTo>
                    <a:pt x="1849" y="1575"/>
                  </a:lnTo>
                  <a:lnTo>
                    <a:pt x="1843" y="1598"/>
                  </a:lnTo>
                  <a:lnTo>
                    <a:pt x="1836" y="1619"/>
                  </a:lnTo>
                  <a:lnTo>
                    <a:pt x="1830" y="1639"/>
                  </a:lnTo>
                  <a:lnTo>
                    <a:pt x="1823" y="1659"/>
                  </a:lnTo>
                  <a:lnTo>
                    <a:pt x="1815" y="1679"/>
                  </a:lnTo>
                  <a:lnTo>
                    <a:pt x="1811" y="1688"/>
                  </a:lnTo>
                  <a:lnTo>
                    <a:pt x="1806" y="1697"/>
                  </a:lnTo>
                  <a:lnTo>
                    <a:pt x="1798" y="1715"/>
                  </a:lnTo>
                  <a:lnTo>
                    <a:pt x="1788" y="1733"/>
                  </a:lnTo>
                  <a:lnTo>
                    <a:pt x="1778" y="1750"/>
                  </a:lnTo>
                  <a:lnTo>
                    <a:pt x="1768" y="1765"/>
                  </a:lnTo>
                  <a:lnTo>
                    <a:pt x="1757" y="1781"/>
                  </a:lnTo>
                  <a:lnTo>
                    <a:pt x="1745" y="1796"/>
                  </a:lnTo>
                  <a:lnTo>
                    <a:pt x="1733" y="1810"/>
                  </a:lnTo>
                  <a:lnTo>
                    <a:pt x="1721" y="1825"/>
                  </a:lnTo>
                  <a:lnTo>
                    <a:pt x="1707" y="1837"/>
                  </a:lnTo>
                  <a:lnTo>
                    <a:pt x="1693" y="1851"/>
                  </a:lnTo>
                  <a:lnTo>
                    <a:pt x="1679" y="1862"/>
                  </a:lnTo>
                  <a:lnTo>
                    <a:pt x="1663" y="1874"/>
                  </a:lnTo>
                  <a:lnTo>
                    <a:pt x="1648" y="1884"/>
                  </a:lnTo>
                  <a:lnTo>
                    <a:pt x="1831" y="2178"/>
                  </a:lnTo>
                  <a:lnTo>
                    <a:pt x="1607" y="2282"/>
                  </a:lnTo>
                  <a:lnTo>
                    <a:pt x="1413" y="1965"/>
                  </a:lnTo>
                  <a:lnTo>
                    <a:pt x="1402" y="1969"/>
                  </a:lnTo>
                  <a:lnTo>
                    <a:pt x="1396" y="1970"/>
                  </a:lnTo>
                  <a:lnTo>
                    <a:pt x="1389" y="1971"/>
                  </a:lnTo>
                  <a:lnTo>
                    <a:pt x="1375" y="1973"/>
                  </a:lnTo>
                  <a:lnTo>
                    <a:pt x="1359" y="1975"/>
                  </a:lnTo>
                  <a:lnTo>
                    <a:pt x="1342" y="1977"/>
                  </a:lnTo>
                  <a:lnTo>
                    <a:pt x="1323" y="1978"/>
                  </a:lnTo>
                  <a:lnTo>
                    <a:pt x="1303" y="1978"/>
                  </a:lnTo>
                  <a:lnTo>
                    <a:pt x="1280" y="1978"/>
                  </a:lnTo>
                  <a:close/>
                  <a:moveTo>
                    <a:pt x="3107" y="0"/>
                  </a:moveTo>
                  <a:lnTo>
                    <a:pt x="2987" y="0"/>
                  </a:lnTo>
                  <a:lnTo>
                    <a:pt x="2359" y="0"/>
                  </a:lnTo>
                  <a:lnTo>
                    <a:pt x="1732" y="0"/>
                  </a:lnTo>
                  <a:lnTo>
                    <a:pt x="1103" y="0"/>
                  </a:lnTo>
                  <a:lnTo>
                    <a:pt x="476" y="0"/>
                  </a:lnTo>
                  <a:lnTo>
                    <a:pt x="0" y="475"/>
                  </a:lnTo>
                  <a:lnTo>
                    <a:pt x="0" y="1271"/>
                  </a:lnTo>
                  <a:lnTo>
                    <a:pt x="0" y="2066"/>
                  </a:lnTo>
                  <a:lnTo>
                    <a:pt x="0" y="2197"/>
                  </a:lnTo>
                  <a:lnTo>
                    <a:pt x="0" y="2526"/>
                  </a:lnTo>
                  <a:lnTo>
                    <a:pt x="330" y="2526"/>
                  </a:lnTo>
                  <a:lnTo>
                    <a:pt x="450" y="2526"/>
                  </a:lnTo>
                  <a:lnTo>
                    <a:pt x="1078" y="2526"/>
                  </a:lnTo>
                  <a:lnTo>
                    <a:pt x="1706" y="2526"/>
                  </a:lnTo>
                  <a:lnTo>
                    <a:pt x="2333" y="2526"/>
                  </a:lnTo>
                  <a:lnTo>
                    <a:pt x="2961" y="2526"/>
                  </a:lnTo>
                  <a:lnTo>
                    <a:pt x="3438" y="2051"/>
                  </a:lnTo>
                  <a:lnTo>
                    <a:pt x="3438" y="1255"/>
                  </a:lnTo>
                  <a:lnTo>
                    <a:pt x="3438" y="460"/>
                  </a:lnTo>
                  <a:lnTo>
                    <a:pt x="3438" y="329"/>
                  </a:lnTo>
                  <a:lnTo>
                    <a:pt x="3438" y="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278008873"/>
      </p:ext>
    </p:extLst>
  </p:cSld>
  <p:clrMapOvr>
    <a:masterClrMapping/>
  </p:clrMapOvr>
  <p:transition spd="med"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79425" y="0"/>
                </a:moveTo>
                <a:lnTo>
                  <a:pt x="12192000" y="0"/>
                </a:lnTo>
                <a:lnTo>
                  <a:pt x="12192000" y="6378572"/>
                </a:lnTo>
                <a:lnTo>
                  <a:pt x="11712572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B7597D7D-8D28-45F8-85EC-0E81B619306D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708016"/>
      </p:ext>
    </p:extLst>
  </p:cSld>
  <p:clrMapOvr>
    <a:masterClrMapping/>
  </p:clrMapOvr>
  <p:transition spd="med"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1/2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479425" y="0"/>
                </a:moveTo>
                <a:lnTo>
                  <a:pt x="6096000" y="0"/>
                </a:lnTo>
                <a:lnTo>
                  <a:pt x="6096000" y="6378574"/>
                </a:lnTo>
                <a:lnTo>
                  <a:pt x="5616575" y="6857999"/>
                </a:lnTo>
                <a:lnTo>
                  <a:pt x="6096000" y="6857999"/>
                </a:lnTo>
                <a:lnTo>
                  <a:pt x="6096000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5B058923-1CEC-456A-B4F2-02E5261BDD76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6384032" y="1844675"/>
            <a:ext cx="5257106" cy="43211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383338" y="692149"/>
            <a:ext cx="5257799" cy="936626"/>
          </a:xfrm>
        </p:spPr>
        <p:txBody>
          <a:bodyPr/>
          <a:lstStyle>
            <a:lvl1pPr algn="r"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84032" y="476673"/>
            <a:ext cx="5257106" cy="216024"/>
          </a:xfrm>
        </p:spPr>
        <p:txBody>
          <a:bodyPr anchor="ctr" anchorCtr="0"/>
          <a:lstStyle>
            <a:lvl1pPr marL="0" indent="0" algn="r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089785290"/>
      </p:ext>
    </p:extLst>
  </p:cSld>
  <p:clrMapOvr>
    <a:masterClrMapping/>
  </p:clrMapOvr>
  <p:transition spd="med"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1/2 Pictur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479425" y="0"/>
                </a:moveTo>
                <a:lnTo>
                  <a:pt x="6096000" y="0"/>
                </a:lnTo>
                <a:lnTo>
                  <a:pt x="6096000" y="6378574"/>
                </a:lnTo>
                <a:lnTo>
                  <a:pt x="5616575" y="6857999"/>
                </a:lnTo>
                <a:lnTo>
                  <a:pt x="6096000" y="6857999"/>
                </a:lnTo>
                <a:lnTo>
                  <a:pt x="6096000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17F8A53-741F-45A6-91A4-2FFAC281D160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551557" y="1844675"/>
            <a:ext cx="5257106" cy="43211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550863" y="692149"/>
            <a:ext cx="5257799" cy="936626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525710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91042483"/>
      </p:ext>
    </p:extLst>
  </p:cSld>
  <p:clrMapOvr>
    <a:masterClrMapping/>
  </p:clrMapOvr>
  <p:transition spd="med"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1/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F109764-56B9-425C-B3EC-7E8311E4BA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"/>
            <a:ext cx="4079875" cy="6857999"/>
          </a:xfrm>
          <a:custGeom>
            <a:avLst/>
            <a:gdLst>
              <a:gd name="connsiteX0" fmla="*/ 0 w 4079875"/>
              <a:gd name="connsiteY0" fmla="*/ 0 h 6857999"/>
              <a:gd name="connsiteX1" fmla="*/ 2783634 w 4079875"/>
              <a:gd name="connsiteY1" fmla="*/ 0 h 6857999"/>
              <a:gd name="connsiteX2" fmla="*/ 2783634 w 4079875"/>
              <a:gd name="connsiteY2" fmla="*/ 10 h 6857999"/>
              <a:gd name="connsiteX3" fmla="*/ 4079875 w 4079875"/>
              <a:gd name="connsiteY3" fmla="*/ 6857999 h 6857999"/>
              <a:gd name="connsiteX4" fmla="*/ 0 w 4079875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9875" h="6857999">
                <a:moveTo>
                  <a:pt x="0" y="0"/>
                </a:moveTo>
                <a:lnTo>
                  <a:pt x="2783634" y="0"/>
                </a:lnTo>
                <a:lnTo>
                  <a:pt x="2783634" y="10"/>
                </a:lnTo>
                <a:lnTo>
                  <a:pt x="4079875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  <a:br>
              <a:rPr lang="en-GB" dirty="0"/>
            </a:br>
            <a:r>
              <a:rPr lang="en-GB" dirty="0"/>
              <a:t>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D8E49B2C-4B5F-4EB9-A57A-9CE3645AA53C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55913" y="6381328"/>
            <a:ext cx="8136632" cy="143297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4224338" y="1844675"/>
            <a:ext cx="7416800" cy="41766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224338" y="692149"/>
            <a:ext cx="7416799" cy="936626"/>
          </a:xfrm>
        </p:spPr>
        <p:txBody>
          <a:bodyPr/>
          <a:lstStyle>
            <a:lvl1pPr algn="r"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11151163" y="6165850"/>
            <a:ext cx="489975" cy="360040"/>
            <a:chOff x="11151163" y="6165850"/>
            <a:chExt cx="489975" cy="360040"/>
          </a:xfrm>
        </p:grpSpPr>
        <p:sp>
          <p:nvSpPr>
            <p:cNvPr id="14" name="Snip Diagonal Corner Rectangle 13"/>
            <p:cNvSpPr/>
            <p:nvPr userDrawn="1"/>
          </p:nvSpPr>
          <p:spPr>
            <a:xfrm>
              <a:off x="11151538" y="6165850"/>
              <a:ext cx="489600" cy="360040"/>
            </a:xfrm>
            <a:prstGeom prst="snip2DiagRect">
              <a:avLst>
                <a:gd name="adj1" fmla="val 1960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5" name="Freeform 6"/>
            <p:cNvSpPr>
              <a:spLocks noChangeAspect="1" noEditPoints="1"/>
            </p:cNvSpPr>
            <p:nvPr userDrawn="1"/>
          </p:nvSpPr>
          <p:spPr bwMode="auto">
            <a:xfrm>
              <a:off x="11151163" y="6165850"/>
              <a:ext cx="489975" cy="360000"/>
            </a:xfrm>
            <a:custGeom>
              <a:avLst/>
              <a:gdLst>
                <a:gd name="T0" fmla="*/ 2431 w 3438"/>
                <a:gd name="T1" fmla="*/ 1652 h 2526"/>
                <a:gd name="T2" fmla="*/ 2460 w 3438"/>
                <a:gd name="T3" fmla="*/ 1720 h 2526"/>
                <a:gd name="T4" fmla="*/ 2533 w 3438"/>
                <a:gd name="T5" fmla="*/ 1741 h 2526"/>
                <a:gd name="T6" fmla="*/ 2577 w 3438"/>
                <a:gd name="T7" fmla="*/ 1947 h 2526"/>
                <a:gd name="T8" fmla="*/ 2406 w 3438"/>
                <a:gd name="T9" fmla="*/ 1943 h 2526"/>
                <a:gd name="T10" fmla="*/ 2298 w 3438"/>
                <a:gd name="T11" fmla="*/ 1903 h 2526"/>
                <a:gd name="T12" fmla="*/ 2226 w 3438"/>
                <a:gd name="T13" fmla="*/ 1815 h 2526"/>
                <a:gd name="T14" fmla="*/ 2192 w 3438"/>
                <a:gd name="T15" fmla="*/ 1655 h 2526"/>
                <a:gd name="T16" fmla="*/ 2188 w 3438"/>
                <a:gd name="T17" fmla="*/ 842 h 2526"/>
                <a:gd name="T18" fmla="*/ 1012 w 3438"/>
                <a:gd name="T19" fmla="*/ 1663 h 2526"/>
                <a:gd name="T20" fmla="*/ 1105 w 3438"/>
                <a:gd name="T21" fmla="*/ 1736 h 2526"/>
                <a:gd name="T22" fmla="*/ 1218 w 3438"/>
                <a:gd name="T23" fmla="*/ 1764 h 2526"/>
                <a:gd name="T24" fmla="*/ 1376 w 3438"/>
                <a:gd name="T25" fmla="*/ 1760 h 2526"/>
                <a:gd name="T26" fmla="*/ 1481 w 3438"/>
                <a:gd name="T27" fmla="*/ 1724 h 2526"/>
                <a:gd name="T28" fmla="*/ 1553 w 3438"/>
                <a:gd name="T29" fmla="*/ 1657 h 2526"/>
                <a:gd name="T30" fmla="*/ 1603 w 3438"/>
                <a:gd name="T31" fmla="*/ 1536 h 2526"/>
                <a:gd name="T32" fmla="*/ 1633 w 3438"/>
                <a:gd name="T33" fmla="*/ 1326 h 2526"/>
                <a:gd name="T34" fmla="*/ 1628 w 3438"/>
                <a:gd name="T35" fmla="*/ 1050 h 2526"/>
                <a:gd name="T36" fmla="*/ 1585 w 3438"/>
                <a:gd name="T37" fmla="*/ 844 h 2526"/>
                <a:gd name="T38" fmla="*/ 1514 w 3438"/>
                <a:gd name="T39" fmla="*/ 729 h 2526"/>
                <a:gd name="T40" fmla="*/ 1425 w 3438"/>
                <a:gd name="T41" fmla="*/ 675 h 2526"/>
                <a:gd name="T42" fmla="*/ 1280 w 3438"/>
                <a:gd name="T43" fmla="*/ 653 h 2526"/>
                <a:gd name="T44" fmla="*/ 1154 w 3438"/>
                <a:gd name="T45" fmla="*/ 669 h 2526"/>
                <a:gd name="T46" fmla="*/ 1046 w 3438"/>
                <a:gd name="T47" fmla="*/ 729 h 2526"/>
                <a:gd name="T48" fmla="*/ 985 w 3438"/>
                <a:gd name="T49" fmla="*/ 815 h 2526"/>
                <a:gd name="T50" fmla="*/ 938 w 3438"/>
                <a:gd name="T51" fmla="*/ 990 h 2526"/>
                <a:gd name="T52" fmla="*/ 923 w 3438"/>
                <a:gd name="T53" fmla="*/ 1254 h 2526"/>
                <a:gd name="T54" fmla="*/ 947 w 3438"/>
                <a:gd name="T55" fmla="*/ 1497 h 2526"/>
                <a:gd name="T56" fmla="*/ 998 w 3438"/>
                <a:gd name="T57" fmla="*/ 1641 h 2526"/>
                <a:gd name="T58" fmla="*/ 1142 w 3438"/>
                <a:gd name="T59" fmla="*/ 1970 h 2526"/>
                <a:gd name="T60" fmla="*/ 992 w 3438"/>
                <a:gd name="T61" fmla="*/ 1933 h 2526"/>
                <a:gd name="T62" fmla="*/ 864 w 3438"/>
                <a:gd name="T63" fmla="*/ 1857 h 2526"/>
                <a:gd name="T64" fmla="*/ 798 w 3438"/>
                <a:gd name="T65" fmla="*/ 1784 h 2526"/>
                <a:gd name="T66" fmla="*/ 731 w 3438"/>
                <a:gd name="T67" fmla="*/ 1645 h 2526"/>
                <a:gd name="T68" fmla="*/ 681 w 3438"/>
                <a:gd name="T69" fmla="*/ 1402 h 2526"/>
                <a:gd name="T70" fmla="*/ 674 w 3438"/>
                <a:gd name="T71" fmla="*/ 1124 h 2526"/>
                <a:gd name="T72" fmla="*/ 716 w 3438"/>
                <a:gd name="T73" fmla="*/ 839 h 2526"/>
                <a:gd name="T74" fmla="*/ 777 w 3438"/>
                <a:gd name="T75" fmla="*/ 684 h 2526"/>
                <a:gd name="T76" fmla="*/ 856 w 3438"/>
                <a:gd name="T77" fmla="*/ 579 h 2526"/>
                <a:gd name="T78" fmla="*/ 966 w 3438"/>
                <a:gd name="T79" fmla="*/ 502 h 2526"/>
                <a:gd name="T80" fmla="*/ 1125 w 3438"/>
                <a:gd name="T81" fmla="*/ 454 h 2526"/>
                <a:gd name="T82" fmla="*/ 1301 w 3438"/>
                <a:gd name="T83" fmla="*/ 443 h 2526"/>
                <a:gd name="T84" fmla="*/ 1471 w 3438"/>
                <a:gd name="T85" fmla="*/ 461 h 2526"/>
                <a:gd name="T86" fmla="*/ 1634 w 3438"/>
                <a:gd name="T87" fmla="*/ 524 h 2526"/>
                <a:gd name="T88" fmla="*/ 1723 w 3438"/>
                <a:gd name="T89" fmla="*/ 599 h 2526"/>
                <a:gd name="T90" fmla="*/ 1809 w 3438"/>
                <a:gd name="T91" fmla="*/ 740 h 2526"/>
                <a:gd name="T92" fmla="*/ 1867 w 3438"/>
                <a:gd name="T93" fmla="*/ 951 h 2526"/>
                <a:gd name="T94" fmla="*/ 1885 w 3438"/>
                <a:gd name="T95" fmla="*/ 1250 h 2526"/>
                <a:gd name="T96" fmla="*/ 1871 w 3438"/>
                <a:gd name="T97" fmla="*/ 1454 h 2526"/>
                <a:gd name="T98" fmla="*/ 1830 w 3438"/>
                <a:gd name="T99" fmla="*/ 1639 h 2526"/>
                <a:gd name="T100" fmla="*/ 1768 w 3438"/>
                <a:gd name="T101" fmla="*/ 1765 h 2526"/>
                <a:gd name="T102" fmla="*/ 1663 w 3438"/>
                <a:gd name="T103" fmla="*/ 1874 h 2526"/>
                <a:gd name="T104" fmla="*/ 1375 w 3438"/>
                <a:gd name="T105" fmla="*/ 1973 h 2526"/>
                <a:gd name="T106" fmla="*/ 2359 w 3438"/>
                <a:gd name="T107" fmla="*/ 0 h 2526"/>
                <a:gd name="T108" fmla="*/ 0 w 3438"/>
                <a:gd name="T109" fmla="*/ 2526 h 2526"/>
                <a:gd name="T110" fmla="*/ 3438 w 3438"/>
                <a:gd name="T111" fmla="*/ 1255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8" h="2526">
                  <a:moveTo>
                    <a:pt x="2724" y="1043"/>
                  </a:moveTo>
                  <a:lnTo>
                    <a:pt x="2423" y="1043"/>
                  </a:lnTo>
                  <a:lnTo>
                    <a:pt x="2423" y="1521"/>
                  </a:lnTo>
                  <a:lnTo>
                    <a:pt x="2423" y="1553"/>
                  </a:lnTo>
                  <a:lnTo>
                    <a:pt x="2424" y="1582"/>
                  </a:lnTo>
                  <a:lnTo>
                    <a:pt x="2425" y="1608"/>
                  </a:lnTo>
                  <a:lnTo>
                    <a:pt x="2428" y="1632"/>
                  </a:lnTo>
                  <a:lnTo>
                    <a:pt x="2431" y="1652"/>
                  </a:lnTo>
                  <a:lnTo>
                    <a:pt x="2434" y="1670"/>
                  </a:lnTo>
                  <a:lnTo>
                    <a:pt x="2438" y="1684"/>
                  </a:lnTo>
                  <a:lnTo>
                    <a:pt x="2442" y="1697"/>
                  </a:lnTo>
                  <a:lnTo>
                    <a:pt x="2446" y="1702"/>
                  </a:lnTo>
                  <a:lnTo>
                    <a:pt x="2449" y="1707"/>
                  </a:lnTo>
                  <a:lnTo>
                    <a:pt x="2452" y="1711"/>
                  </a:lnTo>
                  <a:lnTo>
                    <a:pt x="2456" y="1716"/>
                  </a:lnTo>
                  <a:lnTo>
                    <a:pt x="2460" y="1720"/>
                  </a:lnTo>
                  <a:lnTo>
                    <a:pt x="2466" y="1724"/>
                  </a:lnTo>
                  <a:lnTo>
                    <a:pt x="2477" y="1729"/>
                  </a:lnTo>
                  <a:lnTo>
                    <a:pt x="2491" y="1735"/>
                  </a:lnTo>
                  <a:lnTo>
                    <a:pt x="2499" y="1736"/>
                  </a:lnTo>
                  <a:lnTo>
                    <a:pt x="2506" y="1738"/>
                  </a:lnTo>
                  <a:lnTo>
                    <a:pt x="2514" y="1739"/>
                  </a:lnTo>
                  <a:lnTo>
                    <a:pt x="2523" y="1739"/>
                  </a:lnTo>
                  <a:lnTo>
                    <a:pt x="2533" y="1741"/>
                  </a:lnTo>
                  <a:lnTo>
                    <a:pt x="2542" y="1741"/>
                  </a:lnTo>
                  <a:lnTo>
                    <a:pt x="2722" y="1734"/>
                  </a:lnTo>
                  <a:lnTo>
                    <a:pt x="2732" y="1923"/>
                  </a:lnTo>
                  <a:lnTo>
                    <a:pt x="2697" y="1929"/>
                  </a:lnTo>
                  <a:lnTo>
                    <a:pt x="2664" y="1935"/>
                  </a:lnTo>
                  <a:lnTo>
                    <a:pt x="2633" y="1941"/>
                  </a:lnTo>
                  <a:lnTo>
                    <a:pt x="2603" y="1944"/>
                  </a:lnTo>
                  <a:lnTo>
                    <a:pt x="2577" y="1947"/>
                  </a:lnTo>
                  <a:lnTo>
                    <a:pt x="2553" y="1950"/>
                  </a:lnTo>
                  <a:lnTo>
                    <a:pt x="2530" y="1951"/>
                  </a:lnTo>
                  <a:lnTo>
                    <a:pt x="2510" y="1952"/>
                  </a:lnTo>
                  <a:lnTo>
                    <a:pt x="2487" y="1951"/>
                  </a:lnTo>
                  <a:lnTo>
                    <a:pt x="2466" y="1950"/>
                  </a:lnTo>
                  <a:lnTo>
                    <a:pt x="2445" y="1948"/>
                  </a:lnTo>
                  <a:lnTo>
                    <a:pt x="2425" y="1946"/>
                  </a:lnTo>
                  <a:lnTo>
                    <a:pt x="2406" y="1943"/>
                  </a:lnTo>
                  <a:lnTo>
                    <a:pt x="2388" y="1939"/>
                  </a:lnTo>
                  <a:lnTo>
                    <a:pt x="2370" y="1935"/>
                  </a:lnTo>
                  <a:lnTo>
                    <a:pt x="2362" y="1933"/>
                  </a:lnTo>
                  <a:lnTo>
                    <a:pt x="2354" y="1930"/>
                  </a:lnTo>
                  <a:lnTo>
                    <a:pt x="2339" y="1925"/>
                  </a:lnTo>
                  <a:lnTo>
                    <a:pt x="2324" y="1918"/>
                  </a:lnTo>
                  <a:lnTo>
                    <a:pt x="2311" y="1911"/>
                  </a:lnTo>
                  <a:lnTo>
                    <a:pt x="2298" y="1903"/>
                  </a:lnTo>
                  <a:lnTo>
                    <a:pt x="2286" y="1896"/>
                  </a:lnTo>
                  <a:lnTo>
                    <a:pt x="2276" y="1887"/>
                  </a:lnTo>
                  <a:lnTo>
                    <a:pt x="2265" y="1877"/>
                  </a:lnTo>
                  <a:lnTo>
                    <a:pt x="2256" y="1866"/>
                  </a:lnTo>
                  <a:lnTo>
                    <a:pt x="2249" y="1855"/>
                  </a:lnTo>
                  <a:lnTo>
                    <a:pt x="2241" y="1843"/>
                  </a:lnTo>
                  <a:lnTo>
                    <a:pt x="2233" y="1829"/>
                  </a:lnTo>
                  <a:lnTo>
                    <a:pt x="2226" y="1815"/>
                  </a:lnTo>
                  <a:lnTo>
                    <a:pt x="2220" y="1799"/>
                  </a:lnTo>
                  <a:lnTo>
                    <a:pt x="2215" y="1782"/>
                  </a:lnTo>
                  <a:lnTo>
                    <a:pt x="2209" y="1764"/>
                  </a:lnTo>
                  <a:lnTo>
                    <a:pt x="2205" y="1744"/>
                  </a:lnTo>
                  <a:lnTo>
                    <a:pt x="2201" y="1724"/>
                  </a:lnTo>
                  <a:lnTo>
                    <a:pt x="2198" y="1702"/>
                  </a:lnTo>
                  <a:lnTo>
                    <a:pt x="2195" y="1679"/>
                  </a:lnTo>
                  <a:lnTo>
                    <a:pt x="2192" y="1655"/>
                  </a:lnTo>
                  <a:lnTo>
                    <a:pt x="2190" y="1630"/>
                  </a:lnTo>
                  <a:lnTo>
                    <a:pt x="2189" y="1603"/>
                  </a:lnTo>
                  <a:lnTo>
                    <a:pt x="2188" y="1575"/>
                  </a:lnTo>
                  <a:lnTo>
                    <a:pt x="2188" y="1547"/>
                  </a:lnTo>
                  <a:lnTo>
                    <a:pt x="2188" y="1043"/>
                  </a:lnTo>
                  <a:lnTo>
                    <a:pt x="2021" y="1043"/>
                  </a:lnTo>
                  <a:lnTo>
                    <a:pt x="2021" y="842"/>
                  </a:lnTo>
                  <a:lnTo>
                    <a:pt x="2188" y="842"/>
                  </a:lnTo>
                  <a:lnTo>
                    <a:pt x="2188" y="526"/>
                  </a:lnTo>
                  <a:lnTo>
                    <a:pt x="2423" y="526"/>
                  </a:lnTo>
                  <a:lnTo>
                    <a:pt x="2423" y="842"/>
                  </a:lnTo>
                  <a:lnTo>
                    <a:pt x="2724" y="842"/>
                  </a:lnTo>
                  <a:lnTo>
                    <a:pt x="2724" y="1043"/>
                  </a:lnTo>
                  <a:close/>
                  <a:moveTo>
                    <a:pt x="998" y="1641"/>
                  </a:moveTo>
                  <a:lnTo>
                    <a:pt x="1007" y="1656"/>
                  </a:lnTo>
                  <a:lnTo>
                    <a:pt x="1012" y="1663"/>
                  </a:lnTo>
                  <a:lnTo>
                    <a:pt x="1018" y="1670"/>
                  </a:lnTo>
                  <a:lnTo>
                    <a:pt x="1029" y="1683"/>
                  </a:lnTo>
                  <a:lnTo>
                    <a:pt x="1043" y="1696"/>
                  </a:lnTo>
                  <a:lnTo>
                    <a:pt x="1056" y="1707"/>
                  </a:lnTo>
                  <a:lnTo>
                    <a:pt x="1072" y="1718"/>
                  </a:lnTo>
                  <a:lnTo>
                    <a:pt x="1088" y="1727"/>
                  </a:lnTo>
                  <a:lnTo>
                    <a:pt x="1097" y="1732"/>
                  </a:lnTo>
                  <a:lnTo>
                    <a:pt x="1105" y="1736"/>
                  </a:lnTo>
                  <a:lnTo>
                    <a:pt x="1123" y="1743"/>
                  </a:lnTo>
                  <a:lnTo>
                    <a:pt x="1143" y="1750"/>
                  </a:lnTo>
                  <a:lnTo>
                    <a:pt x="1153" y="1753"/>
                  </a:lnTo>
                  <a:lnTo>
                    <a:pt x="1163" y="1755"/>
                  </a:lnTo>
                  <a:lnTo>
                    <a:pt x="1185" y="1760"/>
                  </a:lnTo>
                  <a:lnTo>
                    <a:pt x="1195" y="1762"/>
                  </a:lnTo>
                  <a:lnTo>
                    <a:pt x="1207" y="1763"/>
                  </a:lnTo>
                  <a:lnTo>
                    <a:pt x="1218" y="1764"/>
                  </a:lnTo>
                  <a:lnTo>
                    <a:pt x="1230" y="1765"/>
                  </a:lnTo>
                  <a:lnTo>
                    <a:pt x="1254" y="1768"/>
                  </a:lnTo>
                  <a:lnTo>
                    <a:pt x="1280" y="1768"/>
                  </a:lnTo>
                  <a:lnTo>
                    <a:pt x="1306" y="1768"/>
                  </a:lnTo>
                  <a:lnTo>
                    <a:pt x="1330" y="1765"/>
                  </a:lnTo>
                  <a:lnTo>
                    <a:pt x="1342" y="1764"/>
                  </a:lnTo>
                  <a:lnTo>
                    <a:pt x="1353" y="1763"/>
                  </a:lnTo>
                  <a:lnTo>
                    <a:pt x="1376" y="1760"/>
                  </a:lnTo>
                  <a:lnTo>
                    <a:pt x="1397" y="1755"/>
                  </a:lnTo>
                  <a:lnTo>
                    <a:pt x="1418" y="1750"/>
                  </a:lnTo>
                  <a:lnTo>
                    <a:pt x="1428" y="1747"/>
                  </a:lnTo>
                  <a:lnTo>
                    <a:pt x="1437" y="1744"/>
                  </a:lnTo>
                  <a:lnTo>
                    <a:pt x="1455" y="1736"/>
                  </a:lnTo>
                  <a:lnTo>
                    <a:pt x="1464" y="1733"/>
                  </a:lnTo>
                  <a:lnTo>
                    <a:pt x="1473" y="1728"/>
                  </a:lnTo>
                  <a:lnTo>
                    <a:pt x="1481" y="1724"/>
                  </a:lnTo>
                  <a:lnTo>
                    <a:pt x="1489" y="1719"/>
                  </a:lnTo>
                  <a:lnTo>
                    <a:pt x="1503" y="1708"/>
                  </a:lnTo>
                  <a:lnTo>
                    <a:pt x="1510" y="1703"/>
                  </a:lnTo>
                  <a:lnTo>
                    <a:pt x="1517" y="1697"/>
                  </a:lnTo>
                  <a:lnTo>
                    <a:pt x="1530" y="1685"/>
                  </a:lnTo>
                  <a:lnTo>
                    <a:pt x="1536" y="1679"/>
                  </a:lnTo>
                  <a:lnTo>
                    <a:pt x="1541" y="1672"/>
                  </a:lnTo>
                  <a:lnTo>
                    <a:pt x="1553" y="1657"/>
                  </a:lnTo>
                  <a:lnTo>
                    <a:pt x="1562" y="1643"/>
                  </a:lnTo>
                  <a:lnTo>
                    <a:pt x="1571" y="1626"/>
                  </a:lnTo>
                  <a:lnTo>
                    <a:pt x="1579" y="1609"/>
                  </a:lnTo>
                  <a:lnTo>
                    <a:pt x="1583" y="1599"/>
                  </a:lnTo>
                  <a:lnTo>
                    <a:pt x="1587" y="1590"/>
                  </a:lnTo>
                  <a:lnTo>
                    <a:pt x="1594" y="1570"/>
                  </a:lnTo>
                  <a:lnTo>
                    <a:pt x="1600" y="1547"/>
                  </a:lnTo>
                  <a:lnTo>
                    <a:pt x="1603" y="1536"/>
                  </a:lnTo>
                  <a:lnTo>
                    <a:pt x="1607" y="1525"/>
                  </a:lnTo>
                  <a:lnTo>
                    <a:pt x="1612" y="1500"/>
                  </a:lnTo>
                  <a:lnTo>
                    <a:pt x="1617" y="1474"/>
                  </a:lnTo>
                  <a:lnTo>
                    <a:pt x="1621" y="1447"/>
                  </a:lnTo>
                  <a:lnTo>
                    <a:pt x="1625" y="1419"/>
                  </a:lnTo>
                  <a:lnTo>
                    <a:pt x="1628" y="1389"/>
                  </a:lnTo>
                  <a:lnTo>
                    <a:pt x="1630" y="1359"/>
                  </a:lnTo>
                  <a:lnTo>
                    <a:pt x="1633" y="1326"/>
                  </a:lnTo>
                  <a:lnTo>
                    <a:pt x="1634" y="1292"/>
                  </a:lnTo>
                  <a:lnTo>
                    <a:pt x="1635" y="1256"/>
                  </a:lnTo>
                  <a:lnTo>
                    <a:pt x="1635" y="1220"/>
                  </a:lnTo>
                  <a:lnTo>
                    <a:pt x="1635" y="1183"/>
                  </a:lnTo>
                  <a:lnTo>
                    <a:pt x="1634" y="1148"/>
                  </a:lnTo>
                  <a:lnTo>
                    <a:pt x="1633" y="1115"/>
                  </a:lnTo>
                  <a:lnTo>
                    <a:pt x="1630" y="1081"/>
                  </a:lnTo>
                  <a:lnTo>
                    <a:pt x="1628" y="1050"/>
                  </a:lnTo>
                  <a:lnTo>
                    <a:pt x="1625" y="1020"/>
                  </a:lnTo>
                  <a:lnTo>
                    <a:pt x="1620" y="991"/>
                  </a:lnTo>
                  <a:lnTo>
                    <a:pt x="1616" y="963"/>
                  </a:lnTo>
                  <a:lnTo>
                    <a:pt x="1611" y="937"/>
                  </a:lnTo>
                  <a:lnTo>
                    <a:pt x="1606" y="911"/>
                  </a:lnTo>
                  <a:lnTo>
                    <a:pt x="1600" y="888"/>
                  </a:lnTo>
                  <a:lnTo>
                    <a:pt x="1593" y="865"/>
                  </a:lnTo>
                  <a:lnTo>
                    <a:pt x="1585" y="844"/>
                  </a:lnTo>
                  <a:lnTo>
                    <a:pt x="1578" y="824"/>
                  </a:lnTo>
                  <a:lnTo>
                    <a:pt x="1568" y="806"/>
                  </a:lnTo>
                  <a:lnTo>
                    <a:pt x="1559" y="788"/>
                  </a:lnTo>
                  <a:lnTo>
                    <a:pt x="1550" y="772"/>
                  </a:lnTo>
                  <a:lnTo>
                    <a:pt x="1545" y="764"/>
                  </a:lnTo>
                  <a:lnTo>
                    <a:pt x="1539" y="756"/>
                  </a:lnTo>
                  <a:lnTo>
                    <a:pt x="1527" y="742"/>
                  </a:lnTo>
                  <a:lnTo>
                    <a:pt x="1514" y="729"/>
                  </a:lnTo>
                  <a:lnTo>
                    <a:pt x="1508" y="723"/>
                  </a:lnTo>
                  <a:lnTo>
                    <a:pt x="1500" y="717"/>
                  </a:lnTo>
                  <a:lnTo>
                    <a:pt x="1493" y="711"/>
                  </a:lnTo>
                  <a:lnTo>
                    <a:pt x="1485" y="706"/>
                  </a:lnTo>
                  <a:lnTo>
                    <a:pt x="1469" y="696"/>
                  </a:lnTo>
                  <a:lnTo>
                    <a:pt x="1453" y="687"/>
                  </a:lnTo>
                  <a:lnTo>
                    <a:pt x="1435" y="679"/>
                  </a:lnTo>
                  <a:lnTo>
                    <a:pt x="1425" y="675"/>
                  </a:lnTo>
                  <a:lnTo>
                    <a:pt x="1415" y="672"/>
                  </a:lnTo>
                  <a:lnTo>
                    <a:pt x="1395" y="666"/>
                  </a:lnTo>
                  <a:lnTo>
                    <a:pt x="1375" y="662"/>
                  </a:lnTo>
                  <a:lnTo>
                    <a:pt x="1352" y="657"/>
                  </a:lnTo>
                  <a:lnTo>
                    <a:pt x="1341" y="656"/>
                  </a:lnTo>
                  <a:lnTo>
                    <a:pt x="1330" y="655"/>
                  </a:lnTo>
                  <a:lnTo>
                    <a:pt x="1305" y="654"/>
                  </a:lnTo>
                  <a:lnTo>
                    <a:pt x="1280" y="653"/>
                  </a:lnTo>
                  <a:lnTo>
                    <a:pt x="1255" y="654"/>
                  </a:lnTo>
                  <a:lnTo>
                    <a:pt x="1243" y="654"/>
                  </a:lnTo>
                  <a:lnTo>
                    <a:pt x="1231" y="655"/>
                  </a:lnTo>
                  <a:lnTo>
                    <a:pt x="1219" y="656"/>
                  </a:lnTo>
                  <a:lnTo>
                    <a:pt x="1208" y="657"/>
                  </a:lnTo>
                  <a:lnTo>
                    <a:pt x="1186" y="662"/>
                  </a:lnTo>
                  <a:lnTo>
                    <a:pt x="1165" y="666"/>
                  </a:lnTo>
                  <a:lnTo>
                    <a:pt x="1154" y="669"/>
                  </a:lnTo>
                  <a:lnTo>
                    <a:pt x="1145" y="672"/>
                  </a:lnTo>
                  <a:lnTo>
                    <a:pt x="1126" y="679"/>
                  </a:lnTo>
                  <a:lnTo>
                    <a:pt x="1108" y="687"/>
                  </a:lnTo>
                  <a:lnTo>
                    <a:pt x="1091" y="696"/>
                  </a:lnTo>
                  <a:lnTo>
                    <a:pt x="1082" y="700"/>
                  </a:lnTo>
                  <a:lnTo>
                    <a:pt x="1074" y="706"/>
                  </a:lnTo>
                  <a:lnTo>
                    <a:pt x="1060" y="717"/>
                  </a:lnTo>
                  <a:lnTo>
                    <a:pt x="1046" y="729"/>
                  </a:lnTo>
                  <a:lnTo>
                    <a:pt x="1033" y="742"/>
                  </a:lnTo>
                  <a:lnTo>
                    <a:pt x="1026" y="748"/>
                  </a:lnTo>
                  <a:lnTo>
                    <a:pt x="1020" y="756"/>
                  </a:lnTo>
                  <a:lnTo>
                    <a:pt x="1015" y="764"/>
                  </a:lnTo>
                  <a:lnTo>
                    <a:pt x="1009" y="772"/>
                  </a:lnTo>
                  <a:lnTo>
                    <a:pt x="1000" y="788"/>
                  </a:lnTo>
                  <a:lnTo>
                    <a:pt x="990" y="806"/>
                  </a:lnTo>
                  <a:lnTo>
                    <a:pt x="985" y="815"/>
                  </a:lnTo>
                  <a:lnTo>
                    <a:pt x="982" y="824"/>
                  </a:lnTo>
                  <a:lnTo>
                    <a:pt x="974" y="844"/>
                  </a:lnTo>
                  <a:lnTo>
                    <a:pt x="966" y="865"/>
                  </a:lnTo>
                  <a:lnTo>
                    <a:pt x="959" y="888"/>
                  </a:lnTo>
                  <a:lnTo>
                    <a:pt x="953" y="911"/>
                  </a:lnTo>
                  <a:lnTo>
                    <a:pt x="947" y="936"/>
                  </a:lnTo>
                  <a:lnTo>
                    <a:pt x="942" y="963"/>
                  </a:lnTo>
                  <a:lnTo>
                    <a:pt x="938" y="990"/>
                  </a:lnTo>
                  <a:lnTo>
                    <a:pt x="933" y="1019"/>
                  </a:lnTo>
                  <a:lnTo>
                    <a:pt x="930" y="1048"/>
                  </a:lnTo>
                  <a:lnTo>
                    <a:pt x="928" y="1080"/>
                  </a:lnTo>
                  <a:lnTo>
                    <a:pt x="926" y="1112"/>
                  </a:lnTo>
                  <a:lnTo>
                    <a:pt x="924" y="1146"/>
                  </a:lnTo>
                  <a:lnTo>
                    <a:pt x="923" y="1182"/>
                  </a:lnTo>
                  <a:lnTo>
                    <a:pt x="923" y="1218"/>
                  </a:lnTo>
                  <a:lnTo>
                    <a:pt x="923" y="1254"/>
                  </a:lnTo>
                  <a:lnTo>
                    <a:pt x="924" y="1289"/>
                  </a:lnTo>
                  <a:lnTo>
                    <a:pt x="926" y="1323"/>
                  </a:lnTo>
                  <a:lnTo>
                    <a:pt x="928" y="1355"/>
                  </a:lnTo>
                  <a:lnTo>
                    <a:pt x="930" y="1387"/>
                  </a:lnTo>
                  <a:lnTo>
                    <a:pt x="933" y="1416"/>
                  </a:lnTo>
                  <a:lnTo>
                    <a:pt x="937" y="1444"/>
                  </a:lnTo>
                  <a:lnTo>
                    <a:pt x="941" y="1471"/>
                  </a:lnTo>
                  <a:lnTo>
                    <a:pt x="947" y="1497"/>
                  </a:lnTo>
                  <a:lnTo>
                    <a:pt x="953" y="1521"/>
                  </a:lnTo>
                  <a:lnTo>
                    <a:pt x="958" y="1545"/>
                  </a:lnTo>
                  <a:lnTo>
                    <a:pt x="962" y="1555"/>
                  </a:lnTo>
                  <a:lnTo>
                    <a:pt x="965" y="1566"/>
                  </a:lnTo>
                  <a:lnTo>
                    <a:pt x="972" y="1587"/>
                  </a:lnTo>
                  <a:lnTo>
                    <a:pt x="980" y="1606"/>
                  </a:lnTo>
                  <a:lnTo>
                    <a:pt x="989" y="1624"/>
                  </a:lnTo>
                  <a:lnTo>
                    <a:pt x="998" y="1641"/>
                  </a:lnTo>
                  <a:close/>
                  <a:moveTo>
                    <a:pt x="1280" y="1978"/>
                  </a:moveTo>
                  <a:lnTo>
                    <a:pt x="1259" y="1978"/>
                  </a:lnTo>
                  <a:lnTo>
                    <a:pt x="1239" y="1978"/>
                  </a:lnTo>
                  <a:lnTo>
                    <a:pt x="1218" y="1977"/>
                  </a:lnTo>
                  <a:lnTo>
                    <a:pt x="1198" y="1975"/>
                  </a:lnTo>
                  <a:lnTo>
                    <a:pt x="1179" y="1974"/>
                  </a:lnTo>
                  <a:lnTo>
                    <a:pt x="1160" y="1972"/>
                  </a:lnTo>
                  <a:lnTo>
                    <a:pt x="1142" y="1970"/>
                  </a:lnTo>
                  <a:lnTo>
                    <a:pt x="1124" y="1966"/>
                  </a:lnTo>
                  <a:lnTo>
                    <a:pt x="1106" y="1964"/>
                  </a:lnTo>
                  <a:lnTo>
                    <a:pt x="1088" y="1961"/>
                  </a:lnTo>
                  <a:lnTo>
                    <a:pt x="1071" y="1956"/>
                  </a:lnTo>
                  <a:lnTo>
                    <a:pt x="1054" y="1953"/>
                  </a:lnTo>
                  <a:lnTo>
                    <a:pt x="1038" y="1948"/>
                  </a:lnTo>
                  <a:lnTo>
                    <a:pt x="1022" y="1943"/>
                  </a:lnTo>
                  <a:lnTo>
                    <a:pt x="992" y="1933"/>
                  </a:lnTo>
                  <a:lnTo>
                    <a:pt x="963" y="1920"/>
                  </a:lnTo>
                  <a:lnTo>
                    <a:pt x="949" y="1914"/>
                  </a:lnTo>
                  <a:lnTo>
                    <a:pt x="936" y="1907"/>
                  </a:lnTo>
                  <a:lnTo>
                    <a:pt x="911" y="1892"/>
                  </a:lnTo>
                  <a:lnTo>
                    <a:pt x="899" y="1884"/>
                  </a:lnTo>
                  <a:lnTo>
                    <a:pt x="886" y="1875"/>
                  </a:lnTo>
                  <a:lnTo>
                    <a:pt x="875" y="1866"/>
                  </a:lnTo>
                  <a:lnTo>
                    <a:pt x="864" y="1857"/>
                  </a:lnTo>
                  <a:lnTo>
                    <a:pt x="853" y="1848"/>
                  </a:lnTo>
                  <a:lnTo>
                    <a:pt x="843" y="1838"/>
                  </a:lnTo>
                  <a:lnTo>
                    <a:pt x="833" y="1828"/>
                  </a:lnTo>
                  <a:lnTo>
                    <a:pt x="824" y="1818"/>
                  </a:lnTo>
                  <a:lnTo>
                    <a:pt x="815" y="1807"/>
                  </a:lnTo>
                  <a:lnTo>
                    <a:pt x="811" y="1801"/>
                  </a:lnTo>
                  <a:lnTo>
                    <a:pt x="806" y="1796"/>
                  </a:lnTo>
                  <a:lnTo>
                    <a:pt x="798" y="1784"/>
                  </a:lnTo>
                  <a:lnTo>
                    <a:pt x="790" y="1772"/>
                  </a:lnTo>
                  <a:lnTo>
                    <a:pt x="783" y="1760"/>
                  </a:lnTo>
                  <a:lnTo>
                    <a:pt x="776" y="1747"/>
                  </a:lnTo>
                  <a:lnTo>
                    <a:pt x="761" y="1720"/>
                  </a:lnTo>
                  <a:lnTo>
                    <a:pt x="754" y="1706"/>
                  </a:lnTo>
                  <a:lnTo>
                    <a:pt x="748" y="1691"/>
                  </a:lnTo>
                  <a:lnTo>
                    <a:pt x="736" y="1661"/>
                  </a:lnTo>
                  <a:lnTo>
                    <a:pt x="731" y="1645"/>
                  </a:lnTo>
                  <a:lnTo>
                    <a:pt x="725" y="1629"/>
                  </a:lnTo>
                  <a:lnTo>
                    <a:pt x="715" y="1596"/>
                  </a:lnTo>
                  <a:lnTo>
                    <a:pt x="706" y="1561"/>
                  </a:lnTo>
                  <a:lnTo>
                    <a:pt x="698" y="1524"/>
                  </a:lnTo>
                  <a:lnTo>
                    <a:pt x="695" y="1505"/>
                  </a:lnTo>
                  <a:lnTo>
                    <a:pt x="691" y="1484"/>
                  </a:lnTo>
                  <a:lnTo>
                    <a:pt x="686" y="1445"/>
                  </a:lnTo>
                  <a:lnTo>
                    <a:pt x="681" y="1402"/>
                  </a:lnTo>
                  <a:lnTo>
                    <a:pt x="678" y="1360"/>
                  </a:lnTo>
                  <a:lnTo>
                    <a:pt x="676" y="1337"/>
                  </a:lnTo>
                  <a:lnTo>
                    <a:pt x="674" y="1315"/>
                  </a:lnTo>
                  <a:lnTo>
                    <a:pt x="673" y="1267"/>
                  </a:lnTo>
                  <a:lnTo>
                    <a:pt x="673" y="1219"/>
                  </a:lnTo>
                  <a:lnTo>
                    <a:pt x="673" y="1171"/>
                  </a:lnTo>
                  <a:lnTo>
                    <a:pt x="674" y="1147"/>
                  </a:lnTo>
                  <a:lnTo>
                    <a:pt x="674" y="1124"/>
                  </a:lnTo>
                  <a:lnTo>
                    <a:pt x="678" y="1079"/>
                  </a:lnTo>
                  <a:lnTo>
                    <a:pt x="681" y="1035"/>
                  </a:lnTo>
                  <a:lnTo>
                    <a:pt x="686" y="992"/>
                  </a:lnTo>
                  <a:lnTo>
                    <a:pt x="689" y="972"/>
                  </a:lnTo>
                  <a:lnTo>
                    <a:pt x="692" y="952"/>
                  </a:lnTo>
                  <a:lnTo>
                    <a:pt x="699" y="912"/>
                  </a:lnTo>
                  <a:lnTo>
                    <a:pt x="707" y="875"/>
                  </a:lnTo>
                  <a:lnTo>
                    <a:pt x="716" y="839"/>
                  </a:lnTo>
                  <a:lnTo>
                    <a:pt x="721" y="823"/>
                  </a:lnTo>
                  <a:lnTo>
                    <a:pt x="726" y="806"/>
                  </a:lnTo>
                  <a:lnTo>
                    <a:pt x="738" y="773"/>
                  </a:lnTo>
                  <a:lnTo>
                    <a:pt x="743" y="757"/>
                  </a:lnTo>
                  <a:lnTo>
                    <a:pt x="750" y="742"/>
                  </a:lnTo>
                  <a:lnTo>
                    <a:pt x="762" y="712"/>
                  </a:lnTo>
                  <a:lnTo>
                    <a:pt x="770" y="698"/>
                  </a:lnTo>
                  <a:lnTo>
                    <a:pt x="777" y="684"/>
                  </a:lnTo>
                  <a:lnTo>
                    <a:pt x="793" y="658"/>
                  </a:lnTo>
                  <a:lnTo>
                    <a:pt x="801" y="646"/>
                  </a:lnTo>
                  <a:lnTo>
                    <a:pt x="808" y="634"/>
                  </a:lnTo>
                  <a:lnTo>
                    <a:pt x="817" y="621"/>
                  </a:lnTo>
                  <a:lnTo>
                    <a:pt x="826" y="610"/>
                  </a:lnTo>
                  <a:lnTo>
                    <a:pt x="837" y="599"/>
                  </a:lnTo>
                  <a:lnTo>
                    <a:pt x="846" y="589"/>
                  </a:lnTo>
                  <a:lnTo>
                    <a:pt x="856" y="579"/>
                  </a:lnTo>
                  <a:lnTo>
                    <a:pt x="867" y="569"/>
                  </a:lnTo>
                  <a:lnTo>
                    <a:pt x="878" y="558"/>
                  </a:lnTo>
                  <a:lnTo>
                    <a:pt x="890" y="549"/>
                  </a:lnTo>
                  <a:lnTo>
                    <a:pt x="901" y="542"/>
                  </a:lnTo>
                  <a:lnTo>
                    <a:pt x="913" y="533"/>
                  </a:lnTo>
                  <a:lnTo>
                    <a:pt x="939" y="517"/>
                  </a:lnTo>
                  <a:lnTo>
                    <a:pt x="953" y="510"/>
                  </a:lnTo>
                  <a:lnTo>
                    <a:pt x="966" y="502"/>
                  </a:lnTo>
                  <a:lnTo>
                    <a:pt x="981" y="497"/>
                  </a:lnTo>
                  <a:lnTo>
                    <a:pt x="994" y="490"/>
                  </a:lnTo>
                  <a:lnTo>
                    <a:pt x="1025" y="479"/>
                  </a:lnTo>
                  <a:lnTo>
                    <a:pt x="1057" y="470"/>
                  </a:lnTo>
                  <a:lnTo>
                    <a:pt x="1073" y="465"/>
                  </a:lnTo>
                  <a:lnTo>
                    <a:pt x="1090" y="461"/>
                  </a:lnTo>
                  <a:lnTo>
                    <a:pt x="1107" y="457"/>
                  </a:lnTo>
                  <a:lnTo>
                    <a:pt x="1125" y="454"/>
                  </a:lnTo>
                  <a:lnTo>
                    <a:pt x="1162" y="449"/>
                  </a:lnTo>
                  <a:lnTo>
                    <a:pt x="1180" y="447"/>
                  </a:lnTo>
                  <a:lnTo>
                    <a:pt x="1199" y="445"/>
                  </a:lnTo>
                  <a:lnTo>
                    <a:pt x="1219" y="444"/>
                  </a:lnTo>
                  <a:lnTo>
                    <a:pt x="1239" y="443"/>
                  </a:lnTo>
                  <a:lnTo>
                    <a:pt x="1260" y="443"/>
                  </a:lnTo>
                  <a:lnTo>
                    <a:pt x="1280" y="443"/>
                  </a:lnTo>
                  <a:lnTo>
                    <a:pt x="1301" y="443"/>
                  </a:lnTo>
                  <a:lnTo>
                    <a:pt x="1321" y="443"/>
                  </a:lnTo>
                  <a:lnTo>
                    <a:pt x="1341" y="444"/>
                  </a:lnTo>
                  <a:lnTo>
                    <a:pt x="1361" y="445"/>
                  </a:lnTo>
                  <a:lnTo>
                    <a:pt x="1398" y="449"/>
                  </a:lnTo>
                  <a:lnTo>
                    <a:pt x="1418" y="452"/>
                  </a:lnTo>
                  <a:lnTo>
                    <a:pt x="1436" y="454"/>
                  </a:lnTo>
                  <a:lnTo>
                    <a:pt x="1453" y="457"/>
                  </a:lnTo>
                  <a:lnTo>
                    <a:pt x="1471" y="461"/>
                  </a:lnTo>
                  <a:lnTo>
                    <a:pt x="1503" y="469"/>
                  </a:lnTo>
                  <a:lnTo>
                    <a:pt x="1535" y="479"/>
                  </a:lnTo>
                  <a:lnTo>
                    <a:pt x="1550" y="484"/>
                  </a:lnTo>
                  <a:lnTo>
                    <a:pt x="1565" y="490"/>
                  </a:lnTo>
                  <a:lnTo>
                    <a:pt x="1580" y="496"/>
                  </a:lnTo>
                  <a:lnTo>
                    <a:pt x="1594" y="502"/>
                  </a:lnTo>
                  <a:lnTo>
                    <a:pt x="1621" y="517"/>
                  </a:lnTo>
                  <a:lnTo>
                    <a:pt x="1634" y="524"/>
                  </a:lnTo>
                  <a:lnTo>
                    <a:pt x="1646" y="533"/>
                  </a:lnTo>
                  <a:lnTo>
                    <a:pt x="1659" y="540"/>
                  </a:lnTo>
                  <a:lnTo>
                    <a:pt x="1670" y="549"/>
                  </a:lnTo>
                  <a:lnTo>
                    <a:pt x="1682" y="558"/>
                  </a:lnTo>
                  <a:lnTo>
                    <a:pt x="1692" y="567"/>
                  </a:lnTo>
                  <a:lnTo>
                    <a:pt x="1704" y="578"/>
                  </a:lnTo>
                  <a:lnTo>
                    <a:pt x="1714" y="588"/>
                  </a:lnTo>
                  <a:lnTo>
                    <a:pt x="1723" y="599"/>
                  </a:lnTo>
                  <a:lnTo>
                    <a:pt x="1733" y="609"/>
                  </a:lnTo>
                  <a:lnTo>
                    <a:pt x="1742" y="620"/>
                  </a:lnTo>
                  <a:lnTo>
                    <a:pt x="1751" y="633"/>
                  </a:lnTo>
                  <a:lnTo>
                    <a:pt x="1767" y="657"/>
                  </a:lnTo>
                  <a:lnTo>
                    <a:pt x="1775" y="670"/>
                  </a:lnTo>
                  <a:lnTo>
                    <a:pt x="1782" y="683"/>
                  </a:lnTo>
                  <a:lnTo>
                    <a:pt x="1796" y="711"/>
                  </a:lnTo>
                  <a:lnTo>
                    <a:pt x="1809" y="740"/>
                  </a:lnTo>
                  <a:lnTo>
                    <a:pt x="1822" y="771"/>
                  </a:lnTo>
                  <a:lnTo>
                    <a:pt x="1827" y="788"/>
                  </a:lnTo>
                  <a:lnTo>
                    <a:pt x="1833" y="803"/>
                  </a:lnTo>
                  <a:lnTo>
                    <a:pt x="1842" y="838"/>
                  </a:lnTo>
                  <a:lnTo>
                    <a:pt x="1851" y="874"/>
                  </a:lnTo>
                  <a:lnTo>
                    <a:pt x="1859" y="911"/>
                  </a:lnTo>
                  <a:lnTo>
                    <a:pt x="1864" y="930"/>
                  </a:lnTo>
                  <a:lnTo>
                    <a:pt x="1867" y="951"/>
                  </a:lnTo>
                  <a:lnTo>
                    <a:pt x="1873" y="991"/>
                  </a:lnTo>
                  <a:lnTo>
                    <a:pt x="1877" y="1033"/>
                  </a:lnTo>
                  <a:lnTo>
                    <a:pt x="1880" y="1076"/>
                  </a:lnTo>
                  <a:lnTo>
                    <a:pt x="1882" y="1099"/>
                  </a:lnTo>
                  <a:lnTo>
                    <a:pt x="1884" y="1123"/>
                  </a:lnTo>
                  <a:lnTo>
                    <a:pt x="1885" y="1170"/>
                  </a:lnTo>
                  <a:lnTo>
                    <a:pt x="1885" y="1218"/>
                  </a:lnTo>
                  <a:lnTo>
                    <a:pt x="1885" y="1250"/>
                  </a:lnTo>
                  <a:lnTo>
                    <a:pt x="1885" y="1281"/>
                  </a:lnTo>
                  <a:lnTo>
                    <a:pt x="1884" y="1312"/>
                  </a:lnTo>
                  <a:lnTo>
                    <a:pt x="1882" y="1342"/>
                  </a:lnTo>
                  <a:lnTo>
                    <a:pt x="1880" y="1371"/>
                  </a:lnTo>
                  <a:lnTo>
                    <a:pt x="1877" y="1399"/>
                  </a:lnTo>
                  <a:lnTo>
                    <a:pt x="1875" y="1427"/>
                  </a:lnTo>
                  <a:lnTo>
                    <a:pt x="1874" y="1441"/>
                  </a:lnTo>
                  <a:lnTo>
                    <a:pt x="1871" y="1454"/>
                  </a:lnTo>
                  <a:lnTo>
                    <a:pt x="1868" y="1480"/>
                  </a:lnTo>
                  <a:lnTo>
                    <a:pt x="1864" y="1505"/>
                  </a:lnTo>
                  <a:lnTo>
                    <a:pt x="1859" y="1529"/>
                  </a:lnTo>
                  <a:lnTo>
                    <a:pt x="1854" y="1553"/>
                  </a:lnTo>
                  <a:lnTo>
                    <a:pt x="1849" y="1575"/>
                  </a:lnTo>
                  <a:lnTo>
                    <a:pt x="1843" y="1598"/>
                  </a:lnTo>
                  <a:lnTo>
                    <a:pt x="1836" y="1619"/>
                  </a:lnTo>
                  <a:lnTo>
                    <a:pt x="1830" y="1639"/>
                  </a:lnTo>
                  <a:lnTo>
                    <a:pt x="1823" y="1659"/>
                  </a:lnTo>
                  <a:lnTo>
                    <a:pt x="1815" y="1679"/>
                  </a:lnTo>
                  <a:lnTo>
                    <a:pt x="1811" y="1688"/>
                  </a:lnTo>
                  <a:lnTo>
                    <a:pt x="1806" y="1697"/>
                  </a:lnTo>
                  <a:lnTo>
                    <a:pt x="1798" y="1715"/>
                  </a:lnTo>
                  <a:lnTo>
                    <a:pt x="1788" y="1733"/>
                  </a:lnTo>
                  <a:lnTo>
                    <a:pt x="1778" y="1750"/>
                  </a:lnTo>
                  <a:lnTo>
                    <a:pt x="1768" y="1765"/>
                  </a:lnTo>
                  <a:lnTo>
                    <a:pt x="1757" y="1781"/>
                  </a:lnTo>
                  <a:lnTo>
                    <a:pt x="1745" y="1796"/>
                  </a:lnTo>
                  <a:lnTo>
                    <a:pt x="1733" y="1810"/>
                  </a:lnTo>
                  <a:lnTo>
                    <a:pt x="1721" y="1825"/>
                  </a:lnTo>
                  <a:lnTo>
                    <a:pt x="1707" y="1837"/>
                  </a:lnTo>
                  <a:lnTo>
                    <a:pt x="1693" y="1851"/>
                  </a:lnTo>
                  <a:lnTo>
                    <a:pt x="1679" y="1862"/>
                  </a:lnTo>
                  <a:lnTo>
                    <a:pt x="1663" y="1874"/>
                  </a:lnTo>
                  <a:lnTo>
                    <a:pt x="1648" y="1884"/>
                  </a:lnTo>
                  <a:lnTo>
                    <a:pt x="1831" y="2178"/>
                  </a:lnTo>
                  <a:lnTo>
                    <a:pt x="1607" y="2282"/>
                  </a:lnTo>
                  <a:lnTo>
                    <a:pt x="1413" y="1965"/>
                  </a:lnTo>
                  <a:lnTo>
                    <a:pt x="1402" y="1969"/>
                  </a:lnTo>
                  <a:lnTo>
                    <a:pt x="1396" y="1970"/>
                  </a:lnTo>
                  <a:lnTo>
                    <a:pt x="1389" y="1971"/>
                  </a:lnTo>
                  <a:lnTo>
                    <a:pt x="1375" y="1973"/>
                  </a:lnTo>
                  <a:lnTo>
                    <a:pt x="1359" y="1975"/>
                  </a:lnTo>
                  <a:lnTo>
                    <a:pt x="1342" y="1977"/>
                  </a:lnTo>
                  <a:lnTo>
                    <a:pt x="1323" y="1978"/>
                  </a:lnTo>
                  <a:lnTo>
                    <a:pt x="1303" y="1978"/>
                  </a:lnTo>
                  <a:lnTo>
                    <a:pt x="1280" y="1978"/>
                  </a:lnTo>
                  <a:close/>
                  <a:moveTo>
                    <a:pt x="3107" y="0"/>
                  </a:moveTo>
                  <a:lnTo>
                    <a:pt x="2987" y="0"/>
                  </a:lnTo>
                  <a:lnTo>
                    <a:pt x="2359" y="0"/>
                  </a:lnTo>
                  <a:lnTo>
                    <a:pt x="1732" y="0"/>
                  </a:lnTo>
                  <a:lnTo>
                    <a:pt x="1103" y="0"/>
                  </a:lnTo>
                  <a:lnTo>
                    <a:pt x="476" y="0"/>
                  </a:lnTo>
                  <a:lnTo>
                    <a:pt x="0" y="475"/>
                  </a:lnTo>
                  <a:lnTo>
                    <a:pt x="0" y="1271"/>
                  </a:lnTo>
                  <a:lnTo>
                    <a:pt x="0" y="2066"/>
                  </a:lnTo>
                  <a:lnTo>
                    <a:pt x="0" y="2197"/>
                  </a:lnTo>
                  <a:lnTo>
                    <a:pt x="0" y="2526"/>
                  </a:lnTo>
                  <a:lnTo>
                    <a:pt x="330" y="2526"/>
                  </a:lnTo>
                  <a:lnTo>
                    <a:pt x="450" y="2526"/>
                  </a:lnTo>
                  <a:lnTo>
                    <a:pt x="1078" y="2526"/>
                  </a:lnTo>
                  <a:lnTo>
                    <a:pt x="1706" y="2526"/>
                  </a:lnTo>
                  <a:lnTo>
                    <a:pt x="2333" y="2526"/>
                  </a:lnTo>
                  <a:lnTo>
                    <a:pt x="2961" y="2526"/>
                  </a:lnTo>
                  <a:lnTo>
                    <a:pt x="3438" y="2051"/>
                  </a:lnTo>
                  <a:lnTo>
                    <a:pt x="3438" y="1255"/>
                  </a:lnTo>
                  <a:lnTo>
                    <a:pt x="3438" y="460"/>
                  </a:lnTo>
                  <a:lnTo>
                    <a:pt x="3438" y="329"/>
                  </a:lnTo>
                  <a:lnTo>
                    <a:pt x="3438" y="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1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224338" y="476673"/>
            <a:ext cx="7416800" cy="216024"/>
          </a:xfrm>
        </p:spPr>
        <p:txBody>
          <a:bodyPr anchor="ctr" anchorCtr="0"/>
          <a:lstStyle>
            <a:lvl1pPr marL="0" indent="0" algn="r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019138765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2"/>
            <a:ext cx="12192000" cy="5877271"/>
          </a:xfrm>
          <a:custGeom>
            <a:avLst/>
            <a:gdLst/>
            <a:ahLst/>
            <a:cxnLst/>
            <a:rect l="l" t="t" r="r" b="b"/>
            <a:pathLst>
              <a:path w="12192000" h="5877271">
                <a:moveTo>
                  <a:pt x="0" y="0"/>
                </a:moveTo>
                <a:lnTo>
                  <a:pt x="12192000" y="0"/>
                </a:lnTo>
                <a:lnTo>
                  <a:pt x="12192000" y="4580284"/>
                </a:lnTo>
                <a:lnTo>
                  <a:pt x="0" y="5877271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change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822EA8A3-ED0B-4CC0-A7BA-3A85DD603AED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6743700" y="5733627"/>
            <a:ext cx="4897437" cy="432817"/>
          </a:xfrm>
        </p:spPr>
        <p:txBody>
          <a:bodyPr anchor="ctr" anchorCtr="0"/>
          <a:lstStyle>
            <a:lvl1pPr marL="0" indent="0">
              <a:buFontTx/>
              <a:buNone/>
              <a:defRPr sz="2400"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buFontTx/>
              <a:buNone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2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6096000" y="5734945"/>
            <a:ext cx="432000" cy="432000"/>
          </a:xfrm>
          <a:prstGeom prst="snip2DiagRect">
            <a:avLst>
              <a:gd name="adj1" fmla="val 17009"/>
              <a:gd name="adj2" fmla="val 0"/>
            </a:avLst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2000" b="1"/>
            </a:lvl2pPr>
            <a:lvl3pPr marL="0" indent="0">
              <a:lnSpc>
                <a:spcPct val="100000"/>
              </a:lnSpc>
              <a:buFontTx/>
              <a:buNone/>
              <a:defRPr sz="2000" b="1"/>
            </a:lvl3pPr>
            <a:lvl4pPr marL="0" indent="0">
              <a:lnSpc>
                <a:spcPct val="100000"/>
              </a:lnSpc>
              <a:buFontTx/>
              <a:buNone/>
              <a:defRPr sz="2000" b="1"/>
            </a:lvl4pPr>
            <a:lvl5pPr marL="0" indent="0">
              <a:lnSpc>
                <a:spcPct val="100000"/>
              </a:lnSpc>
              <a:buFontTx/>
              <a:buNone/>
              <a:defRPr sz="2000" b="1"/>
            </a:lvl5pPr>
            <a:lvl6pPr marL="0" indent="0">
              <a:lnSpc>
                <a:spcPct val="100000"/>
              </a:lnSpc>
              <a:buFontTx/>
              <a:buNone/>
              <a:defRPr sz="2000" b="1"/>
            </a:lvl6pPr>
            <a:lvl7pPr marL="0" indent="0">
              <a:lnSpc>
                <a:spcPct val="100000"/>
              </a:lnSpc>
              <a:buFontTx/>
              <a:buNone/>
              <a:defRPr sz="2000" b="1"/>
            </a:lvl7pPr>
            <a:lvl8pPr marL="0" indent="0">
              <a:lnSpc>
                <a:spcPct val="100000"/>
              </a:lnSpc>
              <a:buFontTx/>
              <a:buNone/>
              <a:defRPr sz="2000" b="1"/>
            </a:lvl8pPr>
            <a:lvl9pPr marL="0" indent="0">
              <a:lnSpc>
                <a:spcPct val="100000"/>
              </a:lnSpc>
              <a:buFontTx/>
              <a:buNone/>
              <a:defRPr sz="2000" b="1"/>
            </a:lvl9pPr>
          </a:lstStyle>
          <a:p>
            <a:pPr lvl="0"/>
            <a:r>
              <a:rPr lang="en-US" dirty="0"/>
              <a:t>#</a:t>
            </a:r>
            <a:endParaRPr lang="fi-FI" dirty="0"/>
          </a:p>
        </p:txBody>
      </p:sp>
      <p:sp>
        <p:nvSpPr>
          <p:cNvPr id="21" name="Text Placeholder 14"/>
          <p:cNvSpPr>
            <a:spLocks noGrp="1" noChangeAspect="1"/>
          </p:cNvSpPr>
          <p:nvPr>
            <p:ph type="body" sz="quarter" idx="16"/>
          </p:nvPr>
        </p:nvSpPr>
        <p:spPr>
          <a:xfrm>
            <a:off x="550863" y="549275"/>
            <a:ext cx="720000" cy="5292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6512162"/>
      </p:ext>
    </p:extLst>
  </p:cSld>
  <p:clrMapOvr>
    <a:masterClrMapping/>
  </p:clrMapOvr>
  <p:transition spd="med"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1/3 Pictur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109E6E5-202F-4EBD-B6B6-C65002878F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2126" y="2"/>
            <a:ext cx="4079875" cy="6857999"/>
          </a:xfrm>
          <a:custGeom>
            <a:avLst/>
            <a:gdLst>
              <a:gd name="connsiteX0" fmla="*/ 0 w 4079875"/>
              <a:gd name="connsiteY0" fmla="*/ 0 h 6857999"/>
              <a:gd name="connsiteX1" fmla="*/ 4079875 w 4079875"/>
              <a:gd name="connsiteY1" fmla="*/ 0 h 6857999"/>
              <a:gd name="connsiteX2" fmla="*/ 4079875 w 4079875"/>
              <a:gd name="connsiteY2" fmla="*/ 6857999 h 6857999"/>
              <a:gd name="connsiteX3" fmla="*/ 1296241 w 4079875"/>
              <a:gd name="connsiteY3" fmla="*/ 6857999 h 6857999"/>
              <a:gd name="connsiteX4" fmla="*/ 1296241 w 4079875"/>
              <a:gd name="connsiteY4" fmla="*/ 6857988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9875" h="6857999">
                <a:moveTo>
                  <a:pt x="0" y="0"/>
                </a:moveTo>
                <a:lnTo>
                  <a:pt x="4079875" y="0"/>
                </a:lnTo>
                <a:lnTo>
                  <a:pt x="4079875" y="6857999"/>
                </a:lnTo>
                <a:lnTo>
                  <a:pt x="1296241" y="6857999"/>
                </a:lnTo>
                <a:lnTo>
                  <a:pt x="1296241" y="685798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  <a:br>
              <a:rPr lang="en-GB" dirty="0"/>
            </a:br>
            <a:r>
              <a:rPr lang="en-GB" dirty="0"/>
              <a:t>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550863" y="1844675"/>
            <a:ext cx="7416800" cy="43211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550863" y="692149"/>
            <a:ext cx="7416799" cy="936626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Text Placeholder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body" sz="quarter" idx="15"/>
          </p:nvPr>
        </p:nvSpPr>
        <p:spPr>
          <a:xfrm>
            <a:off x="11151343" y="6165850"/>
            <a:ext cx="489795" cy="360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4" y="476673"/>
            <a:ext cx="7416800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2770B10-4A32-40F1-BAFF-432607A687C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74D56EB-9AD8-48D7-84B0-1A78B762FDFF}" type="datetime3">
              <a:rPr lang="en-US" smtClean="0"/>
              <a:pPr/>
              <a:t>21 April 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C0B3096-2AA9-45BA-B1B1-F09E398CDFF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2855913" y="6381328"/>
            <a:ext cx="5112296" cy="143297"/>
          </a:xfrm>
        </p:spPr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BC6C957-512E-4E00-9840-BBBA53EB15D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48993"/>
      </p:ext>
    </p:extLst>
  </p:cSld>
  <p:clrMapOvr>
    <a:masterClrMapping/>
  </p:clrMapOvr>
  <p:transition spd="med"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1/3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F109764-56B9-425C-B3EC-7E8311E4BA6F}"/>
              </a:ext>
            </a:extLst>
          </p:cNvPr>
          <p:cNvSpPr>
            <a:spLocks noGrp="1"/>
          </p:cNvSpPr>
          <p:nvPr userDrawn="1"/>
        </p:nvSpPr>
        <p:spPr>
          <a:xfrm>
            <a:off x="0" y="-12948"/>
            <a:ext cx="4079875" cy="6857999"/>
          </a:xfrm>
          <a:custGeom>
            <a:avLst/>
            <a:gdLst>
              <a:gd name="connsiteX0" fmla="*/ 0 w 4079875"/>
              <a:gd name="connsiteY0" fmla="*/ 0 h 6857999"/>
              <a:gd name="connsiteX1" fmla="*/ 2783634 w 4079875"/>
              <a:gd name="connsiteY1" fmla="*/ 0 h 6857999"/>
              <a:gd name="connsiteX2" fmla="*/ 2783634 w 4079875"/>
              <a:gd name="connsiteY2" fmla="*/ 10 h 6857999"/>
              <a:gd name="connsiteX3" fmla="*/ 4079875 w 4079875"/>
              <a:gd name="connsiteY3" fmla="*/ 6857999 h 6857999"/>
              <a:gd name="connsiteX4" fmla="*/ 0 w 4079875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9875" h="6857999">
                <a:moveTo>
                  <a:pt x="0" y="0"/>
                </a:moveTo>
                <a:lnTo>
                  <a:pt x="2783634" y="0"/>
                </a:lnTo>
                <a:lnTo>
                  <a:pt x="2783634" y="10"/>
                </a:lnTo>
                <a:lnTo>
                  <a:pt x="4079875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2"/>
          </a:solidFill>
        </p:spPr>
        <p:txBody>
          <a:bodyPr vert="horz" wrap="square" lIns="0" tIns="0" rIns="0" bIns="0" rtlCol="0" anchor="t" anchorCtr="0">
            <a:noAutofit/>
          </a:bodyPr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Titillium Web" panose="00000500000000000000" pitchFamily="2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50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5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13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8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3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5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4224338" y="1844675"/>
            <a:ext cx="7416800" cy="41766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224338" y="692149"/>
            <a:ext cx="7416799" cy="936626"/>
          </a:xfrm>
        </p:spPr>
        <p:txBody>
          <a:bodyPr/>
          <a:lstStyle>
            <a:lvl1pPr algn="r"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11151163" y="6165850"/>
            <a:ext cx="489975" cy="360040"/>
            <a:chOff x="11151163" y="6165850"/>
            <a:chExt cx="489975" cy="360040"/>
          </a:xfrm>
        </p:grpSpPr>
        <p:sp>
          <p:nvSpPr>
            <p:cNvPr id="14" name="Snip Diagonal Corner Rectangle 13"/>
            <p:cNvSpPr/>
            <p:nvPr userDrawn="1"/>
          </p:nvSpPr>
          <p:spPr>
            <a:xfrm>
              <a:off x="11151538" y="6165850"/>
              <a:ext cx="489600" cy="360040"/>
            </a:xfrm>
            <a:prstGeom prst="snip2DiagRect">
              <a:avLst>
                <a:gd name="adj1" fmla="val 1960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5" name="Freeform 6"/>
            <p:cNvSpPr>
              <a:spLocks noChangeAspect="1" noEditPoints="1"/>
            </p:cNvSpPr>
            <p:nvPr userDrawn="1"/>
          </p:nvSpPr>
          <p:spPr bwMode="auto">
            <a:xfrm>
              <a:off x="11151163" y="6165850"/>
              <a:ext cx="489975" cy="360000"/>
            </a:xfrm>
            <a:custGeom>
              <a:avLst/>
              <a:gdLst>
                <a:gd name="T0" fmla="*/ 2431 w 3438"/>
                <a:gd name="T1" fmla="*/ 1652 h 2526"/>
                <a:gd name="T2" fmla="*/ 2460 w 3438"/>
                <a:gd name="T3" fmla="*/ 1720 h 2526"/>
                <a:gd name="T4" fmla="*/ 2533 w 3438"/>
                <a:gd name="T5" fmla="*/ 1741 h 2526"/>
                <a:gd name="T6" fmla="*/ 2577 w 3438"/>
                <a:gd name="T7" fmla="*/ 1947 h 2526"/>
                <a:gd name="T8" fmla="*/ 2406 w 3438"/>
                <a:gd name="T9" fmla="*/ 1943 h 2526"/>
                <a:gd name="T10" fmla="*/ 2298 w 3438"/>
                <a:gd name="T11" fmla="*/ 1903 h 2526"/>
                <a:gd name="T12" fmla="*/ 2226 w 3438"/>
                <a:gd name="T13" fmla="*/ 1815 h 2526"/>
                <a:gd name="T14" fmla="*/ 2192 w 3438"/>
                <a:gd name="T15" fmla="*/ 1655 h 2526"/>
                <a:gd name="T16" fmla="*/ 2188 w 3438"/>
                <a:gd name="T17" fmla="*/ 842 h 2526"/>
                <a:gd name="T18" fmla="*/ 1012 w 3438"/>
                <a:gd name="T19" fmla="*/ 1663 h 2526"/>
                <a:gd name="T20" fmla="*/ 1105 w 3438"/>
                <a:gd name="T21" fmla="*/ 1736 h 2526"/>
                <a:gd name="T22" fmla="*/ 1218 w 3438"/>
                <a:gd name="T23" fmla="*/ 1764 h 2526"/>
                <a:gd name="T24" fmla="*/ 1376 w 3438"/>
                <a:gd name="T25" fmla="*/ 1760 h 2526"/>
                <a:gd name="T26" fmla="*/ 1481 w 3438"/>
                <a:gd name="T27" fmla="*/ 1724 h 2526"/>
                <a:gd name="T28" fmla="*/ 1553 w 3438"/>
                <a:gd name="T29" fmla="*/ 1657 h 2526"/>
                <a:gd name="T30" fmla="*/ 1603 w 3438"/>
                <a:gd name="T31" fmla="*/ 1536 h 2526"/>
                <a:gd name="T32" fmla="*/ 1633 w 3438"/>
                <a:gd name="T33" fmla="*/ 1326 h 2526"/>
                <a:gd name="T34" fmla="*/ 1628 w 3438"/>
                <a:gd name="T35" fmla="*/ 1050 h 2526"/>
                <a:gd name="T36" fmla="*/ 1585 w 3438"/>
                <a:gd name="T37" fmla="*/ 844 h 2526"/>
                <a:gd name="T38" fmla="*/ 1514 w 3438"/>
                <a:gd name="T39" fmla="*/ 729 h 2526"/>
                <a:gd name="T40" fmla="*/ 1425 w 3438"/>
                <a:gd name="T41" fmla="*/ 675 h 2526"/>
                <a:gd name="T42" fmla="*/ 1280 w 3438"/>
                <a:gd name="T43" fmla="*/ 653 h 2526"/>
                <a:gd name="T44" fmla="*/ 1154 w 3438"/>
                <a:gd name="T45" fmla="*/ 669 h 2526"/>
                <a:gd name="T46" fmla="*/ 1046 w 3438"/>
                <a:gd name="T47" fmla="*/ 729 h 2526"/>
                <a:gd name="T48" fmla="*/ 985 w 3438"/>
                <a:gd name="T49" fmla="*/ 815 h 2526"/>
                <a:gd name="T50" fmla="*/ 938 w 3438"/>
                <a:gd name="T51" fmla="*/ 990 h 2526"/>
                <a:gd name="T52" fmla="*/ 923 w 3438"/>
                <a:gd name="T53" fmla="*/ 1254 h 2526"/>
                <a:gd name="T54" fmla="*/ 947 w 3438"/>
                <a:gd name="T55" fmla="*/ 1497 h 2526"/>
                <a:gd name="T56" fmla="*/ 998 w 3438"/>
                <a:gd name="T57" fmla="*/ 1641 h 2526"/>
                <a:gd name="T58" fmla="*/ 1142 w 3438"/>
                <a:gd name="T59" fmla="*/ 1970 h 2526"/>
                <a:gd name="T60" fmla="*/ 992 w 3438"/>
                <a:gd name="T61" fmla="*/ 1933 h 2526"/>
                <a:gd name="T62" fmla="*/ 864 w 3438"/>
                <a:gd name="T63" fmla="*/ 1857 h 2526"/>
                <a:gd name="T64" fmla="*/ 798 w 3438"/>
                <a:gd name="T65" fmla="*/ 1784 h 2526"/>
                <a:gd name="T66" fmla="*/ 731 w 3438"/>
                <a:gd name="T67" fmla="*/ 1645 h 2526"/>
                <a:gd name="T68" fmla="*/ 681 w 3438"/>
                <a:gd name="T69" fmla="*/ 1402 h 2526"/>
                <a:gd name="T70" fmla="*/ 674 w 3438"/>
                <a:gd name="T71" fmla="*/ 1124 h 2526"/>
                <a:gd name="T72" fmla="*/ 716 w 3438"/>
                <a:gd name="T73" fmla="*/ 839 h 2526"/>
                <a:gd name="T74" fmla="*/ 777 w 3438"/>
                <a:gd name="T75" fmla="*/ 684 h 2526"/>
                <a:gd name="T76" fmla="*/ 856 w 3438"/>
                <a:gd name="T77" fmla="*/ 579 h 2526"/>
                <a:gd name="T78" fmla="*/ 966 w 3438"/>
                <a:gd name="T79" fmla="*/ 502 h 2526"/>
                <a:gd name="T80" fmla="*/ 1125 w 3438"/>
                <a:gd name="T81" fmla="*/ 454 h 2526"/>
                <a:gd name="T82" fmla="*/ 1301 w 3438"/>
                <a:gd name="T83" fmla="*/ 443 h 2526"/>
                <a:gd name="T84" fmla="*/ 1471 w 3438"/>
                <a:gd name="T85" fmla="*/ 461 h 2526"/>
                <a:gd name="T86" fmla="*/ 1634 w 3438"/>
                <a:gd name="T87" fmla="*/ 524 h 2526"/>
                <a:gd name="T88" fmla="*/ 1723 w 3438"/>
                <a:gd name="T89" fmla="*/ 599 h 2526"/>
                <a:gd name="T90" fmla="*/ 1809 w 3438"/>
                <a:gd name="T91" fmla="*/ 740 h 2526"/>
                <a:gd name="T92" fmla="*/ 1867 w 3438"/>
                <a:gd name="T93" fmla="*/ 951 h 2526"/>
                <a:gd name="T94" fmla="*/ 1885 w 3438"/>
                <a:gd name="T95" fmla="*/ 1250 h 2526"/>
                <a:gd name="T96" fmla="*/ 1871 w 3438"/>
                <a:gd name="T97" fmla="*/ 1454 h 2526"/>
                <a:gd name="T98" fmla="*/ 1830 w 3438"/>
                <a:gd name="T99" fmla="*/ 1639 h 2526"/>
                <a:gd name="T100" fmla="*/ 1768 w 3438"/>
                <a:gd name="T101" fmla="*/ 1765 h 2526"/>
                <a:gd name="T102" fmla="*/ 1663 w 3438"/>
                <a:gd name="T103" fmla="*/ 1874 h 2526"/>
                <a:gd name="T104" fmla="*/ 1375 w 3438"/>
                <a:gd name="T105" fmla="*/ 1973 h 2526"/>
                <a:gd name="T106" fmla="*/ 2359 w 3438"/>
                <a:gd name="T107" fmla="*/ 0 h 2526"/>
                <a:gd name="T108" fmla="*/ 0 w 3438"/>
                <a:gd name="T109" fmla="*/ 2526 h 2526"/>
                <a:gd name="T110" fmla="*/ 3438 w 3438"/>
                <a:gd name="T111" fmla="*/ 1255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8" h="2526">
                  <a:moveTo>
                    <a:pt x="2724" y="1043"/>
                  </a:moveTo>
                  <a:lnTo>
                    <a:pt x="2423" y="1043"/>
                  </a:lnTo>
                  <a:lnTo>
                    <a:pt x="2423" y="1521"/>
                  </a:lnTo>
                  <a:lnTo>
                    <a:pt x="2423" y="1553"/>
                  </a:lnTo>
                  <a:lnTo>
                    <a:pt x="2424" y="1582"/>
                  </a:lnTo>
                  <a:lnTo>
                    <a:pt x="2425" y="1608"/>
                  </a:lnTo>
                  <a:lnTo>
                    <a:pt x="2428" y="1632"/>
                  </a:lnTo>
                  <a:lnTo>
                    <a:pt x="2431" y="1652"/>
                  </a:lnTo>
                  <a:lnTo>
                    <a:pt x="2434" y="1670"/>
                  </a:lnTo>
                  <a:lnTo>
                    <a:pt x="2438" y="1684"/>
                  </a:lnTo>
                  <a:lnTo>
                    <a:pt x="2442" y="1697"/>
                  </a:lnTo>
                  <a:lnTo>
                    <a:pt x="2446" y="1702"/>
                  </a:lnTo>
                  <a:lnTo>
                    <a:pt x="2449" y="1707"/>
                  </a:lnTo>
                  <a:lnTo>
                    <a:pt x="2452" y="1711"/>
                  </a:lnTo>
                  <a:lnTo>
                    <a:pt x="2456" y="1716"/>
                  </a:lnTo>
                  <a:lnTo>
                    <a:pt x="2460" y="1720"/>
                  </a:lnTo>
                  <a:lnTo>
                    <a:pt x="2466" y="1724"/>
                  </a:lnTo>
                  <a:lnTo>
                    <a:pt x="2477" y="1729"/>
                  </a:lnTo>
                  <a:lnTo>
                    <a:pt x="2491" y="1735"/>
                  </a:lnTo>
                  <a:lnTo>
                    <a:pt x="2499" y="1736"/>
                  </a:lnTo>
                  <a:lnTo>
                    <a:pt x="2506" y="1738"/>
                  </a:lnTo>
                  <a:lnTo>
                    <a:pt x="2514" y="1739"/>
                  </a:lnTo>
                  <a:lnTo>
                    <a:pt x="2523" y="1739"/>
                  </a:lnTo>
                  <a:lnTo>
                    <a:pt x="2533" y="1741"/>
                  </a:lnTo>
                  <a:lnTo>
                    <a:pt x="2542" y="1741"/>
                  </a:lnTo>
                  <a:lnTo>
                    <a:pt x="2722" y="1734"/>
                  </a:lnTo>
                  <a:lnTo>
                    <a:pt x="2732" y="1923"/>
                  </a:lnTo>
                  <a:lnTo>
                    <a:pt x="2697" y="1929"/>
                  </a:lnTo>
                  <a:lnTo>
                    <a:pt x="2664" y="1935"/>
                  </a:lnTo>
                  <a:lnTo>
                    <a:pt x="2633" y="1941"/>
                  </a:lnTo>
                  <a:lnTo>
                    <a:pt x="2603" y="1944"/>
                  </a:lnTo>
                  <a:lnTo>
                    <a:pt x="2577" y="1947"/>
                  </a:lnTo>
                  <a:lnTo>
                    <a:pt x="2553" y="1950"/>
                  </a:lnTo>
                  <a:lnTo>
                    <a:pt x="2530" y="1951"/>
                  </a:lnTo>
                  <a:lnTo>
                    <a:pt x="2510" y="1952"/>
                  </a:lnTo>
                  <a:lnTo>
                    <a:pt x="2487" y="1951"/>
                  </a:lnTo>
                  <a:lnTo>
                    <a:pt x="2466" y="1950"/>
                  </a:lnTo>
                  <a:lnTo>
                    <a:pt x="2445" y="1948"/>
                  </a:lnTo>
                  <a:lnTo>
                    <a:pt x="2425" y="1946"/>
                  </a:lnTo>
                  <a:lnTo>
                    <a:pt x="2406" y="1943"/>
                  </a:lnTo>
                  <a:lnTo>
                    <a:pt x="2388" y="1939"/>
                  </a:lnTo>
                  <a:lnTo>
                    <a:pt x="2370" y="1935"/>
                  </a:lnTo>
                  <a:lnTo>
                    <a:pt x="2362" y="1933"/>
                  </a:lnTo>
                  <a:lnTo>
                    <a:pt x="2354" y="1930"/>
                  </a:lnTo>
                  <a:lnTo>
                    <a:pt x="2339" y="1925"/>
                  </a:lnTo>
                  <a:lnTo>
                    <a:pt x="2324" y="1918"/>
                  </a:lnTo>
                  <a:lnTo>
                    <a:pt x="2311" y="1911"/>
                  </a:lnTo>
                  <a:lnTo>
                    <a:pt x="2298" y="1903"/>
                  </a:lnTo>
                  <a:lnTo>
                    <a:pt x="2286" y="1896"/>
                  </a:lnTo>
                  <a:lnTo>
                    <a:pt x="2276" y="1887"/>
                  </a:lnTo>
                  <a:lnTo>
                    <a:pt x="2265" y="1877"/>
                  </a:lnTo>
                  <a:lnTo>
                    <a:pt x="2256" y="1866"/>
                  </a:lnTo>
                  <a:lnTo>
                    <a:pt x="2249" y="1855"/>
                  </a:lnTo>
                  <a:lnTo>
                    <a:pt x="2241" y="1843"/>
                  </a:lnTo>
                  <a:lnTo>
                    <a:pt x="2233" y="1829"/>
                  </a:lnTo>
                  <a:lnTo>
                    <a:pt x="2226" y="1815"/>
                  </a:lnTo>
                  <a:lnTo>
                    <a:pt x="2220" y="1799"/>
                  </a:lnTo>
                  <a:lnTo>
                    <a:pt x="2215" y="1782"/>
                  </a:lnTo>
                  <a:lnTo>
                    <a:pt x="2209" y="1764"/>
                  </a:lnTo>
                  <a:lnTo>
                    <a:pt x="2205" y="1744"/>
                  </a:lnTo>
                  <a:lnTo>
                    <a:pt x="2201" y="1724"/>
                  </a:lnTo>
                  <a:lnTo>
                    <a:pt x="2198" y="1702"/>
                  </a:lnTo>
                  <a:lnTo>
                    <a:pt x="2195" y="1679"/>
                  </a:lnTo>
                  <a:lnTo>
                    <a:pt x="2192" y="1655"/>
                  </a:lnTo>
                  <a:lnTo>
                    <a:pt x="2190" y="1630"/>
                  </a:lnTo>
                  <a:lnTo>
                    <a:pt x="2189" y="1603"/>
                  </a:lnTo>
                  <a:lnTo>
                    <a:pt x="2188" y="1575"/>
                  </a:lnTo>
                  <a:lnTo>
                    <a:pt x="2188" y="1547"/>
                  </a:lnTo>
                  <a:lnTo>
                    <a:pt x="2188" y="1043"/>
                  </a:lnTo>
                  <a:lnTo>
                    <a:pt x="2021" y="1043"/>
                  </a:lnTo>
                  <a:lnTo>
                    <a:pt x="2021" y="842"/>
                  </a:lnTo>
                  <a:lnTo>
                    <a:pt x="2188" y="842"/>
                  </a:lnTo>
                  <a:lnTo>
                    <a:pt x="2188" y="526"/>
                  </a:lnTo>
                  <a:lnTo>
                    <a:pt x="2423" y="526"/>
                  </a:lnTo>
                  <a:lnTo>
                    <a:pt x="2423" y="842"/>
                  </a:lnTo>
                  <a:lnTo>
                    <a:pt x="2724" y="842"/>
                  </a:lnTo>
                  <a:lnTo>
                    <a:pt x="2724" y="1043"/>
                  </a:lnTo>
                  <a:close/>
                  <a:moveTo>
                    <a:pt x="998" y="1641"/>
                  </a:moveTo>
                  <a:lnTo>
                    <a:pt x="1007" y="1656"/>
                  </a:lnTo>
                  <a:lnTo>
                    <a:pt x="1012" y="1663"/>
                  </a:lnTo>
                  <a:lnTo>
                    <a:pt x="1018" y="1670"/>
                  </a:lnTo>
                  <a:lnTo>
                    <a:pt x="1029" y="1683"/>
                  </a:lnTo>
                  <a:lnTo>
                    <a:pt x="1043" y="1696"/>
                  </a:lnTo>
                  <a:lnTo>
                    <a:pt x="1056" y="1707"/>
                  </a:lnTo>
                  <a:lnTo>
                    <a:pt x="1072" y="1718"/>
                  </a:lnTo>
                  <a:lnTo>
                    <a:pt x="1088" y="1727"/>
                  </a:lnTo>
                  <a:lnTo>
                    <a:pt x="1097" y="1732"/>
                  </a:lnTo>
                  <a:lnTo>
                    <a:pt x="1105" y="1736"/>
                  </a:lnTo>
                  <a:lnTo>
                    <a:pt x="1123" y="1743"/>
                  </a:lnTo>
                  <a:lnTo>
                    <a:pt x="1143" y="1750"/>
                  </a:lnTo>
                  <a:lnTo>
                    <a:pt x="1153" y="1753"/>
                  </a:lnTo>
                  <a:lnTo>
                    <a:pt x="1163" y="1755"/>
                  </a:lnTo>
                  <a:lnTo>
                    <a:pt x="1185" y="1760"/>
                  </a:lnTo>
                  <a:lnTo>
                    <a:pt x="1195" y="1762"/>
                  </a:lnTo>
                  <a:lnTo>
                    <a:pt x="1207" y="1763"/>
                  </a:lnTo>
                  <a:lnTo>
                    <a:pt x="1218" y="1764"/>
                  </a:lnTo>
                  <a:lnTo>
                    <a:pt x="1230" y="1765"/>
                  </a:lnTo>
                  <a:lnTo>
                    <a:pt x="1254" y="1768"/>
                  </a:lnTo>
                  <a:lnTo>
                    <a:pt x="1280" y="1768"/>
                  </a:lnTo>
                  <a:lnTo>
                    <a:pt x="1306" y="1768"/>
                  </a:lnTo>
                  <a:lnTo>
                    <a:pt x="1330" y="1765"/>
                  </a:lnTo>
                  <a:lnTo>
                    <a:pt x="1342" y="1764"/>
                  </a:lnTo>
                  <a:lnTo>
                    <a:pt x="1353" y="1763"/>
                  </a:lnTo>
                  <a:lnTo>
                    <a:pt x="1376" y="1760"/>
                  </a:lnTo>
                  <a:lnTo>
                    <a:pt x="1397" y="1755"/>
                  </a:lnTo>
                  <a:lnTo>
                    <a:pt x="1418" y="1750"/>
                  </a:lnTo>
                  <a:lnTo>
                    <a:pt x="1428" y="1747"/>
                  </a:lnTo>
                  <a:lnTo>
                    <a:pt x="1437" y="1744"/>
                  </a:lnTo>
                  <a:lnTo>
                    <a:pt x="1455" y="1736"/>
                  </a:lnTo>
                  <a:lnTo>
                    <a:pt x="1464" y="1733"/>
                  </a:lnTo>
                  <a:lnTo>
                    <a:pt x="1473" y="1728"/>
                  </a:lnTo>
                  <a:lnTo>
                    <a:pt x="1481" y="1724"/>
                  </a:lnTo>
                  <a:lnTo>
                    <a:pt x="1489" y="1719"/>
                  </a:lnTo>
                  <a:lnTo>
                    <a:pt x="1503" y="1708"/>
                  </a:lnTo>
                  <a:lnTo>
                    <a:pt x="1510" y="1703"/>
                  </a:lnTo>
                  <a:lnTo>
                    <a:pt x="1517" y="1697"/>
                  </a:lnTo>
                  <a:lnTo>
                    <a:pt x="1530" y="1685"/>
                  </a:lnTo>
                  <a:lnTo>
                    <a:pt x="1536" y="1679"/>
                  </a:lnTo>
                  <a:lnTo>
                    <a:pt x="1541" y="1672"/>
                  </a:lnTo>
                  <a:lnTo>
                    <a:pt x="1553" y="1657"/>
                  </a:lnTo>
                  <a:lnTo>
                    <a:pt x="1562" y="1643"/>
                  </a:lnTo>
                  <a:lnTo>
                    <a:pt x="1571" y="1626"/>
                  </a:lnTo>
                  <a:lnTo>
                    <a:pt x="1579" y="1609"/>
                  </a:lnTo>
                  <a:lnTo>
                    <a:pt x="1583" y="1599"/>
                  </a:lnTo>
                  <a:lnTo>
                    <a:pt x="1587" y="1590"/>
                  </a:lnTo>
                  <a:lnTo>
                    <a:pt x="1594" y="1570"/>
                  </a:lnTo>
                  <a:lnTo>
                    <a:pt x="1600" y="1547"/>
                  </a:lnTo>
                  <a:lnTo>
                    <a:pt x="1603" y="1536"/>
                  </a:lnTo>
                  <a:lnTo>
                    <a:pt x="1607" y="1525"/>
                  </a:lnTo>
                  <a:lnTo>
                    <a:pt x="1612" y="1500"/>
                  </a:lnTo>
                  <a:lnTo>
                    <a:pt x="1617" y="1474"/>
                  </a:lnTo>
                  <a:lnTo>
                    <a:pt x="1621" y="1447"/>
                  </a:lnTo>
                  <a:lnTo>
                    <a:pt x="1625" y="1419"/>
                  </a:lnTo>
                  <a:lnTo>
                    <a:pt x="1628" y="1389"/>
                  </a:lnTo>
                  <a:lnTo>
                    <a:pt x="1630" y="1359"/>
                  </a:lnTo>
                  <a:lnTo>
                    <a:pt x="1633" y="1326"/>
                  </a:lnTo>
                  <a:lnTo>
                    <a:pt x="1634" y="1292"/>
                  </a:lnTo>
                  <a:lnTo>
                    <a:pt x="1635" y="1256"/>
                  </a:lnTo>
                  <a:lnTo>
                    <a:pt x="1635" y="1220"/>
                  </a:lnTo>
                  <a:lnTo>
                    <a:pt x="1635" y="1183"/>
                  </a:lnTo>
                  <a:lnTo>
                    <a:pt x="1634" y="1148"/>
                  </a:lnTo>
                  <a:lnTo>
                    <a:pt x="1633" y="1115"/>
                  </a:lnTo>
                  <a:lnTo>
                    <a:pt x="1630" y="1081"/>
                  </a:lnTo>
                  <a:lnTo>
                    <a:pt x="1628" y="1050"/>
                  </a:lnTo>
                  <a:lnTo>
                    <a:pt x="1625" y="1020"/>
                  </a:lnTo>
                  <a:lnTo>
                    <a:pt x="1620" y="991"/>
                  </a:lnTo>
                  <a:lnTo>
                    <a:pt x="1616" y="963"/>
                  </a:lnTo>
                  <a:lnTo>
                    <a:pt x="1611" y="937"/>
                  </a:lnTo>
                  <a:lnTo>
                    <a:pt x="1606" y="911"/>
                  </a:lnTo>
                  <a:lnTo>
                    <a:pt x="1600" y="888"/>
                  </a:lnTo>
                  <a:lnTo>
                    <a:pt x="1593" y="865"/>
                  </a:lnTo>
                  <a:lnTo>
                    <a:pt x="1585" y="844"/>
                  </a:lnTo>
                  <a:lnTo>
                    <a:pt x="1578" y="824"/>
                  </a:lnTo>
                  <a:lnTo>
                    <a:pt x="1568" y="806"/>
                  </a:lnTo>
                  <a:lnTo>
                    <a:pt x="1559" y="788"/>
                  </a:lnTo>
                  <a:lnTo>
                    <a:pt x="1550" y="772"/>
                  </a:lnTo>
                  <a:lnTo>
                    <a:pt x="1545" y="764"/>
                  </a:lnTo>
                  <a:lnTo>
                    <a:pt x="1539" y="756"/>
                  </a:lnTo>
                  <a:lnTo>
                    <a:pt x="1527" y="742"/>
                  </a:lnTo>
                  <a:lnTo>
                    <a:pt x="1514" y="729"/>
                  </a:lnTo>
                  <a:lnTo>
                    <a:pt x="1508" y="723"/>
                  </a:lnTo>
                  <a:lnTo>
                    <a:pt x="1500" y="717"/>
                  </a:lnTo>
                  <a:lnTo>
                    <a:pt x="1493" y="711"/>
                  </a:lnTo>
                  <a:lnTo>
                    <a:pt x="1485" y="706"/>
                  </a:lnTo>
                  <a:lnTo>
                    <a:pt x="1469" y="696"/>
                  </a:lnTo>
                  <a:lnTo>
                    <a:pt x="1453" y="687"/>
                  </a:lnTo>
                  <a:lnTo>
                    <a:pt x="1435" y="679"/>
                  </a:lnTo>
                  <a:lnTo>
                    <a:pt x="1425" y="675"/>
                  </a:lnTo>
                  <a:lnTo>
                    <a:pt x="1415" y="672"/>
                  </a:lnTo>
                  <a:lnTo>
                    <a:pt x="1395" y="666"/>
                  </a:lnTo>
                  <a:lnTo>
                    <a:pt x="1375" y="662"/>
                  </a:lnTo>
                  <a:lnTo>
                    <a:pt x="1352" y="657"/>
                  </a:lnTo>
                  <a:lnTo>
                    <a:pt x="1341" y="656"/>
                  </a:lnTo>
                  <a:lnTo>
                    <a:pt x="1330" y="655"/>
                  </a:lnTo>
                  <a:lnTo>
                    <a:pt x="1305" y="654"/>
                  </a:lnTo>
                  <a:lnTo>
                    <a:pt x="1280" y="653"/>
                  </a:lnTo>
                  <a:lnTo>
                    <a:pt x="1255" y="654"/>
                  </a:lnTo>
                  <a:lnTo>
                    <a:pt x="1243" y="654"/>
                  </a:lnTo>
                  <a:lnTo>
                    <a:pt x="1231" y="655"/>
                  </a:lnTo>
                  <a:lnTo>
                    <a:pt x="1219" y="656"/>
                  </a:lnTo>
                  <a:lnTo>
                    <a:pt x="1208" y="657"/>
                  </a:lnTo>
                  <a:lnTo>
                    <a:pt x="1186" y="662"/>
                  </a:lnTo>
                  <a:lnTo>
                    <a:pt x="1165" y="666"/>
                  </a:lnTo>
                  <a:lnTo>
                    <a:pt x="1154" y="669"/>
                  </a:lnTo>
                  <a:lnTo>
                    <a:pt x="1145" y="672"/>
                  </a:lnTo>
                  <a:lnTo>
                    <a:pt x="1126" y="679"/>
                  </a:lnTo>
                  <a:lnTo>
                    <a:pt x="1108" y="687"/>
                  </a:lnTo>
                  <a:lnTo>
                    <a:pt x="1091" y="696"/>
                  </a:lnTo>
                  <a:lnTo>
                    <a:pt x="1082" y="700"/>
                  </a:lnTo>
                  <a:lnTo>
                    <a:pt x="1074" y="706"/>
                  </a:lnTo>
                  <a:lnTo>
                    <a:pt x="1060" y="717"/>
                  </a:lnTo>
                  <a:lnTo>
                    <a:pt x="1046" y="729"/>
                  </a:lnTo>
                  <a:lnTo>
                    <a:pt x="1033" y="742"/>
                  </a:lnTo>
                  <a:lnTo>
                    <a:pt x="1026" y="748"/>
                  </a:lnTo>
                  <a:lnTo>
                    <a:pt x="1020" y="756"/>
                  </a:lnTo>
                  <a:lnTo>
                    <a:pt x="1015" y="764"/>
                  </a:lnTo>
                  <a:lnTo>
                    <a:pt x="1009" y="772"/>
                  </a:lnTo>
                  <a:lnTo>
                    <a:pt x="1000" y="788"/>
                  </a:lnTo>
                  <a:lnTo>
                    <a:pt x="990" y="806"/>
                  </a:lnTo>
                  <a:lnTo>
                    <a:pt x="985" y="815"/>
                  </a:lnTo>
                  <a:lnTo>
                    <a:pt x="982" y="824"/>
                  </a:lnTo>
                  <a:lnTo>
                    <a:pt x="974" y="844"/>
                  </a:lnTo>
                  <a:lnTo>
                    <a:pt x="966" y="865"/>
                  </a:lnTo>
                  <a:lnTo>
                    <a:pt x="959" y="888"/>
                  </a:lnTo>
                  <a:lnTo>
                    <a:pt x="953" y="911"/>
                  </a:lnTo>
                  <a:lnTo>
                    <a:pt x="947" y="936"/>
                  </a:lnTo>
                  <a:lnTo>
                    <a:pt x="942" y="963"/>
                  </a:lnTo>
                  <a:lnTo>
                    <a:pt x="938" y="990"/>
                  </a:lnTo>
                  <a:lnTo>
                    <a:pt x="933" y="1019"/>
                  </a:lnTo>
                  <a:lnTo>
                    <a:pt x="930" y="1048"/>
                  </a:lnTo>
                  <a:lnTo>
                    <a:pt x="928" y="1080"/>
                  </a:lnTo>
                  <a:lnTo>
                    <a:pt x="926" y="1112"/>
                  </a:lnTo>
                  <a:lnTo>
                    <a:pt x="924" y="1146"/>
                  </a:lnTo>
                  <a:lnTo>
                    <a:pt x="923" y="1182"/>
                  </a:lnTo>
                  <a:lnTo>
                    <a:pt x="923" y="1218"/>
                  </a:lnTo>
                  <a:lnTo>
                    <a:pt x="923" y="1254"/>
                  </a:lnTo>
                  <a:lnTo>
                    <a:pt x="924" y="1289"/>
                  </a:lnTo>
                  <a:lnTo>
                    <a:pt x="926" y="1323"/>
                  </a:lnTo>
                  <a:lnTo>
                    <a:pt x="928" y="1355"/>
                  </a:lnTo>
                  <a:lnTo>
                    <a:pt x="930" y="1387"/>
                  </a:lnTo>
                  <a:lnTo>
                    <a:pt x="933" y="1416"/>
                  </a:lnTo>
                  <a:lnTo>
                    <a:pt x="937" y="1444"/>
                  </a:lnTo>
                  <a:lnTo>
                    <a:pt x="941" y="1471"/>
                  </a:lnTo>
                  <a:lnTo>
                    <a:pt x="947" y="1497"/>
                  </a:lnTo>
                  <a:lnTo>
                    <a:pt x="953" y="1521"/>
                  </a:lnTo>
                  <a:lnTo>
                    <a:pt x="958" y="1545"/>
                  </a:lnTo>
                  <a:lnTo>
                    <a:pt x="962" y="1555"/>
                  </a:lnTo>
                  <a:lnTo>
                    <a:pt x="965" y="1566"/>
                  </a:lnTo>
                  <a:lnTo>
                    <a:pt x="972" y="1587"/>
                  </a:lnTo>
                  <a:lnTo>
                    <a:pt x="980" y="1606"/>
                  </a:lnTo>
                  <a:lnTo>
                    <a:pt x="989" y="1624"/>
                  </a:lnTo>
                  <a:lnTo>
                    <a:pt x="998" y="1641"/>
                  </a:lnTo>
                  <a:close/>
                  <a:moveTo>
                    <a:pt x="1280" y="1978"/>
                  </a:moveTo>
                  <a:lnTo>
                    <a:pt x="1259" y="1978"/>
                  </a:lnTo>
                  <a:lnTo>
                    <a:pt x="1239" y="1978"/>
                  </a:lnTo>
                  <a:lnTo>
                    <a:pt x="1218" y="1977"/>
                  </a:lnTo>
                  <a:lnTo>
                    <a:pt x="1198" y="1975"/>
                  </a:lnTo>
                  <a:lnTo>
                    <a:pt x="1179" y="1974"/>
                  </a:lnTo>
                  <a:lnTo>
                    <a:pt x="1160" y="1972"/>
                  </a:lnTo>
                  <a:lnTo>
                    <a:pt x="1142" y="1970"/>
                  </a:lnTo>
                  <a:lnTo>
                    <a:pt x="1124" y="1966"/>
                  </a:lnTo>
                  <a:lnTo>
                    <a:pt x="1106" y="1964"/>
                  </a:lnTo>
                  <a:lnTo>
                    <a:pt x="1088" y="1961"/>
                  </a:lnTo>
                  <a:lnTo>
                    <a:pt x="1071" y="1956"/>
                  </a:lnTo>
                  <a:lnTo>
                    <a:pt x="1054" y="1953"/>
                  </a:lnTo>
                  <a:lnTo>
                    <a:pt x="1038" y="1948"/>
                  </a:lnTo>
                  <a:lnTo>
                    <a:pt x="1022" y="1943"/>
                  </a:lnTo>
                  <a:lnTo>
                    <a:pt x="992" y="1933"/>
                  </a:lnTo>
                  <a:lnTo>
                    <a:pt x="963" y="1920"/>
                  </a:lnTo>
                  <a:lnTo>
                    <a:pt x="949" y="1914"/>
                  </a:lnTo>
                  <a:lnTo>
                    <a:pt x="936" y="1907"/>
                  </a:lnTo>
                  <a:lnTo>
                    <a:pt x="911" y="1892"/>
                  </a:lnTo>
                  <a:lnTo>
                    <a:pt x="899" y="1884"/>
                  </a:lnTo>
                  <a:lnTo>
                    <a:pt x="886" y="1875"/>
                  </a:lnTo>
                  <a:lnTo>
                    <a:pt x="875" y="1866"/>
                  </a:lnTo>
                  <a:lnTo>
                    <a:pt x="864" y="1857"/>
                  </a:lnTo>
                  <a:lnTo>
                    <a:pt x="853" y="1848"/>
                  </a:lnTo>
                  <a:lnTo>
                    <a:pt x="843" y="1838"/>
                  </a:lnTo>
                  <a:lnTo>
                    <a:pt x="833" y="1828"/>
                  </a:lnTo>
                  <a:lnTo>
                    <a:pt x="824" y="1818"/>
                  </a:lnTo>
                  <a:lnTo>
                    <a:pt x="815" y="1807"/>
                  </a:lnTo>
                  <a:lnTo>
                    <a:pt x="811" y="1801"/>
                  </a:lnTo>
                  <a:lnTo>
                    <a:pt x="806" y="1796"/>
                  </a:lnTo>
                  <a:lnTo>
                    <a:pt x="798" y="1784"/>
                  </a:lnTo>
                  <a:lnTo>
                    <a:pt x="790" y="1772"/>
                  </a:lnTo>
                  <a:lnTo>
                    <a:pt x="783" y="1760"/>
                  </a:lnTo>
                  <a:lnTo>
                    <a:pt x="776" y="1747"/>
                  </a:lnTo>
                  <a:lnTo>
                    <a:pt x="761" y="1720"/>
                  </a:lnTo>
                  <a:lnTo>
                    <a:pt x="754" y="1706"/>
                  </a:lnTo>
                  <a:lnTo>
                    <a:pt x="748" y="1691"/>
                  </a:lnTo>
                  <a:lnTo>
                    <a:pt x="736" y="1661"/>
                  </a:lnTo>
                  <a:lnTo>
                    <a:pt x="731" y="1645"/>
                  </a:lnTo>
                  <a:lnTo>
                    <a:pt x="725" y="1629"/>
                  </a:lnTo>
                  <a:lnTo>
                    <a:pt x="715" y="1596"/>
                  </a:lnTo>
                  <a:lnTo>
                    <a:pt x="706" y="1561"/>
                  </a:lnTo>
                  <a:lnTo>
                    <a:pt x="698" y="1524"/>
                  </a:lnTo>
                  <a:lnTo>
                    <a:pt x="695" y="1505"/>
                  </a:lnTo>
                  <a:lnTo>
                    <a:pt x="691" y="1484"/>
                  </a:lnTo>
                  <a:lnTo>
                    <a:pt x="686" y="1445"/>
                  </a:lnTo>
                  <a:lnTo>
                    <a:pt x="681" y="1402"/>
                  </a:lnTo>
                  <a:lnTo>
                    <a:pt x="678" y="1360"/>
                  </a:lnTo>
                  <a:lnTo>
                    <a:pt x="676" y="1337"/>
                  </a:lnTo>
                  <a:lnTo>
                    <a:pt x="674" y="1315"/>
                  </a:lnTo>
                  <a:lnTo>
                    <a:pt x="673" y="1267"/>
                  </a:lnTo>
                  <a:lnTo>
                    <a:pt x="673" y="1219"/>
                  </a:lnTo>
                  <a:lnTo>
                    <a:pt x="673" y="1171"/>
                  </a:lnTo>
                  <a:lnTo>
                    <a:pt x="674" y="1147"/>
                  </a:lnTo>
                  <a:lnTo>
                    <a:pt x="674" y="1124"/>
                  </a:lnTo>
                  <a:lnTo>
                    <a:pt x="678" y="1079"/>
                  </a:lnTo>
                  <a:lnTo>
                    <a:pt x="681" y="1035"/>
                  </a:lnTo>
                  <a:lnTo>
                    <a:pt x="686" y="992"/>
                  </a:lnTo>
                  <a:lnTo>
                    <a:pt x="689" y="972"/>
                  </a:lnTo>
                  <a:lnTo>
                    <a:pt x="692" y="952"/>
                  </a:lnTo>
                  <a:lnTo>
                    <a:pt x="699" y="912"/>
                  </a:lnTo>
                  <a:lnTo>
                    <a:pt x="707" y="875"/>
                  </a:lnTo>
                  <a:lnTo>
                    <a:pt x="716" y="839"/>
                  </a:lnTo>
                  <a:lnTo>
                    <a:pt x="721" y="823"/>
                  </a:lnTo>
                  <a:lnTo>
                    <a:pt x="726" y="806"/>
                  </a:lnTo>
                  <a:lnTo>
                    <a:pt x="738" y="773"/>
                  </a:lnTo>
                  <a:lnTo>
                    <a:pt x="743" y="757"/>
                  </a:lnTo>
                  <a:lnTo>
                    <a:pt x="750" y="742"/>
                  </a:lnTo>
                  <a:lnTo>
                    <a:pt x="762" y="712"/>
                  </a:lnTo>
                  <a:lnTo>
                    <a:pt x="770" y="698"/>
                  </a:lnTo>
                  <a:lnTo>
                    <a:pt x="777" y="684"/>
                  </a:lnTo>
                  <a:lnTo>
                    <a:pt x="793" y="658"/>
                  </a:lnTo>
                  <a:lnTo>
                    <a:pt x="801" y="646"/>
                  </a:lnTo>
                  <a:lnTo>
                    <a:pt x="808" y="634"/>
                  </a:lnTo>
                  <a:lnTo>
                    <a:pt x="817" y="621"/>
                  </a:lnTo>
                  <a:lnTo>
                    <a:pt x="826" y="610"/>
                  </a:lnTo>
                  <a:lnTo>
                    <a:pt x="837" y="599"/>
                  </a:lnTo>
                  <a:lnTo>
                    <a:pt x="846" y="589"/>
                  </a:lnTo>
                  <a:lnTo>
                    <a:pt x="856" y="579"/>
                  </a:lnTo>
                  <a:lnTo>
                    <a:pt x="867" y="569"/>
                  </a:lnTo>
                  <a:lnTo>
                    <a:pt x="878" y="558"/>
                  </a:lnTo>
                  <a:lnTo>
                    <a:pt x="890" y="549"/>
                  </a:lnTo>
                  <a:lnTo>
                    <a:pt x="901" y="542"/>
                  </a:lnTo>
                  <a:lnTo>
                    <a:pt x="913" y="533"/>
                  </a:lnTo>
                  <a:lnTo>
                    <a:pt x="939" y="517"/>
                  </a:lnTo>
                  <a:lnTo>
                    <a:pt x="953" y="510"/>
                  </a:lnTo>
                  <a:lnTo>
                    <a:pt x="966" y="502"/>
                  </a:lnTo>
                  <a:lnTo>
                    <a:pt x="981" y="497"/>
                  </a:lnTo>
                  <a:lnTo>
                    <a:pt x="994" y="490"/>
                  </a:lnTo>
                  <a:lnTo>
                    <a:pt x="1025" y="479"/>
                  </a:lnTo>
                  <a:lnTo>
                    <a:pt x="1057" y="470"/>
                  </a:lnTo>
                  <a:lnTo>
                    <a:pt x="1073" y="465"/>
                  </a:lnTo>
                  <a:lnTo>
                    <a:pt x="1090" y="461"/>
                  </a:lnTo>
                  <a:lnTo>
                    <a:pt x="1107" y="457"/>
                  </a:lnTo>
                  <a:lnTo>
                    <a:pt x="1125" y="454"/>
                  </a:lnTo>
                  <a:lnTo>
                    <a:pt x="1162" y="449"/>
                  </a:lnTo>
                  <a:lnTo>
                    <a:pt x="1180" y="447"/>
                  </a:lnTo>
                  <a:lnTo>
                    <a:pt x="1199" y="445"/>
                  </a:lnTo>
                  <a:lnTo>
                    <a:pt x="1219" y="444"/>
                  </a:lnTo>
                  <a:lnTo>
                    <a:pt x="1239" y="443"/>
                  </a:lnTo>
                  <a:lnTo>
                    <a:pt x="1260" y="443"/>
                  </a:lnTo>
                  <a:lnTo>
                    <a:pt x="1280" y="443"/>
                  </a:lnTo>
                  <a:lnTo>
                    <a:pt x="1301" y="443"/>
                  </a:lnTo>
                  <a:lnTo>
                    <a:pt x="1321" y="443"/>
                  </a:lnTo>
                  <a:lnTo>
                    <a:pt x="1341" y="444"/>
                  </a:lnTo>
                  <a:lnTo>
                    <a:pt x="1361" y="445"/>
                  </a:lnTo>
                  <a:lnTo>
                    <a:pt x="1398" y="449"/>
                  </a:lnTo>
                  <a:lnTo>
                    <a:pt x="1418" y="452"/>
                  </a:lnTo>
                  <a:lnTo>
                    <a:pt x="1436" y="454"/>
                  </a:lnTo>
                  <a:lnTo>
                    <a:pt x="1453" y="457"/>
                  </a:lnTo>
                  <a:lnTo>
                    <a:pt x="1471" y="461"/>
                  </a:lnTo>
                  <a:lnTo>
                    <a:pt x="1503" y="469"/>
                  </a:lnTo>
                  <a:lnTo>
                    <a:pt x="1535" y="479"/>
                  </a:lnTo>
                  <a:lnTo>
                    <a:pt x="1550" y="484"/>
                  </a:lnTo>
                  <a:lnTo>
                    <a:pt x="1565" y="490"/>
                  </a:lnTo>
                  <a:lnTo>
                    <a:pt x="1580" y="496"/>
                  </a:lnTo>
                  <a:lnTo>
                    <a:pt x="1594" y="502"/>
                  </a:lnTo>
                  <a:lnTo>
                    <a:pt x="1621" y="517"/>
                  </a:lnTo>
                  <a:lnTo>
                    <a:pt x="1634" y="524"/>
                  </a:lnTo>
                  <a:lnTo>
                    <a:pt x="1646" y="533"/>
                  </a:lnTo>
                  <a:lnTo>
                    <a:pt x="1659" y="540"/>
                  </a:lnTo>
                  <a:lnTo>
                    <a:pt x="1670" y="549"/>
                  </a:lnTo>
                  <a:lnTo>
                    <a:pt x="1682" y="558"/>
                  </a:lnTo>
                  <a:lnTo>
                    <a:pt x="1692" y="567"/>
                  </a:lnTo>
                  <a:lnTo>
                    <a:pt x="1704" y="578"/>
                  </a:lnTo>
                  <a:lnTo>
                    <a:pt x="1714" y="588"/>
                  </a:lnTo>
                  <a:lnTo>
                    <a:pt x="1723" y="599"/>
                  </a:lnTo>
                  <a:lnTo>
                    <a:pt x="1733" y="609"/>
                  </a:lnTo>
                  <a:lnTo>
                    <a:pt x="1742" y="620"/>
                  </a:lnTo>
                  <a:lnTo>
                    <a:pt x="1751" y="633"/>
                  </a:lnTo>
                  <a:lnTo>
                    <a:pt x="1767" y="657"/>
                  </a:lnTo>
                  <a:lnTo>
                    <a:pt x="1775" y="670"/>
                  </a:lnTo>
                  <a:lnTo>
                    <a:pt x="1782" y="683"/>
                  </a:lnTo>
                  <a:lnTo>
                    <a:pt x="1796" y="711"/>
                  </a:lnTo>
                  <a:lnTo>
                    <a:pt x="1809" y="740"/>
                  </a:lnTo>
                  <a:lnTo>
                    <a:pt x="1822" y="771"/>
                  </a:lnTo>
                  <a:lnTo>
                    <a:pt x="1827" y="788"/>
                  </a:lnTo>
                  <a:lnTo>
                    <a:pt x="1833" y="803"/>
                  </a:lnTo>
                  <a:lnTo>
                    <a:pt x="1842" y="838"/>
                  </a:lnTo>
                  <a:lnTo>
                    <a:pt x="1851" y="874"/>
                  </a:lnTo>
                  <a:lnTo>
                    <a:pt x="1859" y="911"/>
                  </a:lnTo>
                  <a:lnTo>
                    <a:pt x="1864" y="930"/>
                  </a:lnTo>
                  <a:lnTo>
                    <a:pt x="1867" y="951"/>
                  </a:lnTo>
                  <a:lnTo>
                    <a:pt x="1873" y="991"/>
                  </a:lnTo>
                  <a:lnTo>
                    <a:pt x="1877" y="1033"/>
                  </a:lnTo>
                  <a:lnTo>
                    <a:pt x="1880" y="1076"/>
                  </a:lnTo>
                  <a:lnTo>
                    <a:pt x="1882" y="1099"/>
                  </a:lnTo>
                  <a:lnTo>
                    <a:pt x="1884" y="1123"/>
                  </a:lnTo>
                  <a:lnTo>
                    <a:pt x="1885" y="1170"/>
                  </a:lnTo>
                  <a:lnTo>
                    <a:pt x="1885" y="1218"/>
                  </a:lnTo>
                  <a:lnTo>
                    <a:pt x="1885" y="1250"/>
                  </a:lnTo>
                  <a:lnTo>
                    <a:pt x="1885" y="1281"/>
                  </a:lnTo>
                  <a:lnTo>
                    <a:pt x="1884" y="1312"/>
                  </a:lnTo>
                  <a:lnTo>
                    <a:pt x="1882" y="1342"/>
                  </a:lnTo>
                  <a:lnTo>
                    <a:pt x="1880" y="1371"/>
                  </a:lnTo>
                  <a:lnTo>
                    <a:pt x="1877" y="1399"/>
                  </a:lnTo>
                  <a:lnTo>
                    <a:pt x="1875" y="1427"/>
                  </a:lnTo>
                  <a:lnTo>
                    <a:pt x="1874" y="1441"/>
                  </a:lnTo>
                  <a:lnTo>
                    <a:pt x="1871" y="1454"/>
                  </a:lnTo>
                  <a:lnTo>
                    <a:pt x="1868" y="1480"/>
                  </a:lnTo>
                  <a:lnTo>
                    <a:pt x="1864" y="1505"/>
                  </a:lnTo>
                  <a:lnTo>
                    <a:pt x="1859" y="1529"/>
                  </a:lnTo>
                  <a:lnTo>
                    <a:pt x="1854" y="1553"/>
                  </a:lnTo>
                  <a:lnTo>
                    <a:pt x="1849" y="1575"/>
                  </a:lnTo>
                  <a:lnTo>
                    <a:pt x="1843" y="1598"/>
                  </a:lnTo>
                  <a:lnTo>
                    <a:pt x="1836" y="1619"/>
                  </a:lnTo>
                  <a:lnTo>
                    <a:pt x="1830" y="1639"/>
                  </a:lnTo>
                  <a:lnTo>
                    <a:pt x="1823" y="1659"/>
                  </a:lnTo>
                  <a:lnTo>
                    <a:pt x="1815" y="1679"/>
                  </a:lnTo>
                  <a:lnTo>
                    <a:pt x="1811" y="1688"/>
                  </a:lnTo>
                  <a:lnTo>
                    <a:pt x="1806" y="1697"/>
                  </a:lnTo>
                  <a:lnTo>
                    <a:pt x="1798" y="1715"/>
                  </a:lnTo>
                  <a:lnTo>
                    <a:pt x="1788" y="1733"/>
                  </a:lnTo>
                  <a:lnTo>
                    <a:pt x="1778" y="1750"/>
                  </a:lnTo>
                  <a:lnTo>
                    <a:pt x="1768" y="1765"/>
                  </a:lnTo>
                  <a:lnTo>
                    <a:pt x="1757" y="1781"/>
                  </a:lnTo>
                  <a:lnTo>
                    <a:pt x="1745" y="1796"/>
                  </a:lnTo>
                  <a:lnTo>
                    <a:pt x="1733" y="1810"/>
                  </a:lnTo>
                  <a:lnTo>
                    <a:pt x="1721" y="1825"/>
                  </a:lnTo>
                  <a:lnTo>
                    <a:pt x="1707" y="1837"/>
                  </a:lnTo>
                  <a:lnTo>
                    <a:pt x="1693" y="1851"/>
                  </a:lnTo>
                  <a:lnTo>
                    <a:pt x="1679" y="1862"/>
                  </a:lnTo>
                  <a:lnTo>
                    <a:pt x="1663" y="1874"/>
                  </a:lnTo>
                  <a:lnTo>
                    <a:pt x="1648" y="1884"/>
                  </a:lnTo>
                  <a:lnTo>
                    <a:pt x="1831" y="2178"/>
                  </a:lnTo>
                  <a:lnTo>
                    <a:pt x="1607" y="2282"/>
                  </a:lnTo>
                  <a:lnTo>
                    <a:pt x="1413" y="1965"/>
                  </a:lnTo>
                  <a:lnTo>
                    <a:pt x="1402" y="1969"/>
                  </a:lnTo>
                  <a:lnTo>
                    <a:pt x="1396" y="1970"/>
                  </a:lnTo>
                  <a:lnTo>
                    <a:pt x="1389" y="1971"/>
                  </a:lnTo>
                  <a:lnTo>
                    <a:pt x="1375" y="1973"/>
                  </a:lnTo>
                  <a:lnTo>
                    <a:pt x="1359" y="1975"/>
                  </a:lnTo>
                  <a:lnTo>
                    <a:pt x="1342" y="1977"/>
                  </a:lnTo>
                  <a:lnTo>
                    <a:pt x="1323" y="1978"/>
                  </a:lnTo>
                  <a:lnTo>
                    <a:pt x="1303" y="1978"/>
                  </a:lnTo>
                  <a:lnTo>
                    <a:pt x="1280" y="1978"/>
                  </a:lnTo>
                  <a:close/>
                  <a:moveTo>
                    <a:pt x="3107" y="0"/>
                  </a:moveTo>
                  <a:lnTo>
                    <a:pt x="2987" y="0"/>
                  </a:lnTo>
                  <a:lnTo>
                    <a:pt x="2359" y="0"/>
                  </a:lnTo>
                  <a:lnTo>
                    <a:pt x="1732" y="0"/>
                  </a:lnTo>
                  <a:lnTo>
                    <a:pt x="1103" y="0"/>
                  </a:lnTo>
                  <a:lnTo>
                    <a:pt x="476" y="0"/>
                  </a:lnTo>
                  <a:lnTo>
                    <a:pt x="0" y="475"/>
                  </a:lnTo>
                  <a:lnTo>
                    <a:pt x="0" y="1271"/>
                  </a:lnTo>
                  <a:lnTo>
                    <a:pt x="0" y="2066"/>
                  </a:lnTo>
                  <a:lnTo>
                    <a:pt x="0" y="2197"/>
                  </a:lnTo>
                  <a:lnTo>
                    <a:pt x="0" y="2526"/>
                  </a:lnTo>
                  <a:lnTo>
                    <a:pt x="330" y="2526"/>
                  </a:lnTo>
                  <a:lnTo>
                    <a:pt x="450" y="2526"/>
                  </a:lnTo>
                  <a:lnTo>
                    <a:pt x="1078" y="2526"/>
                  </a:lnTo>
                  <a:lnTo>
                    <a:pt x="1706" y="2526"/>
                  </a:lnTo>
                  <a:lnTo>
                    <a:pt x="2333" y="2526"/>
                  </a:lnTo>
                  <a:lnTo>
                    <a:pt x="2961" y="2526"/>
                  </a:lnTo>
                  <a:lnTo>
                    <a:pt x="3438" y="2051"/>
                  </a:lnTo>
                  <a:lnTo>
                    <a:pt x="3438" y="1255"/>
                  </a:lnTo>
                  <a:lnTo>
                    <a:pt x="3438" y="460"/>
                  </a:lnTo>
                  <a:lnTo>
                    <a:pt x="3438" y="329"/>
                  </a:lnTo>
                  <a:lnTo>
                    <a:pt x="3438" y="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1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224338" y="476673"/>
            <a:ext cx="7416800" cy="216024"/>
          </a:xfrm>
        </p:spPr>
        <p:txBody>
          <a:bodyPr anchor="ctr" anchorCtr="0"/>
          <a:lstStyle>
            <a:lvl1pPr marL="0" indent="0" algn="r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AB8B2F-33CA-4CBF-8B6C-7C7268BF0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D56EB-9AD8-48D7-84B0-1A78B762FDFF}" type="datetime3">
              <a:rPr lang="en-US" smtClean="0"/>
              <a:pPr/>
              <a:t>21 April 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C2A736-5408-45D9-9369-275B0A4CA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3" y="6381328"/>
            <a:ext cx="8136632" cy="143297"/>
          </a:xfrm>
        </p:spPr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7B4204-E7C1-488D-B065-6D15848E2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808983"/>
      </p:ext>
    </p:extLst>
  </p:cSld>
  <p:clrMapOvr>
    <a:masterClrMapping/>
  </p:clrMapOvr>
  <p:transition spd="med"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1/3 Element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109E6E5-202F-4EBD-B6B6-C65002878FBC}"/>
              </a:ext>
            </a:extLst>
          </p:cNvPr>
          <p:cNvSpPr>
            <a:spLocks noGrp="1"/>
          </p:cNvSpPr>
          <p:nvPr userDrawn="1"/>
        </p:nvSpPr>
        <p:spPr>
          <a:xfrm>
            <a:off x="8112125" y="1"/>
            <a:ext cx="4079875" cy="6857999"/>
          </a:xfrm>
          <a:custGeom>
            <a:avLst/>
            <a:gdLst>
              <a:gd name="connsiteX0" fmla="*/ 0 w 4079875"/>
              <a:gd name="connsiteY0" fmla="*/ 0 h 6857999"/>
              <a:gd name="connsiteX1" fmla="*/ 4079875 w 4079875"/>
              <a:gd name="connsiteY1" fmla="*/ 0 h 6857999"/>
              <a:gd name="connsiteX2" fmla="*/ 4079875 w 4079875"/>
              <a:gd name="connsiteY2" fmla="*/ 6857999 h 6857999"/>
              <a:gd name="connsiteX3" fmla="*/ 1296241 w 4079875"/>
              <a:gd name="connsiteY3" fmla="*/ 6857999 h 6857999"/>
              <a:gd name="connsiteX4" fmla="*/ 1296241 w 4079875"/>
              <a:gd name="connsiteY4" fmla="*/ 6857988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9875" h="6857999">
                <a:moveTo>
                  <a:pt x="0" y="0"/>
                </a:moveTo>
                <a:lnTo>
                  <a:pt x="4079875" y="0"/>
                </a:lnTo>
                <a:lnTo>
                  <a:pt x="4079875" y="6857999"/>
                </a:lnTo>
                <a:lnTo>
                  <a:pt x="1296241" y="6857999"/>
                </a:lnTo>
                <a:lnTo>
                  <a:pt x="1296241" y="6857988"/>
                </a:lnTo>
                <a:close/>
              </a:path>
            </a:pathLst>
          </a:custGeom>
          <a:solidFill>
            <a:schemeClr val="bg2"/>
          </a:solidFill>
        </p:spPr>
        <p:txBody>
          <a:bodyPr vert="horz" wrap="square" lIns="0" tIns="0" rIns="0" bIns="0" rtlCol="0" anchor="t" anchorCtr="0">
            <a:noAutofit/>
          </a:bodyPr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Titillium Web" panose="00000500000000000000" pitchFamily="2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50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5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13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8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3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5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550863" y="1844675"/>
            <a:ext cx="7416800" cy="43211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550863" y="692149"/>
            <a:ext cx="7416799" cy="936626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4" y="476673"/>
            <a:ext cx="7416800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C66C45-C248-4F9C-BCE3-3617EFD7D3DB}"/>
              </a:ext>
            </a:extLst>
          </p:cNvPr>
          <p:cNvGrpSpPr/>
          <p:nvPr userDrawn="1"/>
        </p:nvGrpSpPr>
        <p:grpSpPr>
          <a:xfrm>
            <a:off x="11151163" y="6165850"/>
            <a:ext cx="489975" cy="360040"/>
            <a:chOff x="11151163" y="6165850"/>
            <a:chExt cx="489975" cy="360040"/>
          </a:xfrm>
        </p:grpSpPr>
        <p:sp>
          <p:nvSpPr>
            <p:cNvPr id="16" name="Snip Diagonal Corner Rectangle 13">
              <a:extLst>
                <a:ext uri="{FF2B5EF4-FFF2-40B4-BE49-F238E27FC236}">
                  <a16:creationId xmlns:a16="http://schemas.microsoft.com/office/drawing/2014/main" id="{0D8E4DF7-2DE9-4D26-AEE0-D942BF15AF2F}"/>
                </a:ext>
              </a:extLst>
            </p:cNvPr>
            <p:cNvSpPr/>
            <p:nvPr userDrawn="1"/>
          </p:nvSpPr>
          <p:spPr>
            <a:xfrm>
              <a:off x="11151538" y="6165850"/>
              <a:ext cx="489600" cy="360040"/>
            </a:xfrm>
            <a:prstGeom prst="snip2DiagRect">
              <a:avLst>
                <a:gd name="adj1" fmla="val 1960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7EF13A0D-F59A-4CA0-B6DF-A8CFB46D1A81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1151163" y="6165850"/>
              <a:ext cx="489975" cy="360000"/>
            </a:xfrm>
            <a:custGeom>
              <a:avLst/>
              <a:gdLst>
                <a:gd name="T0" fmla="*/ 2431 w 3438"/>
                <a:gd name="T1" fmla="*/ 1652 h 2526"/>
                <a:gd name="T2" fmla="*/ 2460 w 3438"/>
                <a:gd name="T3" fmla="*/ 1720 h 2526"/>
                <a:gd name="T4" fmla="*/ 2533 w 3438"/>
                <a:gd name="T5" fmla="*/ 1741 h 2526"/>
                <a:gd name="T6" fmla="*/ 2577 w 3438"/>
                <a:gd name="T7" fmla="*/ 1947 h 2526"/>
                <a:gd name="T8" fmla="*/ 2406 w 3438"/>
                <a:gd name="T9" fmla="*/ 1943 h 2526"/>
                <a:gd name="T10" fmla="*/ 2298 w 3438"/>
                <a:gd name="T11" fmla="*/ 1903 h 2526"/>
                <a:gd name="T12" fmla="*/ 2226 w 3438"/>
                <a:gd name="T13" fmla="*/ 1815 h 2526"/>
                <a:gd name="T14" fmla="*/ 2192 w 3438"/>
                <a:gd name="T15" fmla="*/ 1655 h 2526"/>
                <a:gd name="T16" fmla="*/ 2188 w 3438"/>
                <a:gd name="T17" fmla="*/ 842 h 2526"/>
                <a:gd name="T18" fmla="*/ 1012 w 3438"/>
                <a:gd name="T19" fmla="*/ 1663 h 2526"/>
                <a:gd name="T20" fmla="*/ 1105 w 3438"/>
                <a:gd name="T21" fmla="*/ 1736 h 2526"/>
                <a:gd name="T22" fmla="*/ 1218 w 3438"/>
                <a:gd name="T23" fmla="*/ 1764 h 2526"/>
                <a:gd name="T24" fmla="*/ 1376 w 3438"/>
                <a:gd name="T25" fmla="*/ 1760 h 2526"/>
                <a:gd name="T26" fmla="*/ 1481 w 3438"/>
                <a:gd name="T27" fmla="*/ 1724 h 2526"/>
                <a:gd name="T28" fmla="*/ 1553 w 3438"/>
                <a:gd name="T29" fmla="*/ 1657 h 2526"/>
                <a:gd name="T30" fmla="*/ 1603 w 3438"/>
                <a:gd name="T31" fmla="*/ 1536 h 2526"/>
                <a:gd name="T32" fmla="*/ 1633 w 3438"/>
                <a:gd name="T33" fmla="*/ 1326 h 2526"/>
                <a:gd name="T34" fmla="*/ 1628 w 3438"/>
                <a:gd name="T35" fmla="*/ 1050 h 2526"/>
                <a:gd name="T36" fmla="*/ 1585 w 3438"/>
                <a:gd name="T37" fmla="*/ 844 h 2526"/>
                <a:gd name="T38" fmla="*/ 1514 w 3438"/>
                <a:gd name="T39" fmla="*/ 729 h 2526"/>
                <a:gd name="T40" fmla="*/ 1425 w 3438"/>
                <a:gd name="T41" fmla="*/ 675 h 2526"/>
                <a:gd name="T42" fmla="*/ 1280 w 3438"/>
                <a:gd name="T43" fmla="*/ 653 h 2526"/>
                <a:gd name="T44" fmla="*/ 1154 w 3438"/>
                <a:gd name="T45" fmla="*/ 669 h 2526"/>
                <a:gd name="T46" fmla="*/ 1046 w 3438"/>
                <a:gd name="T47" fmla="*/ 729 h 2526"/>
                <a:gd name="T48" fmla="*/ 985 w 3438"/>
                <a:gd name="T49" fmla="*/ 815 h 2526"/>
                <a:gd name="T50" fmla="*/ 938 w 3438"/>
                <a:gd name="T51" fmla="*/ 990 h 2526"/>
                <a:gd name="T52" fmla="*/ 923 w 3438"/>
                <a:gd name="T53" fmla="*/ 1254 h 2526"/>
                <a:gd name="T54" fmla="*/ 947 w 3438"/>
                <a:gd name="T55" fmla="*/ 1497 h 2526"/>
                <a:gd name="T56" fmla="*/ 998 w 3438"/>
                <a:gd name="T57" fmla="*/ 1641 h 2526"/>
                <a:gd name="T58" fmla="*/ 1142 w 3438"/>
                <a:gd name="T59" fmla="*/ 1970 h 2526"/>
                <a:gd name="T60" fmla="*/ 992 w 3438"/>
                <a:gd name="T61" fmla="*/ 1933 h 2526"/>
                <a:gd name="T62" fmla="*/ 864 w 3438"/>
                <a:gd name="T63" fmla="*/ 1857 h 2526"/>
                <a:gd name="T64" fmla="*/ 798 w 3438"/>
                <a:gd name="T65" fmla="*/ 1784 h 2526"/>
                <a:gd name="T66" fmla="*/ 731 w 3438"/>
                <a:gd name="T67" fmla="*/ 1645 h 2526"/>
                <a:gd name="T68" fmla="*/ 681 w 3438"/>
                <a:gd name="T69" fmla="*/ 1402 h 2526"/>
                <a:gd name="T70" fmla="*/ 674 w 3438"/>
                <a:gd name="T71" fmla="*/ 1124 h 2526"/>
                <a:gd name="T72" fmla="*/ 716 w 3438"/>
                <a:gd name="T73" fmla="*/ 839 h 2526"/>
                <a:gd name="T74" fmla="*/ 777 w 3438"/>
                <a:gd name="T75" fmla="*/ 684 h 2526"/>
                <a:gd name="T76" fmla="*/ 856 w 3438"/>
                <a:gd name="T77" fmla="*/ 579 h 2526"/>
                <a:gd name="T78" fmla="*/ 966 w 3438"/>
                <a:gd name="T79" fmla="*/ 502 h 2526"/>
                <a:gd name="T80" fmla="*/ 1125 w 3438"/>
                <a:gd name="T81" fmla="*/ 454 h 2526"/>
                <a:gd name="T82" fmla="*/ 1301 w 3438"/>
                <a:gd name="T83" fmla="*/ 443 h 2526"/>
                <a:gd name="T84" fmla="*/ 1471 w 3438"/>
                <a:gd name="T85" fmla="*/ 461 h 2526"/>
                <a:gd name="T86" fmla="*/ 1634 w 3438"/>
                <a:gd name="T87" fmla="*/ 524 h 2526"/>
                <a:gd name="T88" fmla="*/ 1723 w 3438"/>
                <a:gd name="T89" fmla="*/ 599 h 2526"/>
                <a:gd name="T90" fmla="*/ 1809 w 3438"/>
                <a:gd name="T91" fmla="*/ 740 h 2526"/>
                <a:gd name="T92" fmla="*/ 1867 w 3438"/>
                <a:gd name="T93" fmla="*/ 951 h 2526"/>
                <a:gd name="T94" fmla="*/ 1885 w 3438"/>
                <a:gd name="T95" fmla="*/ 1250 h 2526"/>
                <a:gd name="T96" fmla="*/ 1871 w 3438"/>
                <a:gd name="T97" fmla="*/ 1454 h 2526"/>
                <a:gd name="T98" fmla="*/ 1830 w 3438"/>
                <a:gd name="T99" fmla="*/ 1639 h 2526"/>
                <a:gd name="T100" fmla="*/ 1768 w 3438"/>
                <a:gd name="T101" fmla="*/ 1765 h 2526"/>
                <a:gd name="T102" fmla="*/ 1663 w 3438"/>
                <a:gd name="T103" fmla="*/ 1874 h 2526"/>
                <a:gd name="T104" fmla="*/ 1375 w 3438"/>
                <a:gd name="T105" fmla="*/ 1973 h 2526"/>
                <a:gd name="T106" fmla="*/ 2359 w 3438"/>
                <a:gd name="T107" fmla="*/ 0 h 2526"/>
                <a:gd name="T108" fmla="*/ 0 w 3438"/>
                <a:gd name="T109" fmla="*/ 2526 h 2526"/>
                <a:gd name="T110" fmla="*/ 3438 w 3438"/>
                <a:gd name="T111" fmla="*/ 1255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8" h="2526">
                  <a:moveTo>
                    <a:pt x="2724" y="1043"/>
                  </a:moveTo>
                  <a:lnTo>
                    <a:pt x="2423" y="1043"/>
                  </a:lnTo>
                  <a:lnTo>
                    <a:pt x="2423" y="1521"/>
                  </a:lnTo>
                  <a:lnTo>
                    <a:pt x="2423" y="1553"/>
                  </a:lnTo>
                  <a:lnTo>
                    <a:pt x="2424" y="1582"/>
                  </a:lnTo>
                  <a:lnTo>
                    <a:pt x="2425" y="1608"/>
                  </a:lnTo>
                  <a:lnTo>
                    <a:pt x="2428" y="1632"/>
                  </a:lnTo>
                  <a:lnTo>
                    <a:pt x="2431" y="1652"/>
                  </a:lnTo>
                  <a:lnTo>
                    <a:pt x="2434" y="1670"/>
                  </a:lnTo>
                  <a:lnTo>
                    <a:pt x="2438" y="1684"/>
                  </a:lnTo>
                  <a:lnTo>
                    <a:pt x="2442" y="1697"/>
                  </a:lnTo>
                  <a:lnTo>
                    <a:pt x="2446" y="1702"/>
                  </a:lnTo>
                  <a:lnTo>
                    <a:pt x="2449" y="1707"/>
                  </a:lnTo>
                  <a:lnTo>
                    <a:pt x="2452" y="1711"/>
                  </a:lnTo>
                  <a:lnTo>
                    <a:pt x="2456" y="1716"/>
                  </a:lnTo>
                  <a:lnTo>
                    <a:pt x="2460" y="1720"/>
                  </a:lnTo>
                  <a:lnTo>
                    <a:pt x="2466" y="1724"/>
                  </a:lnTo>
                  <a:lnTo>
                    <a:pt x="2477" y="1729"/>
                  </a:lnTo>
                  <a:lnTo>
                    <a:pt x="2491" y="1735"/>
                  </a:lnTo>
                  <a:lnTo>
                    <a:pt x="2499" y="1736"/>
                  </a:lnTo>
                  <a:lnTo>
                    <a:pt x="2506" y="1738"/>
                  </a:lnTo>
                  <a:lnTo>
                    <a:pt x="2514" y="1739"/>
                  </a:lnTo>
                  <a:lnTo>
                    <a:pt x="2523" y="1739"/>
                  </a:lnTo>
                  <a:lnTo>
                    <a:pt x="2533" y="1741"/>
                  </a:lnTo>
                  <a:lnTo>
                    <a:pt x="2542" y="1741"/>
                  </a:lnTo>
                  <a:lnTo>
                    <a:pt x="2722" y="1734"/>
                  </a:lnTo>
                  <a:lnTo>
                    <a:pt x="2732" y="1923"/>
                  </a:lnTo>
                  <a:lnTo>
                    <a:pt x="2697" y="1929"/>
                  </a:lnTo>
                  <a:lnTo>
                    <a:pt x="2664" y="1935"/>
                  </a:lnTo>
                  <a:lnTo>
                    <a:pt x="2633" y="1941"/>
                  </a:lnTo>
                  <a:lnTo>
                    <a:pt x="2603" y="1944"/>
                  </a:lnTo>
                  <a:lnTo>
                    <a:pt x="2577" y="1947"/>
                  </a:lnTo>
                  <a:lnTo>
                    <a:pt x="2553" y="1950"/>
                  </a:lnTo>
                  <a:lnTo>
                    <a:pt x="2530" y="1951"/>
                  </a:lnTo>
                  <a:lnTo>
                    <a:pt x="2510" y="1952"/>
                  </a:lnTo>
                  <a:lnTo>
                    <a:pt x="2487" y="1951"/>
                  </a:lnTo>
                  <a:lnTo>
                    <a:pt x="2466" y="1950"/>
                  </a:lnTo>
                  <a:lnTo>
                    <a:pt x="2445" y="1948"/>
                  </a:lnTo>
                  <a:lnTo>
                    <a:pt x="2425" y="1946"/>
                  </a:lnTo>
                  <a:lnTo>
                    <a:pt x="2406" y="1943"/>
                  </a:lnTo>
                  <a:lnTo>
                    <a:pt x="2388" y="1939"/>
                  </a:lnTo>
                  <a:lnTo>
                    <a:pt x="2370" y="1935"/>
                  </a:lnTo>
                  <a:lnTo>
                    <a:pt x="2362" y="1933"/>
                  </a:lnTo>
                  <a:lnTo>
                    <a:pt x="2354" y="1930"/>
                  </a:lnTo>
                  <a:lnTo>
                    <a:pt x="2339" y="1925"/>
                  </a:lnTo>
                  <a:lnTo>
                    <a:pt x="2324" y="1918"/>
                  </a:lnTo>
                  <a:lnTo>
                    <a:pt x="2311" y="1911"/>
                  </a:lnTo>
                  <a:lnTo>
                    <a:pt x="2298" y="1903"/>
                  </a:lnTo>
                  <a:lnTo>
                    <a:pt x="2286" y="1896"/>
                  </a:lnTo>
                  <a:lnTo>
                    <a:pt x="2276" y="1887"/>
                  </a:lnTo>
                  <a:lnTo>
                    <a:pt x="2265" y="1877"/>
                  </a:lnTo>
                  <a:lnTo>
                    <a:pt x="2256" y="1866"/>
                  </a:lnTo>
                  <a:lnTo>
                    <a:pt x="2249" y="1855"/>
                  </a:lnTo>
                  <a:lnTo>
                    <a:pt x="2241" y="1843"/>
                  </a:lnTo>
                  <a:lnTo>
                    <a:pt x="2233" y="1829"/>
                  </a:lnTo>
                  <a:lnTo>
                    <a:pt x="2226" y="1815"/>
                  </a:lnTo>
                  <a:lnTo>
                    <a:pt x="2220" y="1799"/>
                  </a:lnTo>
                  <a:lnTo>
                    <a:pt x="2215" y="1782"/>
                  </a:lnTo>
                  <a:lnTo>
                    <a:pt x="2209" y="1764"/>
                  </a:lnTo>
                  <a:lnTo>
                    <a:pt x="2205" y="1744"/>
                  </a:lnTo>
                  <a:lnTo>
                    <a:pt x="2201" y="1724"/>
                  </a:lnTo>
                  <a:lnTo>
                    <a:pt x="2198" y="1702"/>
                  </a:lnTo>
                  <a:lnTo>
                    <a:pt x="2195" y="1679"/>
                  </a:lnTo>
                  <a:lnTo>
                    <a:pt x="2192" y="1655"/>
                  </a:lnTo>
                  <a:lnTo>
                    <a:pt x="2190" y="1630"/>
                  </a:lnTo>
                  <a:lnTo>
                    <a:pt x="2189" y="1603"/>
                  </a:lnTo>
                  <a:lnTo>
                    <a:pt x="2188" y="1575"/>
                  </a:lnTo>
                  <a:lnTo>
                    <a:pt x="2188" y="1547"/>
                  </a:lnTo>
                  <a:lnTo>
                    <a:pt x="2188" y="1043"/>
                  </a:lnTo>
                  <a:lnTo>
                    <a:pt x="2021" y="1043"/>
                  </a:lnTo>
                  <a:lnTo>
                    <a:pt x="2021" y="842"/>
                  </a:lnTo>
                  <a:lnTo>
                    <a:pt x="2188" y="842"/>
                  </a:lnTo>
                  <a:lnTo>
                    <a:pt x="2188" y="526"/>
                  </a:lnTo>
                  <a:lnTo>
                    <a:pt x="2423" y="526"/>
                  </a:lnTo>
                  <a:lnTo>
                    <a:pt x="2423" y="842"/>
                  </a:lnTo>
                  <a:lnTo>
                    <a:pt x="2724" y="842"/>
                  </a:lnTo>
                  <a:lnTo>
                    <a:pt x="2724" y="1043"/>
                  </a:lnTo>
                  <a:close/>
                  <a:moveTo>
                    <a:pt x="998" y="1641"/>
                  </a:moveTo>
                  <a:lnTo>
                    <a:pt x="1007" y="1656"/>
                  </a:lnTo>
                  <a:lnTo>
                    <a:pt x="1012" y="1663"/>
                  </a:lnTo>
                  <a:lnTo>
                    <a:pt x="1018" y="1670"/>
                  </a:lnTo>
                  <a:lnTo>
                    <a:pt x="1029" y="1683"/>
                  </a:lnTo>
                  <a:lnTo>
                    <a:pt x="1043" y="1696"/>
                  </a:lnTo>
                  <a:lnTo>
                    <a:pt x="1056" y="1707"/>
                  </a:lnTo>
                  <a:lnTo>
                    <a:pt x="1072" y="1718"/>
                  </a:lnTo>
                  <a:lnTo>
                    <a:pt x="1088" y="1727"/>
                  </a:lnTo>
                  <a:lnTo>
                    <a:pt x="1097" y="1732"/>
                  </a:lnTo>
                  <a:lnTo>
                    <a:pt x="1105" y="1736"/>
                  </a:lnTo>
                  <a:lnTo>
                    <a:pt x="1123" y="1743"/>
                  </a:lnTo>
                  <a:lnTo>
                    <a:pt x="1143" y="1750"/>
                  </a:lnTo>
                  <a:lnTo>
                    <a:pt x="1153" y="1753"/>
                  </a:lnTo>
                  <a:lnTo>
                    <a:pt x="1163" y="1755"/>
                  </a:lnTo>
                  <a:lnTo>
                    <a:pt x="1185" y="1760"/>
                  </a:lnTo>
                  <a:lnTo>
                    <a:pt x="1195" y="1762"/>
                  </a:lnTo>
                  <a:lnTo>
                    <a:pt x="1207" y="1763"/>
                  </a:lnTo>
                  <a:lnTo>
                    <a:pt x="1218" y="1764"/>
                  </a:lnTo>
                  <a:lnTo>
                    <a:pt x="1230" y="1765"/>
                  </a:lnTo>
                  <a:lnTo>
                    <a:pt x="1254" y="1768"/>
                  </a:lnTo>
                  <a:lnTo>
                    <a:pt x="1280" y="1768"/>
                  </a:lnTo>
                  <a:lnTo>
                    <a:pt x="1306" y="1768"/>
                  </a:lnTo>
                  <a:lnTo>
                    <a:pt x="1330" y="1765"/>
                  </a:lnTo>
                  <a:lnTo>
                    <a:pt x="1342" y="1764"/>
                  </a:lnTo>
                  <a:lnTo>
                    <a:pt x="1353" y="1763"/>
                  </a:lnTo>
                  <a:lnTo>
                    <a:pt x="1376" y="1760"/>
                  </a:lnTo>
                  <a:lnTo>
                    <a:pt x="1397" y="1755"/>
                  </a:lnTo>
                  <a:lnTo>
                    <a:pt x="1418" y="1750"/>
                  </a:lnTo>
                  <a:lnTo>
                    <a:pt x="1428" y="1747"/>
                  </a:lnTo>
                  <a:lnTo>
                    <a:pt x="1437" y="1744"/>
                  </a:lnTo>
                  <a:lnTo>
                    <a:pt x="1455" y="1736"/>
                  </a:lnTo>
                  <a:lnTo>
                    <a:pt x="1464" y="1733"/>
                  </a:lnTo>
                  <a:lnTo>
                    <a:pt x="1473" y="1728"/>
                  </a:lnTo>
                  <a:lnTo>
                    <a:pt x="1481" y="1724"/>
                  </a:lnTo>
                  <a:lnTo>
                    <a:pt x="1489" y="1719"/>
                  </a:lnTo>
                  <a:lnTo>
                    <a:pt x="1503" y="1708"/>
                  </a:lnTo>
                  <a:lnTo>
                    <a:pt x="1510" y="1703"/>
                  </a:lnTo>
                  <a:lnTo>
                    <a:pt x="1517" y="1697"/>
                  </a:lnTo>
                  <a:lnTo>
                    <a:pt x="1530" y="1685"/>
                  </a:lnTo>
                  <a:lnTo>
                    <a:pt x="1536" y="1679"/>
                  </a:lnTo>
                  <a:lnTo>
                    <a:pt x="1541" y="1672"/>
                  </a:lnTo>
                  <a:lnTo>
                    <a:pt x="1553" y="1657"/>
                  </a:lnTo>
                  <a:lnTo>
                    <a:pt x="1562" y="1643"/>
                  </a:lnTo>
                  <a:lnTo>
                    <a:pt x="1571" y="1626"/>
                  </a:lnTo>
                  <a:lnTo>
                    <a:pt x="1579" y="1609"/>
                  </a:lnTo>
                  <a:lnTo>
                    <a:pt x="1583" y="1599"/>
                  </a:lnTo>
                  <a:lnTo>
                    <a:pt x="1587" y="1590"/>
                  </a:lnTo>
                  <a:lnTo>
                    <a:pt x="1594" y="1570"/>
                  </a:lnTo>
                  <a:lnTo>
                    <a:pt x="1600" y="1547"/>
                  </a:lnTo>
                  <a:lnTo>
                    <a:pt x="1603" y="1536"/>
                  </a:lnTo>
                  <a:lnTo>
                    <a:pt x="1607" y="1525"/>
                  </a:lnTo>
                  <a:lnTo>
                    <a:pt x="1612" y="1500"/>
                  </a:lnTo>
                  <a:lnTo>
                    <a:pt x="1617" y="1474"/>
                  </a:lnTo>
                  <a:lnTo>
                    <a:pt x="1621" y="1447"/>
                  </a:lnTo>
                  <a:lnTo>
                    <a:pt x="1625" y="1419"/>
                  </a:lnTo>
                  <a:lnTo>
                    <a:pt x="1628" y="1389"/>
                  </a:lnTo>
                  <a:lnTo>
                    <a:pt x="1630" y="1359"/>
                  </a:lnTo>
                  <a:lnTo>
                    <a:pt x="1633" y="1326"/>
                  </a:lnTo>
                  <a:lnTo>
                    <a:pt x="1634" y="1292"/>
                  </a:lnTo>
                  <a:lnTo>
                    <a:pt x="1635" y="1256"/>
                  </a:lnTo>
                  <a:lnTo>
                    <a:pt x="1635" y="1220"/>
                  </a:lnTo>
                  <a:lnTo>
                    <a:pt x="1635" y="1183"/>
                  </a:lnTo>
                  <a:lnTo>
                    <a:pt x="1634" y="1148"/>
                  </a:lnTo>
                  <a:lnTo>
                    <a:pt x="1633" y="1115"/>
                  </a:lnTo>
                  <a:lnTo>
                    <a:pt x="1630" y="1081"/>
                  </a:lnTo>
                  <a:lnTo>
                    <a:pt x="1628" y="1050"/>
                  </a:lnTo>
                  <a:lnTo>
                    <a:pt x="1625" y="1020"/>
                  </a:lnTo>
                  <a:lnTo>
                    <a:pt x="1620" y="991"/>
                  </a:lnTo>
                  <a:lnTo>
                    <a:pt x="1616" y="963"/>
                  </a:lnTo>
                  <a:lnTo>
                    <a:pt x="1611" y="937"/>
                  </a:lnTo>
                  <a:lnTo>
                    <a:pt x="1606" y="911"/>
                  </a:lnTo>
                  <a:lnTo>
                    <a:pt x="1600" y="888"/>
                  </a:lnTo>
                  <a:lnTo>
                    <a:pt x="1593" y="865"/>
                  </a:lnTo>
                  <a:lnTo>
                    <a:pt x="1585" y="844"/>
                  </a:lnTo>
                  <a:lnTo>
                    <a:pt x="1578" y="824"/>
                  </a:lnTo>
                  <a:lnTo>
                    <a:pt x="1568" y="806"/>
                  </a:lnTo>
                  <a:lnTo>
                    <a:pt x="1559" y="788"/>
                  </a:lnTo>
                  <a:lnTo>
                    <a:pt x="1550" y="772"/>
                  </a:lnTo>
                  <a:lnTo>
                    <a:pt x="1545" y="764"/>
                  </a:lnTo>
                  <a:lnTo>
                    <a:pt x="1539" y="756"/>
                  </a:lnTo>
                  <a:lnTo>
                    <a:pt x="1527" y="742"/>
                  </a:lnTo>
                  <a:lnTo>
                    <a:pt x="1514" y="729"/>
                  </a:lnTo>
                  <a:lnTo>
                    <a:pt x="1508" y="723"/>
                  </a:lnTo>
                  <a:lnTo>
                    <a:pt x="1500" y="717"/>
                  </a:lnTo>
                  <a:lnTo>
                    <a:pt x="1493" y="711"/>
                  </a:lnTo>
                  <a:lnTo>
                    <a:pt x="1485" y="706"/>
                  </a:lnTo>
                  <a:lnTo>
                    <a:pt x="1469" y="696"/>
                  </a:lnTo>
                  <a:lnTo>
                    <a:pt x="1453" y="687"/>
                  </a:lnTo>
                  <a:lnTo>
                    <a:pt x="1435" y="679"/>
                  </a:lnTo>
                  <a:lnTo>
                    <a:pt x="1425" y="675"/>
                  </a:lnTo>
                  <a:lnTo>
                    <a:pt x="1415" y="672"/>
                  </a:lnTo>
                  <a:lnTo>
                    <a:pt x="1395" y="666"/>
                  </a:lnTo>
                  <a:lnTo>
                    <a:pt x="1375" y="662"/>
                  </a:lnTo>
                  <a:lnTo>
                    <a:pt x="1352" y="657"/>
                  </a:lnTo>
                  <a:lnTo>
                    <a:pt x="1341" y="656"/>
                  </a:lnTo>
                  <a:lnTo>
                    <a:pt x="1330" y="655"/>
                  </a:lnTo>
                  <a:lnTo>
                    <a:pt x="1305" y="654"/>
                  </a:lnTo>
                  <a:lnTo>
                    <a:pt x="1280" y="653"/>
                  </a:lnTo>
                  <a:lnTo>
                    <a:pt x="1255" y="654"/>
                  </a:lnTo>
                  <a:lnTo>
                    <a:pt x="1243" y="654"/>
                  </a:lnTo>
                  <a:lnTo>
                    <a:pt x="1231" y="655"/>
                  </a:lnTo>
                  <a:lnTo>
                    <a:pt x="1219" y="656"/>
                  </a:lnTo>
                  <a:lnTo>
                    <a:pt x="1208" y="657"/>
                  </a:lnTo>
                  <a:lnTo>
                    <a:pt x="1186" y="662"/>
                  </a:lnTo>
                  <a:lnTo>
                    <a:pt x="1165" y="666"/>
                  </a:lnTo>
                  <a:lnTo>
                    <a:pt x="1154" y="669"/>
                  </a:lnTo>
                  <a:lnTo>
                    <a:pt x="1145" y="672"/>
                  </a:lnTo>
                  <a:lnTo>
                    <a:pt x="1126" y="679"/>
                  </a:lnTo>
                  <a:lnTo>
                    <a:pt x="1108" y="687"/>
                  </a:lnTo>
                  <a:lnTo>
                    <a:pt x="1091" y="696"/>
                  </a:lnTo>
                  <a:lnTo>
                    <a:pt x="1082" y="700"/>
                  </a:lnTo>
                  <a:lnTo>
                    <a:pt x="1074" y="706"/>
                  </a:lnTo>
                  <a:lnTo>
                    <a:pt x="1060" y="717"/>
                  </a:lnTo>
                  <a:lnTo>
                    <a:pt x="1046" y="729"/>
                  </a:lnTo>
                  <a:lnTo>
                    <a:pt x="1033" y="742"/>
                  </a:lnTo>
                  <a:lnTo>
                    <a:pt x="1026" y="748"/>
                  </a:lnTo>
                  <a:lnTo>
                    <a:pt x="1020" y="756"/>
                  </a:lnTo>
                  <a:lnTo>
                    <a:pt x="1015" y="764"/>
                  </a:lnTo>
                  <a:lnTo>
                    <a:pt x="1009" y="772"/>
                  </a:lnTo>
                  <a:lnTo>
                    <a:pt x="1000" y="788"/>
                  </a:lnTo>
                  <a:lnTo>
                    <a:pt x="990" y="806"/>
                  </a:lnTo>
                  <a:lnTo>
                    <a:pt x="985" y="815"/>
                  </a:lnTo>
                  <a:lnTo>
                    <a:pt x="982" y="824"/>
                  </a:lnTo>
                  <a:lnTo>
                    <a:pt x="974" y="844"/>
                  </a:lnTo>
                  <a:lnTo>
                    <a:pt x="966" y="865"/>
                  </a:lnTo>
                  <a:lnTo>
                    <a:pt x="959" y="888"/>
                  </a:lnTo>
                  <a:lnTo>
                    <a:pt x="953" y="911"/>
                  </a:lnTo>
                  <a:lnTo>
                    <a:pt x="947" y="936"/>
                  </a:lnTo>
                  <a:lnTo>
                    <a:pt x="942" y="963"/>
                  </a:lnTo>
                  <a:lnTo>
                    <a:pt x="938" y="990"/>
                  </a:lnTo>
                  <a:lnTo>
                    <a:pt x="933" y="1019"/>
                  </a:lnTo>
                  <a:lnTo>
                    <a:pt x="930" y="1048"/>
                  </a:lnTo>
                  <a:lnTo>
                    <a:pt x="928" y="1080"/>
                  </a:lnTo>
                  <a:lnTo>
                    <a:pt x="926" y="1112"/>
                  </a:lnTo>
                  <a:lnTo>
                    <a:pt x="924" y="1146"/>
                  </a:lnTo>
                  <a:lnTo>
                    <a:pt x="923" y="1182"/>
                  </a:lnTo>
                  <a:lnTo>
                    <a:pt x="923" y="1218"/>
                  </a:lnTo>
                  <a:lnTo>
                    <a:pt x="923" y="1254"/>
                  </a:lnTo>
                  <a:lnTo>
                    <a:pt x="924" y="1289"/>
                  </a:lnTo>
                  <a:lnTo>
                    <a:pt x="926" y="1323"/>
                  </a:lnTo>
                  <a:lnTo>
                    <a:pt x="928" y="1355"/>
                  </a:lnTo>
                  <a:lnTo>
                    <a:pt x="930" y="1387"/>
                  </a:lnTo>
                  <a:lnTo>
                    <a:pt x="933" y="1416"/>
                  </a:lnTo>
                  <a:lnTo>
                    <a:pt x="937" y="1444"/>
                  </a:lnTo>
                  <a:lnTo>
                    <a:pt x="941" y="1471"/>
                  </a:lnTo>
                  <a:lnTo>
                    <a:pt x="947" y="1497"/>
                  </a:lnTo>
                  <a:lnTo>
                    <a:pt x="953" y="1521"/>
                  </a:lnTo>
                  <a:lnTo>
                    <a:pt x="958" y="1545"/>
                  </a:lnTo>
                  <a:lnTo>
                    <a:pt x="962" y="1555"/>
                  </a:lnTo>
                  <a:lnTo>
                    <a:pt x="965" y="1566"/>
                  </a:lnTo>
                  <a:lnTo>
                    <a:pt x="972" y="1587"/>
                  </a:lnTo>
                  <a:lnTo>
                    <a:pt x="980" y="1606"/>
                  </a:lnTo>
                  <a:lnTo>
                    <a:pt x="989" y="1624"/>
                  </a:lnTo>
                  <a:lnTo>
                    <a:pt x="998" y="1641"/>
                  </a:lnTo>
                  <a:close/>
                  <a:moveTo>
                    <a:pt x="1280" y="1978"/>
                  </a:moveTo>
                  <a:lnTo>
                    <a:pt x="1259" y="1978"/>
                  </a:lnTo>
                  <a:lnTo>
                    <a:pt x="1239" y="1978"/>
                  </a:lnTo>
                  <a:lnTo>
                    <a:pt x="1218" y="1977"/>
                  </a:lnTo>
                  <a:lnTo>
                    <a:pt x="1198" y="1975"/>
                  </a:lnTo>
                  <a:lnTo>
                    <a:pt x="1179" y="1974"/>
                  </a:lnTo>
                  <a:lnTo>
                    <a:pt x="1160" y="1972"/>
                  </a:lnTo>
                  <a:lnTo>
                    <a:pt x="1142" y="1970"/>
                  </a:lnTo>
                  <a:lnTo>
                    <a:pt x="1124" y="1966"/>
                  </a:lnTo>
                  <a:lnTo>
                    <a:pt x="1106" y="1964"/>
                  </a:lnTo>
                  <a:lnTo>
                    <a:pt x="1088" y="1961"/>
                  </a:lnTo>
                  <a:lnTo>
                    <a:pt x="1071" y="1956"/>
                  </a:lnTo>
                  <a:lnTo>
                    <a:pt x="1054" y="1953"/>
                  </a:lnTo>
                  <a:lnTo>
                    <a:pt x="1038" y="1948"/>
                  </a:lnTo>
                  <a:lnTo>
                    <a:pt x="1022" y="1943"/>
                  </a:lnTo>
                  <a:lnTo>
                    <a:pt x="992" y="1933"/>
                  </a:lnTo>
                  <a:lnTo>
                    <a:pt x="963" y="1920"/>
                  </a:lnTo>
                  <a:lnTo>
                    <a:pt x="949" y="1914"/>
                  </a:lnTo>
                  <a:lnTo>
                    <a:pt x="936" y="1907"/>
                  </a:lnTo>
                  <a:lnTo>
                    <a:pt x="911" y="1892"/>
                  </a:lnTo>
                  <a:lnTo>
                    <a:pt x="899" y="1884"/>
                  </a:lnTo>
                  <a:lnTo>
                    <a:pt x="886" y="1875"/>
                  </a:lnTo>
                  <a:lnTo>
                    <a:pt x="875" y="1866"/>
                  </a:lnTo>
                  <a:lnTo>
                    <a:pt x="864" y="1857"/>
                  </a:lnTo>
                  <a:lnTo>
                    <a:pt x="853" y="1848"/>
                  </a:lnTo>
                  <a:lnTo>
                    <a:pt x="843" y="1838"/>
                  </a:lnTo>
                  <a:lnTo>
                    <a:pt x="833" y="1828"/>
                  </a:lnTo>
                  <a:lnTo>
                    <a:pt x="824" y="1818"/>
                  </a:lnTo>
                  <a:lnTo>
                    <a:pt x="815" y="1807"/>
                  </a:lnTo>
                  <a:lnTo>
                    <a:pt x="811" y="1801"/>
                  </a:lnTo>
                  <a:lnTo>
                    <a:pt x="806" y="1796"/>
                  </a:lnTo>
                  <a:lnTo>
                    <a:pt x="798" y="1784"/>
                  </a:lnTo>
                  <a:lnTo>
                    <a:pt x="790" y="1772"/>
                  </a:lnTo>
                  <a:lnTo>
                    <a:pt x="783" y="1760"/>
                  </a:lnTo>
                  <a:lnTo>
                    <a:pt x="776" y="1747"/>
                  </a:lnTo>
                  <a:lnTo>
                    <a:pt x="761" y="1720"/>
                  </a:lnTo>
                  <a:lnTo>
                    <a:pt x="754" y="1706"/>
                  </a:lnTo>
                  <a:lnTo>
                    <a:pt x="748" y="1691"/>
                  </a:lnTo>
                  <a:lnTo>
                    <a:pt x="736" y="1661"/>
                  </a:lnTo>
                  <a:lnTo>
                    <a:pt x="731" y="1645"/>
                  </a:lnTo>
                  <a:lnTo>
                    <a:pt x="725" y="1629"/>
                  </a:lnTo>
                  <a:lnTo>
                    <a:pt x="715" y="1596"/>
                  </a:lnTo>
                  <a:lnTo>
                    <a:pt x="706" y="1561"/>
                  </a:lnTo>
                  <a:lnTo>
                    <a:pt x="698" y="1524"/>
                  </a:lnTo>
                  <a:lnTo>
                    <a:pt x="695" y="1505"/>
                  </a:lnTo>
                  <a:lnTo>
                    <a:pt x="691" y="1484"/>
                  </a:lnTo>
                  <a:lnTo>
                    <a:pt x="686" y="1445"/>
                  </a:lnTo>
                  <a:lnTo>
                    <a:pt x="681" y="1402"/>
                  </a:lnTo>
                  <a:lnTo>
                    <a:pt x="678" y="1360"/>
                  </a:lnTo>
                  <a:lnTo>
                    <a:pt x="676" y="1337"/>
                  </a:lnTo>
                  <a:lnTo>
                    <a:pt x="674" y="1315"/>
                  </a:lnTo>
                  <a:lnTo>
                    <a:pt x="673" y="1267"/>
                  </a:lnTo>
                  <a:lnTo>
                    <a:pt x="673" y="1219"/>
                  </a:lnTo>
                  <a:lnTo>
                    <a:pt x="673" y="1171"/>
                  </a:lnTo>
                  <a:lnTo>
                    <a:pt x="674" y="1147"/>
                  </a:lnTo>
                  <a:lnTo>
                    <a:pt x="674" y="1124"/>
                  </a:lnTo>
                  <a:lnTo>
                    <a:pt x="678" y="1079"/>
                  </a:lnTo>
                  <a:lnTo>
                    <a:pt x="681" y="1035"/>
                  </a:lnTo>
                  <a:lnTo>
                    <a:pt x="686" y="992"/>
                  </a:lnTo>
                  <a:lnTo>
                    <a:pt x="689" y="972"/>
                  </a:lnTo>
                  <a:lnTo>
                    <a:pt x="692" y="952"/>
                  </a:lnTo>
                  <a:lnTo>
                    <a:pt x="699" y="912"/>
                  </a:lnTo>
                  <a:lnTo>
                    <a:pt x="707" y="875"/>
                  </a:lnTo>
                  <a:lnTo>
                    <a:pt x="716" y="839"/>
                  </a:lnTo>
                  <a:lnTo>
                    <a:pt x="721" y="823"/>
                  </a:lnTo>
                  <a:lnTo>
                    <a:pt x="726" y="806"/>
                  </a:lnTo>
                  <a:lnTo>
                    <a:pt x="738" y="773"/>
                  </a:lnTo>
                  <a:lnTo>
                    <a:pt x="743" y="757"/>
                  </a:lnTo>
                  <a:lnTo>
                    <a:pt x="750" y="742"/>
                  </a:lnTo>
                  <a:lnTo>
                    <a:pt x="762" y="712"/>
                  </a:lnTo>
                  <a:lnTo>
                    <a:pt x="770" y="698"/>
                  </a:lnTo>
                  <a:lnTo>
                    <a:pt x="777" y="684"/>
                  </a:lnTo>
                  <a:lnTo>
                    <a:pt x="793" y="658"/>
                  </a:lnTo>
                  <a:lnTo>
                    <a:pt x="801" y="646"/>
                  </a:lnTo>
                  <a:lnTo>
                    <a:pt x="808" y="634"/>
                  </a:lnTo>
                  <a:lnTo>
                    <a:pt x="817" y="621"/>
                  </a:lnTo>
                  <a:lnTo>
                    <a:pt x="826" y="610"/>
                  </a:lnTo>
                  <a:lnTo>
                    <a:pt x="837" y="599"/>
                  </a:lnTo>
                  <a:lnTo>
                    <a:pt x="846" y="589"/>
                  </a:lnTo>
                  <a:lnTo>
                    <a:pt x="856" y="579"/>
                  </a:lnTo>
                  <a:lnTo>
                    <a:pt x="867" y="569"/>
                  </a:lnTo>
                  <a:lnTo>
                    <a:pt x="878" y="558"/>
                  </a:lnTo>
                  <a:lnTo>
                    <a:pt x="890" y="549"/>
                  </a:lnTo>
                  <a:lnTo>
                    <a:pt x="901" y="542"/>
                  </a:lnTo>
                  <a:lnTo>
                    <a:pt x="913" y="533"/>
                  </a:lnTo>
                  <a:lnTo>
                    <a:pt x="939" y="517"/>
                  </a:lnTo>
                  <a:lnTo>
                    <a:pt x="953" y="510"/>
                  </a:lnTo>
                  <a:lnTo>
                    <a:pt x="966" y="502"/>
                  </a:lnTo>
                  <a:lnTo>
                    <a:pt x="981" y="497"/>
                  </a:lnTo>
                  <a:lnTo>
                    <a:pt x="994" y="490"/>
                  </a:lnTo>
                  <a:lnTo>
                    <a:pt x="1025" y="479"/>
                  </a:lnTo>
                  <a:lnTo>
                    <a:pt x="1057" y="470"/>
                  </a:lnTo>
                  <a:lnTo>
                    <a:pt x="1073" y="465"/>
                  </a:lnTo>
                  <a:lnTo>
                    <a:pt x="1090" y="461"/>
                  </a:lnTo>
                  <a:lnTo>
                    <a:pt x="1107" y="457"/>
                  </a:lnTo>
                  <a:lnTo>
                    <a:pt x="1125" y="454"/>
                  </a:lnTo>
                  <a:lnTo>
                    <a:pt x="1162" y="449"/>
                  </a:lnTo>
                  <a:lnTo>
                    <a:pt x="1180" y="447"/>
                  </a:lnTo>
                  <a:lnTo>
                    <a:pt x="1199" y="445"/>
                  </a:lnTo>
                  <a:lnTo>
                    <a:pt x="1219" y="444"/>
                  </a:lnTo>
                  <a:lnTo>
                    <a:pt x="1239" y="443"/>
                  </a:lnTo>
                  <a:lnTo>
                    <a:pt x="1260" y="443"/>
                  </a:lnTo>
                  <a:lnTo>
                    <a:pt x="1280" y="443"/>
                  </a:lnTo>
                  <a:lnTo>
                    <a:pt x="1301" y="443"/>
                  </a:lnTo>
                  <a:lnTo>
                    <a:pt x="1321" y="443"/>
                  </a:lnTo>
                  <a:lnTo>
                    <a:pt x="1341" y="444"/>
                  </a:lnTo>
                  <a:lnTo>
                    <a:pt x="1361" y="445"/>
                  </a:lnTo>
                  <a:lnTo>
                    <a:pt x="1398" y="449"/>
                  </a:lnTo>
                  <a:lnTo>
                    <a:pt x="1418" y="452"/>
                  </a:lnTo>
                  <a:lnTo>
                    <a:pt x="1436" y="454"/>
                  </a:lnTo>
                  <a:lnTo>
                    <a:pt x="1453" y="457"/>
                  </a:lnTo>
                  <a:lnTo>
                    <a:pt x="1471" y="461"/>
                  </a:lnTo>
                  <a:lnTo>
                    <a:pt x="1503" y="469"/>
                  </a:lnTo>
                  <a:lnTo>
                    <a:pt x="1535" y="479"/>
                  </a:lnTo>
                  <a:lnTo>
                    <a:pt x="1550" y="484"/>
                  </a:lnTo>
                  <a:lnTo>
                    <a:pt x="1565" y="490"/>
                  </a:lnTo>
                  <a:lnTo>
                    <a:pt x="1580" y="496"/>
                  </a:lnTo>
                  <a:lnTo>
                    <a:pt x="1594" y="502"/>
                  </a:lnTo>
                  <a:lnTo>
                    <a:pt x="1621" y="517"/>
                  </a:lnTo>
                  <a:lnTo>
                    <a:pt x="1634" y="524"/>
                  </a:lnTo>
                  <a:lnTo>
                    <a:pt x="1646" y="533"/>
                  </a:lnTo>
                  <a:lnTo>
                    <a:pt x="1659" y="540"/>
                  </a:lnTo>
                  <a:lnTo>
                    <a:pt x="1670" y="549"/>
                  </a:lnTo>
                  <a:lnTo>
                    <a:pt x="1682" y="558"/>
                  </a:lnTo>
                  <a:lnTo>
                    <a:pt x="1692" y="567"/>
                  </a:lnTo>
                  <a:lnTo>
                    <a:pt x="1704" y="578"/>
                  </a:lnTo>
                  <a:lnTo>
                    <a:pt x="1714" y="588"/>
                  </a:lnTo>
                  <a:lnTo>
                    <a:pt x="1723" y="599"/>
                  </a:lnTo>
                  <a:lnTo>
                    <a:pt x="1733" y="609"/>
                  </a:lnTo>
                  <a:lnTo>
                    <a:pt x="1742" y="620"/>
                  </a:lnTo>
                  <a:lnTo>
                    <a:pt x="1751" y="633"/>
                  </a:lnTo>
                  <a:lnTo>
                    <a:pt x="1767" y="657"/>
                  </a:lnTo>
                  <a:lnTo>
                    <a:pt x="1775" y="670"/>
                  </a:lnTo>
                  <a:lnTo>
                    <a:pt x="1782" y="683"/>
                  </a:lnTo>
                  <a:lnTo>
                    <a:pt x="1796" y="711"/>
                  </a:lnTo>
                  <a:lnTo>
                    <a:pt x="1809" y="740"/>
                  </a:lnTo>
                  <a:lnTo>
                    <a:pt x="1822" y="771"/>
                  </a:lnTo>
                  <a:lnTo>
                    <a:pt x="1827" y="788"/>
                  </a:lnTo>
                  <a:lnTo>
                    <a:pt x="1833" y="803"/>
                  </a:lnTo>
                  <a:lnTo>
                    <a:pt x="1842" y="838"/>
                  </a:lnTo>
                  <a:lnTo>
                    <a:pt x="1851" y="874"/>
                  </a:lnTo>
                  <a:lnTo>
                    <a:pt x="1859" y="911"/>
                  </a:lnTo>
                  <a:lnTo>
                    <a:pt x="1864" y="930"/>
                  </a:lnTo>
                  <a:lnTo>
                    <a:pt x="1867" y="951"/>
                  </a:lnTo>
                  <a:lnTo>
                    <a:pt x="1873" y="991"/>
                  </a:lnTo>
                  <a:lnTo>
                    <a:pt x="1877" y="1033"/>
                  </a:lnTo>
                  <a:lnTo>
                    <a:pt x="1880" y="1076"/>
                  </a:lnTo>
                  <a:lnTo>
                    <a:pt x="1882" y="1099"/>
                  </a:lnTo>
                  <a:lnTo>
                    <a:pt x="1884" y="1123"/>
                  </a:lnTo>
                  <a:lnTo>
                    <a:pt x="1885" y="1170"/>
                  </a:lnTo>
                  <a:lnTo>
                    <a:pt x="1885" y="1218"/>
                  </a:lnTo>
                  <a:lnTo>
                    <a:pt x="1885" y="1250"/>
                  </a:lnTo>
                  <a:lnTo>
                    <a:pt x="1885" y="1281"/>
                  </a:lnTo>
                  <a:lnTo>
                    <a:pt x="1884" y="1312"/>
                  </a:lnTo>
                  <a:lnTo>
                    <a:pt x="1882" y="1342"/>
                  </a:lnTo>
                  <a:lnTo>
                    <a:pt x="1880" y="1371"/>
                  </a:lnTo>
                  <a:lnTo>
                    <a:pt x="1877" y="1399"/>
                  </a:lnTo>
                  <a:lnTo>
                    <a:pt x="1875" y="1427"/>
                  </a:lnTo>
                  <a:lnTo>
                    <a:pt x="1874" y="1441"/>
                  </a:lnTo>
                  <a:lnTo>
                    <a:pt x="1871" y="1454"/>
                  </a:lnTo>
                  <a:lnTo>
                    <a:pt x="1868" y="1480"/>
                  </a:lnTo>
                  <a:lnTo>
                    <a:pt x="1864" y="1505"/>
                  </a:lnTo>
                  <a:lnTo>
                    <a:pt x="1859" y="1529"/>
                  </a:lnTo>
                  <a:lnTo>
                    <a:pt x="1854" y="1553"/>
                  </a:lnTo>
                  <a:lnTo>
                    <a:pt x="1849" y="1575"/>
                  </a:lnTo>
                  <a:lnTo>
                    <a:pt x="1843" y="1598"/>
                  </a:lnTo>
                  <a:lnTo>
                    <a:pt x="1836" y="1619"/>
                  </a:lnTo>
                  <a:lnTo>
                    <a:pt x="1830" y="1639"/>
                  </a:lnTo>
                  <a:lnTo>
                    <a:pt x="1823" y="1659"/>
                  </a:lnTo>
                  <a:lnTo>
                    <a:pt x="1815" y="1679"/>
                  </a:lnTo>
                  <a:lnTo>
                    <a:pt x="1811" y="1688"/>
                  </a:lnTo>
                  <a:lnTo>
                    <a:pt x="1806" y="1697"/>
                  </a:lnTo>
                  <a:lnTo>
                    <a:pt x="1798" y="1715"/>
                  </a:lnTo>
                  <a:lnTo>
                    <a:pt x="1788" y="1733"/>
                  </a:lnTo>
                  <a:lnTo>
                    <a:pt x="1778" y="1750"/>
                  </a:lnTo>
                  <a:lnTo>
                    <a:pt x="1768" y="1765"/>
                  </a:lnTo>
                  <a:lnTo>
                    <a:pt x="1757" y="1781"/>
                  </a:lnTo>
                  <a:lnTo>
                    <a:pt x="1745" y="1796"/>
                  </a:lnTo>
                  <a:lnTo>
                    <a:pt x="1733" y="1810"/>
                  </a:lnTo>
                  <a:lnTo>
                    <a:pt x="1721" y="1825"/>
                  </a:lnTo>
                  <a:lnTo>
                    <a:pt x="1707" y="1837"/>
                  </a:lnTo>
                  <a:lnTo>
                    <a:pt x="1693" y="1851"/>
                  </a:lnTo>
                  <a:lnTo>
                    <a:pt x="1679" y="1862"/>
                  </a:lnTo>
                  <a:lnTo>
                    <a:pt x="1663" y="1874"/>
                  </a:lnTo>
                  <a:lnTo>
                    <a:pt x="1648" y="1884"/>
                  </a:lnTo>
                  <a:lnTo>
                    <a:pt x="1831" y="2178"/>
                  </a:lnTo>
                  <a:lnTo>
                    <a:pt x="1607" y="2282"/>
                  </a:lnTo>
                  <a:lnTo>
                    <a:pt x="1413" y="1965"/>
                  </a:lnTo>
                  <a:lnTo>
                    <a:pt x="1402" y="1969"/>
                  </a:lnTo>
                  <a:lnTo>
                    <a:pt x="1396" y="1970"/>
                  </a:lnTo>
                  <a:lnTo>
                    <a:pt x="1389" y="1971"/>
                  </a:lnTo>
                  <a:lnTo>
                    <a:pt x="1375" y="1973"/>
                  </a:lnTo>
                  <a:lnTo>
                    <a:pt x="1359" y="1975"/>
                  </a:lnTo>
                  <a:lnTo>
                    <a:pt x="1342" y="1977"/>
                  </a:lnTo>
                  <a:lnTo>
                    <a:pt x="1323" y="1978"/>
                  </a:lnTo>
                  <a:lnTo>
                    <a:pt x="1303" y="1978"/>
                  </a:lnTo>
                  <a:lnTo>
                    <a:pt x="1280" y="1978"/>
                  </a:lnTo>
                  <a:close/>
                  <a:moveTo>
                    <a:pt x="3107" y="0"/>
                  </a:moveTo>
                  <a:lnTo>
                    <a:pt x="2987" y="0"/>
                  </a:lnTo>
                  <a:lnTo>
                    <a:pt x="2359" y="0"/>
                  </a:lnTo>
                  <a:lnTo>
                    <a:pt x="1732" y="0"/>
                  </a:lnTo>
                  <a:lnTo>
                    <a:pt x="1103" y="0"/>
                  </a:lnTo>
                  <a:lnTo>
                    <a:pt x="476" y="0"/>
                  </a:lnTo>
                  <a:lnTo>
                    <a:pt x="0" y="475"/>
                  </a:lnTo>
                  <a:lnTo>
                    <a:pt x="0" y="1271"/>
                  </a:lnTo>
                  <a:lnTo>
                    <a:pt x="0" y="2066"/>
                  </a:lnTo>
                  <a:lnTo>
                    <a:pt x="0" y="2197"/>
                  </a:lnTo>
                  <a:lnTo>
                    <a:pt x="0" y="2526"/>
                  </a:lnTo>
                  <a:lnTo>
                    <a:pt x="330" y="2526"/>
                  </a:lnTo>
                  <a:lnTo>
                    <a:pt x="450" y="2526"/>
                  </a:lnTo>
                  <a:lnTo>
                    <a:pt x="1078" y="2526"/>
                  </a:lnTo>
                  <a:lnTo>
                    <a:pt x="1706" y="2526"/>
                  </a:lnTo>
                  <a:lnTo>
                    <a:pt x="2333" y="2526"/>
                  </a:lnTo>
                  <a:lnTo>
                    <a:pt x="2961" y="2526"/>
                  </a:lnTo>
                  <a:lnTo>
                    <a:pt x="3438" y="2051"/>
                  </a:lnTo>
                  <a:lnTo>
                    <a:pt x="3438" y="1255"/>
                  </a:lnTo>
                  <a:lnTo>
                    <a:pt x="3438" y="460"/>
                  </a:lnTo>
                  <a:lnTo>
                    <a:pt x="3438" y="329"/>
                  </a:lnTo>
                  <a:lnTo>
                    <a:pt x="3438" y="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6680F6-7848-419B-870A-118551B8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D56EB-9AD8-48D7-84B0-1A78B762FDFF}" type="datetime3">
              <a:rPr lang="en-US" smtClean="0"/>
              <a:pPr/>
              <a:t>21 April 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A5F4F5C-6163-48C0-9E87-7A7B69421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3" y="6381328"/>
            <a:ext cx="8136632" cy="143297"/>
          </a:xfrm>
        </p:spPr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38AE0C4-674F-4739-80DC-6E9D1B79C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498028"/>
      </p:ext>
    </p:extLst>
  </p:cSld>
  <p:clrMapOvr>
    <a:masterClrMapping/>
  </p:clrMapOvr>
  <p:transition spd="med"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2"/>
          <p:cNvSpPr>
            <a:spLocks noGrp="1"/>
          </p:cNvSpPr>
          <p:nvPr>
            <p:ph type="media" sz="quarter" idx="13"/>
          </p:nvPr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79425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2191998" y="6858000"/>
                </a:lnTo>
                <a:lnTo>
                  <a:pt x="12191998" y="6378574"/>
                </a:lnTo>
                <a:lnTo>
                  <a:pt x="11712573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1237559016"/>
      </p:ext>
    </p:extLst>
  </p:cSld>
  <p:clrMapOvr>
    <a:masterClrMapping/>
  </p:clrMapOvr>
  <p:transition spd="med"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ighlight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844673"/>
          </a:xfrm>
          <a:custGeom>
            <a:avLst/>
            <a:gdLst/>
            <a:ahLst/>
            <a:cxnLst/>
            <a:rect l="l" t="t" r="r" b="b"/>
            <a:pathLst>
              <a:path w="12192000" h="1844673">
                <a:moveTo>
                  <a:pt x="0" y="0"/>
                </a:moveTo>
                <a:lnTo>
                  <a:pt x="12192000" y="0"/>
                </a:lnTo>
                <a:lnTo>
                  <a:pt x="12192000" y="1412775"/>
                </a:lnTo>
                <a:lnTo>
                  <a:pt x="12192000" y="1412776"/>
                </a:lnTo>
                <a:lnTo>
                  <a:pt x="12191969" y="1412776"/>
                </a:lnTo>
                <a:lnTo>
                  <a:pt x="0" y="1844673"/>
                </a:lnTo>
                <a:lnTo>
                  <a:pt x="0" y="1412776"/>
                </a:lnTo>
                <a:lnTo>
                  <a:pt x="0" y="141277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41EE7EF2-4523-4BEE-A7B1-C63194E17AF0}" type="datetime3">
              <a:rPr lang="en-US" smtClean="0"/>
              <a:pPr/>
              <a:t>21 April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913" y="6381328"/>
            <a:ext cx="8136632" cy="143297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734450"/>
            <a:ext cx="4079873" cy="5123550"/>
          </a:xfrm>
          <a:custGeom>
            <a:avLst/>
            <a:gdLst/>
            <a:ahLst/>
            <a:cxnLst/>
            <a:rect l="l" t="t" r="r" b="b"/>
            <a:pathLst>
              <a:path w="4079873" h="5123550">
                <a:moveTo>
                  <a:pt x="3111462" y="0"/>
                </a:moveTo>
                <a:lnTo>
                  <a:pt x="4079873" y="5123550"/>
                </a:lnTo>
                <a:lnTo>
                  <a:pt x="2783632" y="5123550"/>
                </a:lnTo>
                <a:lnTo>
                  <a:pt x="2783630" y="5123550"/>
                </a:lnTo>
                <a:lnTo>
                  <a:pt x="0" y="5123550"/>
                </a:lnTo>
                <a:lnTo>
                  <a:pt x="0" y="11022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6" name="Content Placeholder 2"/>
          <p:cNvSpPr>
            <a:spLocks noGrp="1"/>
          </p:cNvSpPr>
          <p:nvPr>
            <p:ph sz="half" idx="13"/>
          </p:nvPr>
        </p:nvSpPr>
        <p:spPr>
          <a:xfrm>
            <a:off x="4079875" y="2205038"/>
            <a:ext cx="7561263" cy="38162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550863" y="2205038"/>
            <a:ext cx="2520801" cy="3960812"/>
          </a:xfrm>
        </p:spPr>
        <p:txBody>
          <a:bodyPr/>
          <a:lstStyle>
            <a:lvl1pPr marL="0" indent="0">
              <a:buFontTx/>
              <a:buNone/>
              <a:defRPr sz="3600" b="1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400">
                <a:solidFill>
                  <a:schemeClr val="bg1"/>
                </a:solidFill>
              </a:defRPr>
            </a:lvl2pPr>
            <a:lvl3pPr marL="182563" indent="-182563"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grpSp>
        <p:nvGrpSpPr>
          <p:cNvPr id="22" name="Group 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51163" y="6165850"/>
            <a:ext cx="489975" cy="360040"/>
            <a:chOff x="11151163" y="6165850"/>
            <a:chExt cx="489975" cy="360040"/>
          </a:xfrm>
        </p:grpSpPr>
        <p:sp>
          <p:nvSpPr>
            <p:cNvPr id="21" name="Snip Diagonal Corner Rectangle 20"/>
            <p:cNvSpPr/>
            <p:nvPr userDrawn="1"/>
          </p:nvSpPr>
          <p:spPr>
            <a:xfrm>
              <a:off x="11151538" y="6165850"/>
              <a:ext cx="489600" cy="360040"/>
            </a:xfrm>
            <a:prstGeom prst="snip2DiagRect">
              <a:avLst>
                <a:gd name="adj1" fmla="val 1960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9" name="Freeform 6"/>
            <p:cNvSpPr>
              <a:spLocks noChangeAspect="1" noEditPoints="1"/>
            </p:cNvSpPr>
            <p:nvPr userDrawn="1"/>
          </p:nvSpPr>
          <p:spPr bwMode="auto">
            <a:xfrm>
              <a:off x="11151163" y="6165850"/>
              <a:ext cx="489975" cy="360000"/>
            </a:xfrm>
            <a:custGeom>
              <a:avLst/>
              <a:gdLst>
                <a:gd name="T0" fmla="*/ 2431 w 3438"/>
                <a:gd name="T1" fmla="*/ 1652 h 2526"/>
                <a:gd name="T2" fmla="*/ 2460 w 3438"/>
                <a:gd name="T3" fmla="*/ 1720 h 2526"/>
                <a:gd name="T4" fmla="*/ 2533 w 3438"/>
                <a:gd name="T5" fmla="*/ 1741 h 2526"/>
                <a:gd name="T6" fmla="*/ 2577 w 3438"/>
                <a:gd name="T7" fmla="*/ 1947 h 2526"/>
                <a:gd name="T8" fmla="*/ 2406 w 3438"/>
                <a:gd name="T9" fmla="*/ 1943 h 2526"/>
                <a:gd name="T10" fmla="*/ 2298 w 3438"/>
                <a:gd name="T11" fmla="*/ 1903 h 2526"/>
                <a:gd name="T12" fmla="*/ 2226 w 3438"/>
                <a:gd name="T13" fmla="*/ 1815 h 2526"/>
                <a:gd name="T14" fmla="*/ 2192 w 3438"/>
                <a:gd name="T15" fmla="*/ 1655 h 2526"/>
                <a:gd name="T16" fmla="*/ 2188 w 3438"/>
                <a:gd name="T17" fmla="*/ 842 h 2526"/>
                <a:gd name="T18" fmla="*/ 1012 w 3438"/>
                <a:gd name="T19" fmla="*/ 1663 h 2526"/>
                <a:gd name="T20" fmla="*/ 1105 w 3438"/>
                <a:gd name="T21" fmla="*/ 1736 h 2526"/>
                <a:gd name="T22" fmla="*/ 1218 w 3438"/>
                <a:gd name="T23" fmla="*/ 1764 h 2526"/>
                <a:gd name="T24" fmla="*/ 1376 w 3438"/>
                <a:gd name="T25" fmla="*/ 1760 h 2526"/>
                <a:gd name="T26" fmla="*/ 1481 w 3438"/>
                <a:gd name="T27" fmla="*/ 1724 h 2526"/>
                <a:gd name="T28" fmla="*/ 1553 w 3438"/>
                <a:gd name="T29" fmla="*/ 1657 h 2526"/>
                <a:gd name="T30" fmla="*/ 1603 w 3438"/>
                <a:gd name="T31" fmla="*/ 1536 h 2526"/>
                <a:gd name="T32" fmla="*/ 1633 w 3438"/>
                <a:gd name="T33" fmla="*/ 1326 h 2526"/>
                <a:gd name="T34" fmla="*/ 1628 w 3438"/>
                <a:gd name="T35" fmla="*/ 1050 h 2526"/>
                <a:gd name="T36" fmla="*/ 1585 w 3438"/>
                <a:gd name="T37" fmla="*/ 844 h 2526"/>
                <a:gd name="T38" fmla="*/ 1514 w 3438"/>
                <a:gd name="T39" fmla="*/ 729 h 2526"/>
                <a:gd name="T40" fmla="*/ 1425 w 3438"/>
                <a:gd name="T41" fmla="*/ 675 h 2526"/>
                <a:gd name="T42" fmla="*/ 1280 w 3438"/>
                <a:gd name="T43" fmla="*/ 653 h 2526"/>
                <a:gd name="T44" fmla="*/ 1154 w 3438"/>
                <a:gd name="T45" fmla="*/ 669 h 2526"/>
                <a:gd name="T46" fmla="*/ 1046 w 3438"/>
                <a:gd name="T47" fmla="*/ 729 h 2526"/>
                <a:gd name="T48" fmla="*/ 985 w 3438"/>
                <a:gd name="T49" fmla="*/ 815 h 2526"/>
                <a:gd name="T50" fmla="*/ 938 w 3438"/>
                <a:gd name="T51" fmla="*/ 990 h 2526"/>
                <a:gd name="T52" fmla="*/ 923 w 3438"/>
                <a:gd name="T53" fmla="*/ 1254 h 2526"/>
                <a:gd name="T54" fmla="*/ 947 w 3438"/>
                <a:gd name="T55" fmla="*/ 1497 h 2526"/>
                <a:gd name="T56" fmla="*/ 998 w 3438"/>
                <a:gd name="T57" fmla="*/ 1641 h 2526"/>
                <a:gd name="T58" fmla="*/ 1142 w 3438"/>
                <a:gd name="T59" fmla="*/ 1970 h 2526"/>
                <a:gd name="T60" fmla="*/ 992 w 3438"/>
                <a:gd name="T61" fmla="*/ 1933 h 2526"/>
                <a:gd name="T62" fmla="*/ 864 w 3438"/>
                <a:gd name="T63" fmla="*/ 1857 h 2526"/>
                <a:gd name="T64" fmla="*/ 798 w 3438"/>
                <a:gd name="T65" fmla="*/ 1784 h 2526"/>
                <a:gd name="T66" fmla="*/ 731 w 3438"/>
                <a:gd name="T67" fmla="*/ 1645 h 2526"/>
                <a:gd name="T68" fmla="*/ 681 w 3438"/>
                <a:gd name="T69" fmla="*/ 1402 h 2526"/>
                <a:gd name="T70" fmla="*/ 674 w 3438"/>
                <a:gd name="T71" fmla="*/ 1124 h 2526"/>
                <a:gd name="T72" fmla="*/ 716 w 3438"/>
                <a:gd name="T73" fmla="*/ 839 h 2526"/>
                <a:gd name="T74" fmla="*/ 777 w 3438"/>
                <a:gd name="T75" fmla="*/ 684 h 2526"/>
                <a:gd name="T76" fmla="*/ 856 w 3438"/>
                <a:gd name="T77" fmla="*/ 579 h 2526"/>
                <a:gd name="T78" fmla="*/ 966 w 3438"/>
                <a:gd name="T79" fmla="*/ 502 h 2526"/>
                <a:gd name="T80" fmla="*/ 1125 w 3438"/>
                <a:gd name="T81" fmla="*/ 454 h 2526"/>
                <a:gd name="T82" fmla="*/ 1301 w 3438"/>
                <a:gd name="T83" fmla="*/ 443 h 2526"/>
                <a:gd name="T84" fmla="*/ 1471 w 3438"/>
                <a:gd name="T85" fmla="*/ 461 h 2526"/>
                <a:gd name="T86" fmla="*/ 1634 w 3438"/>
                <a:gd name="T87" fmla="*/ 524 h 2526"/>
                <a:gd name="T88" fmla="*/ 1723 w 3438"/>
                <a:gd name="T89" fmla="*/ 599 h 2526"/>
                <a:gd name="T90" fmla="*/ 1809 w 3438"/>
                <a:gd name="T91" fmla="*/ 740 h 2526"/>
                <a:gd name="T92" fmla="*/ 1867 w 3438"/>
                <a:gd name="T93" fmla="*/ 951 h 2526"/>
                <a:gd name="T94" fmla="*/ 1885 w 3438"/>
                <a:gd name="T95" fmla="*/ 1250 h 2526"/>
                <a:gd name="T96" fmla="*/ 1871 w 3438"/>
                <a:gd name="T97" fmla="*/ 1454 h 2526"/>
                <a:gd name="T98" fmla="*/ 1830 w 3438"/>
                <a:gd name="T99" fmla="*/ 1639 h 2526"/>
                <a:gd name="T100" fmla="*/ 1768 w 3438"/>
                <a:gd name="T101" fmla="*/ 1765 h 2526"/>
                <a:gd name="T102" fmla="*/ 1663 w 3438"/>
                <a:gd name="T103" fmla="*/ 1874 h 2526"/>
                <a:gd name="T104" fmla="*/ 1375 w 3438"/>
                <a:gd name="T105" fmla="*/ 1973 h 2526"/>
                <a:gd name="T106" fmla="*/ 2359 w 3438"/>
                <a:gd name="T107" fmla="*/ 0 h 2526"/>
                <a:gd name="T108" fmla="*/ 0 w 3438"/>
                <a:gd name="T109" fmla="*/ 2526 h 2526"/>
                <a:gd name="T110" fmla="*/ 3438 w 3438"/>
                <a:gd name="T111" fmla="*/ 1255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8" h="2526">
                  <a:moveTo>
                    <a:pt x="2724" y="1043"/>
                  </a:moveTo>
                  <a:lnTo>
                    <a:pt x="2423" y="1043"/>
                  </a:lnTo>
                  <a:lnTo>
                    <a:pt x="2423" y="1521"/>
                  </a:lnTo>
                  <a:lnTo>
                    <a:pt x="2423" y="1553"/>
                  </a:lnTo>
                  <a:lnTo>
                    <a:pt x="2424" y="1582"/>
                  </a:lnTo>
                  <a:lnTo>
                    <a:pt x="2425" y="1608"/>
                  </a:lnTo>
                  <a:lnTo>
                    <a:pt x="2428" y="1632"/>
                  </a:lnTo>
                  <a:lnTo>
                    <a:pt x="2431" y="1652"/>
                  </a:lnTo>
                  <a:lnTo>
                    <a:pt x="2434" y="1670"/>
                  </a:lnTo>
                  <a:lnTo>
                    <a:pt x="2438" y="1684"/>
                  </a:lnTo>
                  <a:lnTo>
                    <a:pt x="2442" y="1697"/>
                  </a:lnTo>
                  <a:lnTo>
                    <a:pt x="2446" y="1702"/>
                  </a:lnTo>
                  <a:lnTo>
                    <a:pt x="2449" y="1707"/>
                  </a:lnTo>
                  <a:lnTo>
                    <a:pt x="2452" y="1711"/>
                  </a:lnTo>
                  <a:lnTo>
                    <a:pt x="2456" y="1716"/>
                  </a:lnTo>
                  <a:lnTo>
                    <a:pt x="2460" y="1720"/>
                  </a:lnTo>
                  <a:lnTo>
                    <a:pt x="2466" y="1724"/>
                  </a:lnTo>
                  <a:lnTo>
                    <a:pt x="2477" y="1729"/>
                  </a:lnTo>
                  <a:lnTo>
                    <a:pt x="2491" y="1735"/>
                  </a:lnTo>
                  <a:lnTo>
                    <a:pt x="2499" y="1736"/>
                  </a:lnTo>
                  <a:lnTo>
                    <a:pt x="2506" y="1738"/>
                  </a:lnTo>
                  <a:lnTo>
                    <a:pt x="2514" y="1739"/>
                  </a:lnTo>
                  <a:lnTo>
                    <a:pt x="2523" y="1739"/>
                  </a:lnTo>
                  <a:lnTo>
                    <a:pt x="2533" y="1741"/>
                  </a:lnTo>
                  <a:lnTo>
                    <a:pt x="2542" y="1741"/>
                  </a:lnTo>
                  <a:lnTo>
                    <a:pt x="2722" y="1734"/>
                  </a:lnTo>
                  <a:lnTo>
                    <a:pt x="2732" y="1923"/>
                  </a:lnTo>
                  <a:lnTo>
                    <a:pt x="2697" y="1929"/>
                  </a:lnTo>
                  <a:lnTo>
                    <a:pt x="2664" y="1935"/>
                  </a:lnTo>
                  <a:lnTo>
                    <a:pt x="2633" y="1941"/>
                  </a:lnTo>
                  <a:lnTo>
                    <a:pt x="2603" y="1944"/>
                  </a:lnTo>
                  <a:lnTo>
                    <a:pt x="2577" y="1947"/>
                  </a:lnTo>
                  <a:lnTo>
                    <a:pt x="2553" y="1950"/>
                  </a:lnTo>
                  <a:lnTo>
                    <a:pt x="2530" y="1951"/>
                  </a:lnTo>
                  <a:lnTo>
                    <a:pt x="2510" y="1952"/>
                  </a:lnTo>
                  <a:lnTo>
                    <a:pt x="2487" y="1951"/>
                  </a:lnTo>
                  <a:lnTo>
                    <a:pt x="2466" y="1950"/>
                  </a:lnTo>
                  <a:lnTo>
                    <a:pt x="2445" y="1948"/>
                  </a:lnTo>
                  <a:lnTo>
                    <a:pt x="2425" y="1946"/>
                  </a:lnTo>
                  <a:lnTo>
                    <a:pt x="2406" y="1943"/>
                  </a:lnTo>
                  <a:lnTo>
                    <a:pt x="2388" y="1939"/>
                  </a:lnTo>
                  <a:lnTo>
                    <a:pt x="2370" y="1935"/>
                  </a:lnTo>
                  <a:lnTo>
                    <a:pt x="2362" y="1933"/>
                  </a:lnTo>
                  <a:lnTo>
                    <a:pt x="2354" y="1930"/>
                  </a:lnTo>
                  <a:lnTo>
                    <a:pt x="2339" y="1925"/>
                  </a:lnTo>
                  <a:lnTo>
                    <a:pt x="2324" y="1918"/>
                  </a:lnTo>
                  <a:lnTo>
                    <a:pt x="2311" y="1911"/>
                  </a:lnTo>
                  <a:lnTo>
                    <a:pt x="2298" y="1903"/>
                  </a:lnTo>
                  <a:lnTo>
                    <a:pt x="2286" y="1896"/>
                  </a:lnTo>
                  <a:lnTo>
                    <a:pt x="2276" y="1887"/>
                  </a:lnTo>
                  <a:lnTo>
                    <a:pt x="2265" y="1877"/>
                  </a:lnTo>
                  <a:lnTo>
                    <a:pt x="2256" y="1866"/>
                  </a:lnTo>
                  <a:lnTo>
                    <a:pt x="2249" y="1855"/>
                  </a:lnTo>
                  <a:lnTo>
                    <a:pt x="2241" y="1843"/>
                  </a:lnTo>
                  <a:lnTo>
                    <a:pt x="2233" y="1829"/>
                  </a:lnTo>
                  <a:lnTo>
                    <a:pt x="2226" y="1815"/>
                  </a:lnTo>
                  <a:lnTo>
                    <a:pt x="2220" y="1799"/>
                  </a:lnTo>
                  <a:lnTo>
                    <a:pt x="2215" y="1782"/>
                  </a:lnTo>
                  <a:lnTo>
                    <a:pt x="2209" y="1764"/>
                  </a:lnTo>
                  <a:lnTo>
                    <a:pt x="2205" y="1744"/>
                  </a:lnTo>
                  <a:lnTo>
                    <a:pt x="2201" y="1724"/>
                  </a:lnTo>
                  <a:lnTo>
                    <a:pt x="2198" y="1702"/>
                  </a:lnTo>
                  <a:lnTo>
                    <a:pt x="2195" y="1679"/>
                  </a:lnTo>
                  <a:lnTo>
                    <a:pt x="2192" y="1655"/>
                  </a:lnTo>
                  <a:lnTo>
                    <a:pt x="2190" y="1630"/>
                  </a:lnTo>
                  <a:lnTo>
                    <a:pt x="2189" y="1603"/>
                  </a:lnTo>
                  <a:lnTo>
                    <a:pt x="2188" y="1575"/>
                  </a:lnTo>
                  <a:lnTo>
                    <a:pt x="2188" y="1547"/>
                  </a:lnTo>
                  <a:lnTo>
                    <a:pt x="2188" y="1043"/>
                  </a:lnTo>
                  <a:lnTo>
                    <a:pt x="2021" y="1043"/>
                  </a:lnTo>
                  <a:lnTo>
                    <a:pt x="2021" y="842"/>
                  </a:lnTo>
                  <a:lnTo>
                    <a:pt x="2188" y="842"/>
                  </a:lnTo>
                  <a:lnTo>
                    <a:pt x="2188" y="526"/>
                  </a:lnTo>
                  <a:lnTo>
                    <a:pt x="2423" y="526"/>
                  </a:lnTo>
                  <a:lnTo>
                    <a:pt x="2423" y="842"/>
                  </a:lnTo>
                  <a:lnTo>
                    <a:pt x="2724" y="842"/>
                  </a:lnTo>
                  <a:lnTo>
                    <a:pt x="2724" y="1043"/>
                  </a:lnTo>
                  <a:close/>
                  <a:moveTo>
                    <a:pt x="998" y="1641"/>
                  </a:moveTo>
                  <a:lnTo>
                    <a:pt x="1007" y="1656"/>
                  </a:lnTo>
                  <a:lnTo>
                    <a:pt x="1012" y="1663"/>
                  </a:lnTo>
                  <a:lnTo>
                    <a:pt x="1018" y="1670"/>
                  </a:lnTo>
                  <a:lnTo>
                    <a:pt x="1029" y="1683"/>
                  </a:lnTo>
                  <a:lnTo>
                    <a:pt x="1043" y="1696"/>
                  </a:lnTo>
                  <a:lnTo>
                    <a:pt x="1056" y="1707"/>
                  </a:lnTo>
                  <a:lnTo>
                    <a:pt x="1072" y="1718"/>
                  </a:lnTo>
                  <a:lnTo>
                    <a:pt x="1088" y="1727"/>
                  </a:lnTo>
                  <a:lnTo>
                    <a:pt x="1097" y="1732"/>
                  </a:lnTo>
                  <a:lnTo>
                    <a:pt x="1105" y="1736"/>
                  </a:lnTo>
                  <a:lnTo>
                    <a:pt x="1123" y="1743"/>
                  </a:lnTo>
                  <a:lnTo>
                    <a:pt x="1143" y="1750"/>
                  </a:lnTo>
                  <a:lnTo>
                    <a:pt x="1153" y="1753"/>
                  </a:lnTo>
                  <a:lnTo>
                    <a:pt x="1163" y="1755"/>
                  </a:lnTo>
                  <a:lnTo>
                    <a:pt x="1185" y="1760"/>
                  </a:lnTo>
                  <a:lnTo>
                    <a:pt x="1195" y="1762"/>
                  </a:lnTo>
                  <a:lnTo>
                    <a:pt x="1207" y="1763"/>
                  </a:lnTo>
                  <a:lnTo>
                    <a:pt x="1218" y="1764"/>
                  </a:lnTo>
                  <a:lnTo>
                    <a:pt x="1230" y="1765"/>
                  </a:lnTo>
                  <a:lnTo>
                    <a:pt x="1254" y="1768"/>
                  </a:lnTo>
                  <a:lnTo>
                    <a:pt x="1280" y="1768"/>
                  </a:lnTo>
                  <a:lnTo>
                    <a:pt x="1306" y="1768"/>
                  </a:lnTo>
                  <a:lnTo>
                    <a:pt x="1330" y="1765"/>
                  </a:lnTo>
                  <a:lnTo>
                    <a:pt x="1342" y="1764"/>
                  </a:lnTo>
                  <a:lnTo>
                    <a:pt x="1353" y="1763"/>
                  </a:lnTo>
                  <a:lnTo>
                    <a:pt x="1376" y="1760"/>
                  </a:lnTo>
                  <a:lnTo>
                    <a:pt x="1397" y="1755"/>
                  </a:lnTo>
                  <a:lnTo>
                    <a:pt x="1418" y="1750"/>
                  </a:lnTo>
                  <a:lnTo>
                    <a:pt x="1428" y="1747"/>
                  </a:lnTo>
                  <a:lnTo>
                    <a:pt x="1437" y="1744"/>
                  </a:lnTo>
                  <a:lnTo>
                    <a:pt x="1455" y="1736"/>
                  </a:lnTo>
                  <a:lnTo>
                    <a:pt x="1464" y="1733"/>
                  </a:lnTo>
                  <a:lnTo>
                    <a:pt x="1473" y="1728"/>
                  </a:lnTo>
                  <a:lnTo>
                    <a:pt x="1481" y="1724"/>
                  </a:lnTo>
                  <a:lnTo>
                    <a:pt x="1489" y="1719"/>
                  </a:lnTo>
                  <a:lnTo>
                    <a:pt x="1503" y="1708"/>
                  </a:lnTo>
                  <a:lnTo>
                    <a:pt x="1510" y="1703"/>
                  </a:lnTo>
                  <a:lnTo>
                    <a:pt x="1517" y="1697"/>
                  </a:lnTo>
                  <a:lnTo>
                    <a:pt x="1530" y="1685"/>
                  </a:lnTo>
                  <a:lnTo>
                    <a:pt x="1536" y="1679"/>
                  </a:lnTo>
                  <a:lnTo>
                    <a:pt x="1541" y="1672"/>
                  </a:lnTo>
                  <a:lnTo>
                    <a:pt x="1553" y="1657"/>
                  </a:lnTo>
                  <a:lnTo>
                    <a:pt x="1562" y="1643"/>
                  </a:lnTo>
                  <a:lnTo>
                    <a:pt x="1571" y="1626"/>
                  </a:lnTo>
                  <a:lnTo>
                    <a:pt x="1579" y="1609"/>
                  </a:lnTo>
                  <a:lnTo>
                    <a:pt x="1583" y="1599"/>
                  </a:lnTo>
                  <a:lnTo>
                    <a:pt x="1587" y="1590"/>
                  </a:lnTo>
                  <a:lnTo>
                    <a:pt x="1594" y="1570"/>
                  </a:lnTo>
                  <a:lnTo>
                    <a:pt x="1600" y="1547"/>
                  </a:lnTo>
                  <a:lnTo>
                    <a:pt x="1603" y="1536"/>
                  </a:lnTo>
                  <a:lnTo>
                    <a:pt x="1607" y="1525"/>
                  </a:lnTo>
                  <a:lnTo>
                    <a:pt x="1612" y="1500"/>
                  </a:lnTo>
                  <a:lnTo>
                    <a:pt x="1617" y="1474"/>
                  </a:lnTo>
                  <a:lnTo>
                    <a:pt x="1621" y="1447"/>
                  </a:lnTo>
                  <a:lnTo>
                    <a:pt x="1625" y="1419"/>
                  </a:lnTo>
                  <a:lnTo>
                    <a:pt x="1628" y="1389"/>
                  </a:lnTo>
                  <a:lnTo>
                    <a:pt x="1630" y="1359"/>
                  </a:lnTo>
                  <a:lnTo>
                    <a:pt x="1633" y="1326"/>
                  </a:lnTo>
                  <a:lnTo>
                    <a:pt x="1634" y="1292"/>
                  </a:lnTo>
                  <a:lnTo>
                    <a:pt x="1635" y="1256"/>
                  </a:lnTo>
                  <a:lnTo>
                    <a:pt x="1635" y="1220"/>
                  </a:lnTo>
                  <a:lnTo>
                    <a:pt x="1635" y="1183"/>
                  </a:lnTo>
                  <a:lnTo>
                    <a:pt x="1634" y="1148"/>
                  </a:lnTo>
                  <a:lnTo>
                    <a:pt x="1633" y="1115"/>
                  </a:lnTo>
                  <a:lnTo>
                    <a:pt x="1630" y="1081"/>
                  </a:lnTo>
                  <a:lnTo>
                    <a:pt x="1628" y="1050"/>
                  </a:lnTo>
                  <a:lnTo>
                    <a:pt x="1625" y="1020"/>
                  </a:lnTo>
                  <a:lnTo>
                    <a:pt x="1620" y="991"/>
                  </a:lnTo>
                  <a:lnTo>
                    <a:pt x="1616" y="963"/>
                  </a:lnTo>
                  <a:lnTo>
                    <a:pt x="1611" y="937"/>
                  </a:lnTo>
                  <a:lnTo>
                    <a:pt x="1606" y="911"/>
                  </a:lnTo>
                  <a:lnTo>
                    <a:pt x="1600" y="888"/>
                  </a:lnTo>
                  <a:lnTo>
                    <a:pt x="1593" y="865"/>
                  </a:lnTo>
                  <a:lnTo>
                    <a:pt x="1585" y="844"/>
                  </a:lnTo>
                  <a:lnTo>
                    <a:pt x="1578" y="824"/>
                  </a:lnTo>
                  <a:lnTo>
                    <a:pt x="1568" y="806"/>
                  </a:lnTo>
                  <a:lnTo>
                    <a:pt x="1559" y="788"/>
                  </a:lnTo>
                  <a:lnTo>
                    <a:pt x="1550" y="772"/>
                  </a:lnTo>
                  <a:lnTo>
                    <a:pt x="1545" y="764"/>
                  </a:lnTo>
                  <a:lnTo>
                    <a:pt x="1539" y="756"/>
                  </a:lnTo>
                  <a:lnTo>
                    <a:pt x="1527" y="742"/>
                  </a:lnTo>
                  <a:lnTo>
                    <a:pt x="1514" y="729"/>
                  </a:lnTo>
                  <a:lnTo>
                    <a:pt x="1508" y="723"/>
                  </a:lnTo>
                  <a:lnTo>
                    <a:pt x="1500" y="717"/>
                  </a:lnTo>
                  <a:lnTo>
                    <a:pt x="1493" y="711"/>
                  </a:lnTo>
                  <a:lnTo>
                    <a:pt x="1485" y="706"/>
                  </a:lnTo>
                  <a:lnTo>
                    <a:pt x="1469" y="696"/>
                  </a:lnTo>
                  <a:lnTo>
                    <a:pt x="1453" y="687"/>
                  </a:lnTo>
                  <a:lnTo>
                    <a:pt x="1435" y="679"/>
                  </a:lnTo>
                  <a:lnTo>
                    <a:pt x="1425" y="675"/>
                  </a:lnTo>
                  <a:lnTo>
                    <a:pt x="1415" y="672"/>
                  </a:lnTo>
                  <a:lnTo>
                    <a:pt x="1395" y="666"/>
                  </a:lnTo>
                  <a:lnTo>
                    <a:pt x="1375" y="662"/>
                  </a:lnTo>
                  <a:lnTo>
                    <a:pt x="1352" y="657"/>
                  </a:lnTo>
                  <a:lnTo>
                    <a:pt x="1341" y="656"/>
                  </a:lnTo>
                  <a:lnTo>
                    <a:pt x="1330" y="655"/>
                  </a:lnTo>
                  <a:lnTo>
                    <a:pt x="1305" y="654"/>
                  </a:lnTo>
                  <a:lnTo>
                    <a:pt x="1280" y="653"/>
                  </a:lnTo>
                  <a:lnTo>
                    <a:pt x="1255" y="654"/>
                  </a:lnTo>
                  <a:lnTo>
                    <a:pt x="1243" y="654"/>
                  </a:lnTo>
                  <a:lnTo>
                    <a:pt x="1231" y="655"/>
                  </a:lnTo>
                  <a:lnTo>
                    <a:pt x="1219" y="656"/>
                  </a:lnTo>
                  <a:lnTo>
                    <a:pt x="1208" y="657"/>
                  </a:lnTo>
                  <a:lnTo>
                    <a:pt x="1186" y="662"/>
                  </a:lnTo>
                  <a:lnTo>
                    <a:pt x="1165" y="666"/>
                  </a:lnTo>
                  <a:lnTo>
                    <a:pt x="1154" y="669"/>
                  </a:lnTo>
                  <a:lnTo>
                    <a:pt x="1145" y="672"/>
                  </a:lnTo>
                  <a:lnTo>
                    <a:pt x="1126" y="679"/>
                  </a:lnTo>
                  <a:lnTo>
                    <a:pt x="1108" y="687"/>
                  </a:lnTo>
                  <a:lnTo>
                    <a:pt x="1091" y="696"/>
                  </a:lnTo>
                  <a:lnTo>
                    <a:pt x="1082" y="700"/>
                  </a:lnTo>
                  <a:lnTo>
                    <a:pt x="1074" y="706"/>
                  </a:lnTo>
                  <a:lnTo>
                    <a:pt x="1060" y="717"/>
                  </a:lnTo>
                  <a:lnTo>
                    <a:pt x="1046" y="729"/>
                  </a:lnTo>
                  <a:lnTo>
                    <a:pt x="1033" y="742"/>
                  </a:lnTo>
                  <a:lnTo>
                    <a:pt x="1026" y="748"/>
                  </a:lnTo>
                  <a:lnTo>
                    <a:pt x="1020" y="756"/>
                  </a:lnTo>
                  <a:lnTo>
                    <a:pt x="1015" y="764"/>
                  </a:lnTo>
                  <a:lnTo>
                    <a:pt x="1009" y="772"/>
                  </a:lnTo>
                  <a:lnTo>
                    <a:pt x="1000" y="788"/>
                  </a:lnTo>
                  <a:lnTo>
                    <a:pt x="990" y="806"/>
                  </a:lnTo>
                  <a:lnTo>
                    <a:pt x="985" y="815"/>
                  </a:lnTo>
                  <a:lnTo>
                    <a:pt x="982" y="824"/>
                  </a:lnTo>
                  <a:lnTo>
                    <a:pt x="974" y="844"/>
                  </a:lnTo>
                  <a:lnTo>
                    <a:pt x="966" y="865"/>
                  </a:lnTo>
                  <a:lnTo>
                    <a:pt x="959" y="888"/>
                  </a:lnTo>
                  <a:lnTo>
                    <a:pt x="953" y="911"/>
                  </a:lnTo>
                  <a:lnTo>
                    <a:pt x="947" y="936"/>
                  </a:lnTo>
                  <a:lnTo>
                    <a:pt x="942" y="963"/>
                  </a:lnTo>
                  <a:lnTo>
                    <a:pt x="938" y="990"/>
                  </a:lnTo>
                  <a:lnTo>
                    <a:pt x="933" y="1019"/>
                  </a:lnTo>
                  <a:lnTo>
                    <a:pt x="930" y="1048"/>
                  </a:lnTo>
                  <a:lnTo>
                    <a:pt x="928" y="1080"/>
                  </a:lnTo>
                  <a:lnTo>
                    <a:pt x="926" y="1112"/>
                  </a:lnTo>
                  <a:lnTo>
                    <a:pt x="924" y="1146"/>
                  </a:lnTo>
                  <a:lnTo>
                    <a:pt x="923" y="1182"/>
                  </a:lnTo>
                  <a:lnTo>
                    <a:pt x="923" y="1218"/>
                  </a:lnTo>
                  <a:lnTo>
                    <a:pt x="923" y="1254"/>
                  </a:lnTo>
                  <a:lnTo>
                    <a:pt x="924" y="1289"/>
                  </a:lnTo>
                  <a:lnTo>
                    <a:pt x="926" y="1323"/>
                  </a:lnTo>
                  <a:lnTo>
                    <a:pt x="928" y="1355"/>
                  </a:lnTo>
                  <a:lnTo>
                    <a:pt x="930" y="1387"/>
                  </a:lnTo>
                  <a:lnTo>
                    <a:pt x="933" y="1416"/>
                  </a:lnTo>
                  <a:lnTo>
                    <a:pt x="937" y="1444"/>
                  </a:lnTo>
                  <a:lnTo>
                    <a:pt x="941" y="1471"/>
                  </a:lnTo>
                  <a:lnTo>
                    <a:pt x="947" y="1497"/>
                  </a:lnTo>
                  <a:lnTo>
                    <a:pt x="953" y="1521"/>
                  </a:lnTo>
                  <a:lnTo>
                    <a:pt x="958" y="1545"/>
                  </a:lnTo>
                  <a:lnTo>
                    <a:pt x="962" y="1555"/>
                  </a:lnTo>
                  <a:lnTo>
                    <a:pt x="965" y="1566"/>
                  </a:lnTo>
                  <a:lnTo>
                    <a:pt x="972" y="1587"/>
                  </a:lnTo>
                  <a:lnTo>
                    <a:pt x="980" y="1606"/>
                  </a:lnTo>
                  <a:lnTo>
                    <a:pt x="989" y="1624"/>
                  </a:lnTo>
                  <a:lnTo>
                    <a:pt x="998" y="1641"/>
                  </a:lnTo>
                  <a:close/>
                  <a:moveTo>
                    <a:pt x="1280" y="1978"/>
                  </a:moveTo>
                  <a:lnTo>
                    <a:pt x="1259" y="1978"/>
                  </a:lnTo>
                  <a:lnTo>
                    <a:pt x="1239" y="1978"/>
                  </a:lnTo>
                  <a:lnTo>
                    <a:pt x="1218" y="1977"/>
                  </a:lnTo>
                  <a:lnTo>
                    <a:pt x="1198" y="1975"/>
                  </a:lnTo>
                  <a:lnTo>
                    <a:pt x="1179" y="1974"/>
                  </a:lnTo>
                  <a:lnTo>
                    <a:pt x="1160" y="1972"/>
                  </a:lnTo>
                  <a:lnTo>
                    <a:pt x="1142" y="1970"/>
                  </a:lnTo>
                  <a:lnTo>
                    <a:pt x="1124" y="1966"/>
                  </a:lnTo>
                  <a:lnTo>
                    <a:pt x="1106" y="1964"/>
                  </a:lnTo>
                  <a:lnTo>
                    <a:pt x="1088" y="1961"/>
                  </a:lnTo>
                  <a:lnTo>
                    <a:pt x="1071" y="1956"/>
                  </a:lnTo>
                  <a:lnTo>
                    <a:pt x="1054" y="1953"/>
                  </a:lnTo>
                  <a:lnTo>
                    <a:pt x="1038" y="1948"/>
                  </a:lnTo>
                  <a:lnTo>
                    <a:pt x="1022" y="1943"/>
                  </a:lnTo>
                  <a:lnTo>
                    <a:pt x="992" y="1933"/>
                  </a:lnTo>
                  <a:lnTo>
                    <a:pt x="963" y="1920"/>
                  </a:lnTo>
                  <a:lnTo>
                    <a:pt x="949" y="1914"/>
                  </a:lnTo>
                  <a:lnTo>
                    <a:pt x="936" y="1907"/>
                  </a:lnTo>
                  <a:lnTo>
                    <a:pt x="911" y="1892"/>
                  </a:lnTo>
                  <a:lnTo>
                    <a:pt x="899" y="1884"/>
                  </a:lnTo>
                  <a:lnTo>
                    <a:pt x="886" y="1875"/>
                  </a:lnTo>
                  <a:lnTo>
                    <a:pt x="875" y="1866"/>
                  </a:lnTo>
                  <a:lnTo>
                    <a:pt x="864" y="1857"/>
                  </a:lnTo>
                  <a:lnTo>
                    <a:pt x="853" y="1848"/>
                  </a:lnTo>
                  <a:lnTo>
                    <a:pt x="843" y="1838"/>
                  </a:lnTo>
                  <a:lnTo>
                    <a:pt x="833" y="1828"/>
                  </a:lnTo>
                  <a:lnTo>
                    <a:pt x="824" y="1818"/>
                  </a:lnTo>
                  <a:lnTo>
                    <a:pt x="815" y="1807"/>
                  </a:lnTo>
                  <a:lnTo>
                    <a:pt x="811" y="1801"/>
                  </a:lnTo>
                  <a:lnTo>
                    <a:pt x="806" y="1796"/>
                  </a:lnTo>
                  <a:lnTo>
                    <a:pt x="798" y="1784"/>
                  </a:lnTo>
                  <a:lnTo>
                    <a:pt x="790" y="1772"/>
                  </a:lnTo>
                  <a:lnTo>
                    <a:pt x="783" y="1760"/>
                  </a:lnTo>
                  <a:lnTo>
                    <a:pt x="776" y="1747"/>
                  </a:lnTo>
                  <a:lnTo>
                    <a:pt x="761" y="1720"/>
                  </a:lnTo>
                  <a:lnTo>
                    <a:pt x="754" y="1706"/>
                  </a:lnTo>
                  <a:lnTo>
                    <a:pt x="748" y="1691"/>
                  </a:lnTo>
                  <a:lnTo>
                    <a:pt x="736" y="1661"/>
                  </a:lnTo>
                  <a:lnTo>
                    <a:pt x="731" y="1645"/>
                  </a:lnTo>
                  <a:lnTo>
                    <a:pt x="725" y="1629"/>
                  </a:lnTo>
                  <a:lnTo>
                    <a:pt x="715" y="1596"/>
                  </a:lnTo>
                  <a:lnTo>
                    <a:pt x="706" y="1561"/>
                  </a:lnTo>
                  <a:lnTo>
                    <a:pt x="698" y="1524"/>
                  </a:lnTo>
                  <a:lnTo>
                    <a:pt x="695" y="1505"/>
                  </a:lnTo>
                  <a:lnTo>
                    <a:pt x="691" y="1484"/>
                  </a:lnTo>
                  <a:lnTo>
                    <a:pt x="686" y="1445"/>
                  </a:lnTo>
                  <a:lnTo>
                    <a:pt x="681" y="1402"/>
                  </a:lnTo>
                  <a:lnTo>
                    <a:pt x="678" y="1360"/>
                  </a:lnTo>
                  <a:lnTo>
                    <a:pt x="676" y="1337"/>
                  </a:lnTo>
                  <a:lnTo>
                    <a:pt x="674" y="1315"/>
                  </a:lnTo>
                  <a:lnTo>
                    <a:pt x="673" y="1267"/>
                  </a:lnTo>
                  <a:lnTo>
                    <a:pt x="673" y="1219"/>
                  </a:lnTo>
                  <a:lnTo>
                    <a:pt x="673" y="1171"/>
                  </a:lnTo>
                  <a:lnTo>
                    <a:pt x="674" y="1147"/>
                  </a:lnTo>
                  <a:lnTo>
                    <a:pt x="674" y="1124"/>
                  </a:lnTo>
                  <a:lnTo>
                    <a:pt x="678" y="1079"/>
                  </a:lnTo>
                  <a:lnTo>
                    <a:pt x="681" y="1035"/>
                  </a:lnTo>
                  <a:lnTo>
                    <a:pt x="686" y="992"/>
                  </a:lnTo>
                  <a:lnTo>
                    <a:pt x="689" y="972"/>
                  </a:lnTo>
                  <a:lnTo>
                    <a:pt x="692" y="952"/>
                  </a:lnTo>
                  <a:lnTo>
                    <a:pt x="699" y="912"/>
                  </a:lnTo>
                  <a:lnTo>
                    <a:pt x="707" y="875"/>
                  </a:lnTo>
                  <a:lnTo>
                    <a:pt x="716" y="839"/>
                  </a:lnTo>
                  <a:lnTo>
                    <a:pt x="721" y="823"/>
                  </a:lnTo>
                  <a:lnTo>
                    <a:pt x="726" y="806"/>
                  </a:lnTo>
                  <a:lnTo>
                    <a:pt x="738" y="773"/>
                  </a:lnTo>
                  <a:lnTo>
                    <a:pt x="743" y="757"/>
                  </a:lnTo>
                  <a:lnTo>
                    <a:pt x="750" y="742"/>
                  </a:lnTo>
                  <a:lnTo>
                    <a:pt x="762" y="712"/>
                  </a:lnTo>
                  <a:lnTo>
                    <a:pt x="770" y="698"/>
                  </a:lnTo>
                  <a:lnTo>
                    <a:pt x="777" y="684"/>
                  </a:lnTo>
                  <a:lnTo>
                    <a:pt x="793" y="658"/>
                  </a:lnTo>
                  <a:lnTo>
                    <a:pt x="801" y="646"/>
                  </a:lnTo>
                  <a:lnTo>
                    <a:pt x="808" y="634"/>
                  </a:lnTo>
                  <a:lnTo>
                    <a:pt x="817" y="621"/>
                  </a:lnTo>
                  <a:lnTo>
                    <a:pt x="826" y="610"/>
                  </a:lnTo>
                  <a:lnTo>
                    <a:pt x="837" y="599"/>
                  </a:lnTo>
                  <a:lnTo>
                    <a:pt x="846" y="589"/>
                  </a:lnTo>
                  <a:lnTo>
                    <a:pt x="856" y="579"/>
                  </a:lnTo>
                  <a:lnTo>
                    <a:pt x="867" y="569"/>
                  </a:lnTo>
                  <a:lnTo>
                    <a:pt x="878" y="558"/>
                  </a:lnTo>
                  <a:lnTo>
                    <a:pt x="890" y="549"/>
                  </a:lnTo>
                  <a:lnTo>
                    <a:pt x="901" y="542"/>
                  </a:lnTo>
                  <a:lnTo>
                    <a:pt x="913" y="533"/>
                  </a:lnTo>
                  <a:lnTo>
                    <a:pt x="939" y="517"/>
                  </a:lnTo>
                  <a:lnTo>
                    <a:pt x="953" y="510"/>
                  </a:lnTo>
                  <a:lnTo>
                    <a:pt x="966" y="502"/>
                  </a:lnTo>
                  <a:lnTo>
                    <a:pt x="981" y="497"/>
                  </a:lnTo>
                  <a:lnTo>
                    <a:pt x="994" y="490"/>
                  </a:lnTo>
                  <a:lnTo>
                    <a:pt x="1025" y="479"/>
                  </a:lnTo>
                  <a:lnTo>
                    <a:pt x="1057" y="470"/>
                  </a:lnTo>
                  <a:lnTo>
                    <a:pt x="1073" y="465"/>
                  </a:lnTo>
                  <a:lnTo>
                    <a:pt x="1090" y="461"/>
                  </a:lnTo>
                  <a:lnTo>
                    <a:pt x="1107" y="457"/>
                  </a:lnTo>
                  <a:lnTo>
                    <a:pt x="1125" y="454"/>
                  </a:lnTo>
                  <a:lnTo>
                    <a:pt x="1162" y="449"/>
                  </a:lnTo>
                  <a:lnTo>
                    <a:pt x="1180" y="447"/>
                  </a:lnTo>
                  <a:lnTo>
                    <a:pt x="1199" y="445"/>
                  </a:lnTo>
                  <a:lnTo>
                    <a:pt x="1219" y="444"/>
                  </a:lnTo>
                  <a:lnTo>
                    <a:pt x="1239" y="443"/>
                  </a:lnTo>
                  <a:lnTo>
                    <a:pt x="1260" y="443"/>
                  </a:lnTo>
                  <a:lnTo>
                    <a:pt x="1280" y="443"/>
                  </a:lnTo>
                  <a:lnTo>
                    <a:pt x="1301" y="443"/>
                  </a:lnTo>
                  <a:lnTo>
                    <a:pt x="1321" y="443"/>
                  </a:lnTo>
                  <a:lnTo>
                    <a:pt x="1341" y="444"/>
                  </a:lnTo>
                  <a:lnTo>
                    <a:pt x="1361" y="445"/>
                  </a:lnTo>
                  <a:lnTo>
                    <a:pt x="1398" y="449"/>
                  </a:lnTo>
                  <a:lnTo>
                    <a:pt x="1418" y="452"/>
                  </a:lnTo>
                  <a:lnTo>
                    <a:pt x="1436" y="454"/>
                  </a:lnTo>
                  <a:lnTo>
                    <a:pt x="1453" y="457"/>
                  </a:lnTo>
                  <a:lnTo>
                    <a:pt x="1471" y="461"/>
                  </a:lnTo>
                  <a:lnTo>
                    <a:pt x="1503" y="469"/>
                  </a:lnTo>
                  <a:lnTo>
                    <a:pt x="1535" y="479"/>
                  </a:lnTo>
                  <a:lnTo>
                    <a:pt x="1550" y="484"/>
                  </a:lnTo>
                  <a:lnTo>
                    <a:pt x="1565" y="490"/>
                  </a:lnTo>
                  <a:lnTo>
                    <a:pt x="1580" y="496"/>
                  </a:lnTo>
                  <a:lnTo>
                    <a:pt x="1594" y="502"/>
                  </a:lnTo>
                  <a:lnTo>
                    <a:pt x="1621" y="517"/>
                  </a:lnTo>
                  <a:lnTo>
                    <a:pt x="1634" y="524"/>
                  </a:lnTo>
                  <a:lnTo>
                    <a:pt x="1646" y="533"/>
                  </a:lnTo>
                  <a:lnTo>
                    <a:pt x="1659" y="540"/>
                  </a:lnTo>
                  <a:lnTo>
                    <a:pt x="1670" y="549"/>
                  </a:lnTo>
                  <a:lnTo>
                    <a:pt x="1682" y="558"/>
                  </a:lnTo>
                  <a:lnTo>
                    <a:pt x="1692" y="567"/>
                  </a:lnTo>
                  <a:lnTo>
                    <a:pt x="1704" y="578"/>
                  </a:lnTo>
                  <a:lnTo>
                    <a:pt x="1714" y="588"/>
                  </a:lnTo>
                  <a:lnTo>
                    <a:pt x="1723" y="599"/>
                  </a:lnTo>
                  <a:lnTo>
                    <a:pt x="1733" y="609"/>
                  </a:lnTo>
                  <a:lnTo>
                    <a:pt x="1742" y="620"/>
                  </a:lnTo>
                  <a:lnTo>
                    <a:pt x="1751" y="633"/>
                  </a:lnTo>
                  <a:lnTo>
                    <a:pt x="1767" y="657"/>
                  </a:lnTo>
                  <a:lnTo>
                    <a:pt x="1775" y="670"/>
                  </a:lnTo>
                  <a:lnTo>
                    <a:pt x="1782" y="683"/>
                  </a:lnTo>
                  <a:lnTo>
                    <a:pt x="1796" y="711"/>
                  </a:lnTo>
                  <a:lnTo>
                    <a:pt x="1809" y="740"/>
                  </a:lnTo>
                  <a:lnTo>
                    <a:pt x="1822" y="771"/>
                  </a:lnTo>
                  <a:lnTo>
                    <a:pt x="1827" y="788"/>
                  </a:lnTo>
                  <a:lnTo>
                    <a:pt x="1833" y="803"/>
                  </a:lnTo>
                  <a:lnTo>
                    <a:pt x="1842" y="838"/>
                  </a:lnTo>
                  <a:lnTo>
                    <a:pt x="1851" y="874"/>
                  </a:lnTo>
                  <a:lnTo>
                    <a:pt x="1859" y="911"/>
                  </a:lnTo>
                  <a:lnTo>
                    <a:pt x="1864" y="930"/>
                  </a:lnTo>
                  <a:lnTo>
                    <a:pt x="1867" y="951"/>
                  </a:lnTo>
                  <a:lnTo>
                    <a:pt x="1873" y="991"/>
                  </a:lnTo>
                  <a:lnTo>
                    <a:pt x="1877" y="1033"/>
                  </a:lnTo>
                  <a:lnTo>
                    <a:pt x="1880" y="1076"/>
                  </a:lnTo>
                  <a:lnTo>
                    <a:pt x="1882" y="1099"/>
                  </a:lnTo>
                  <a:lnTo>
                    <a:pt x="1884" y="1123"/>
                  </a:lnTo>
                  <a:lnTo>
                    <a:pt x="1885" y="1170"/>
                  </a:lnTo>
                  <a:lnTo>
                    <a:pt x="1885" y="1218"/>
                  </a:lnTo>
                  <a:lnTo>
                    <a:pt x="1885" y="1250"/>
                  </a:lnTo>
                  <a:lnTo>
                    <a:pt x="1885" y="1281"/>
                  </a:lnTo>
                  <a:lnTo>
                    <a:pt x="1884" y="1312"/>
                  </a:lnTo>
                  <a:lnTo>
                    <a:pt x="1882" y="1342"/>
                  </a:lnTo>
                  <a:lnTo>
                    <a:pt x="1880" y="1371"/>
                  </a:lnTo>
                  <a:lnTo>
                    <a:pt x="1877" y="1399"/>
                  </a:lnTo>
                  <a:lnTo>
                    <a:pt x="1875" y="1427"/>
                  </a:lnTo>
                  <a:lnTo>
                    <a:pt x="1874" y="1441"/>
                  </a:lnTo>
                  <a:lnTo>
                    <a:pt x="1871" y="1454"/>
                  </a:lnTo>
                  <a:lnTo>
                    <a:pt x="1868" y="1480"/>
                  </a:lnTo>
                  <a:lnTo>
                    <a:pt x="1864" y="1505"/>
                  </a:lnTo>
                  <a:lnTo>
                    <a:pt x="1859" y="1529"/>
                  </a:lnTo>
                  <a:lnTo>
                    <a:pt x="1854" y="1553"/>
                  </a:lnTo>
                  <a:lnTo>
                    <a:pt x="1849" y="1575"/>
                  </a:lnTo>
                  <a:lnTo>
                    <a:pt x="1843" y="1598"/>
                  </a:lnTo>
                  <a:lnTo>
                    <a:pt x="1836" y="1619"/>
                  </a:lnTo>
                  <a:lnTo>
                    <a:pt x="1830" y="1639"/>
                  </a:lnTo>
                  <a:lnTo>
                    <a:pt x="1823" y="1659"/>
                  </a:lnTo>
                  <a:lnTo>
                    <a:pt x="1815" y="1679"/>
                  </a:lnTo>
                  <a:lnTo>
                    <a:pt x="1811" y="1688"/>
                  </a:lnTo>
                  <a:lnTo>
                    <a:pt x="1806" y="1697"/>
                  </a:lnTo>
                  <a:lnTo>
                    <a:pt x="1798" y="1715"/>
                  </a:lnTo>
                  <a:lnTo>
                    <a:pt x="1788" y="1733"/>
                  </a:lnTo>
                  <a:lnTo>
                    <a:pt x="1778" y="1750"/>
                  </a:lnTo>
                  <a:lnTo>
                    <a:pt x="1768" y="1765"/>
                  </a:lnTo>
                  <a:lnTo>
                    <a:pt x="1757" y="1781"/>
                  </a:lnTo>
                  <a:lnTo>
                    <a:pt x="1745" y="1796"/>
                  </a:lnTo>
                  <a:lnTo>
                    <a:pt x="1733" y="1810"/>
                  </a:lnTo>
                  <a:lnTo>
                    <a:pt x="1721" y="1825"/>
                  </a:lnTo>
                  <a:lnTo>
                    <a:pt x="1707" y="1837"/>
                  </a:lnTo>
                  <a:lnTo>
                    <a:pt x="1693" y="1851"/>
                  </a:lnTo>
                  <a:lnTo>
                    <a:pt x="1679" y="1862"/>
                  </a:lnTo>
                  <a:lnTo>
                    <a:pt x="1663" y="1874"/>
                  </a:lnTo>
                  <a:lnTo>
                    <a:pt x="1648" y="1884"/>
                  </a:lnTo>
                  <a:lnTo>
                    <a:pt x="1831" y="2178"/>
                  </a:lnTo>
                  <a:lnTo>
                    <a:pt x="1607" y="2282"/>
                  </a:lnTo>
                  <a:lnTo>
                    <a:pt x="1413" y="1965"/>
                  </a:lnTo>
                  <a:lnTo>
                    <a:pt x="1402" y="1969"/>
                  </a:lnTo>
                  <a:lnTo>
                    <a:pt x="1396" y="1970"/>
                  </a:lnTo>
                  <a:lnTo>
                    <a:pt x="1389" y="1971"/>
                  </a:lnTo>
                  <a:lnTo>
                    <a:pt x="1375" y="1973"/>
                  </a:lnTo>
                  <a:lnTo>
                    <a:pt x="1359" y="1975"/>
                  </a:lnTo>
                  <a:lnTo>
                    <a:pt x="1342" y="1977"/>
                  </a:lnTo>
                  <a:lnTo>
                    <a:pt x="1323" y="1978"/>
                  </a:lnTo>
                  <a:lnTo>
                    <a:pt x="1303" y="1978"/>
                  </a:lnTo>
                  <a:lnTo>
                    <a:pt x="1280" y="1978"/>
                  </a:lnTo>
                  <a:close/>
                  <a:moveTo>
                    <a:pt x="3107" y="0"/>
                  </a:moveTo>
                  <a:lnTo>
                    <a:pt x="2987" y="0"/>
                  </a:lnTo>
                  <a:lnTo>
                    <a:pt x="2359" y="0"/>
                  </a:lnTo>
                  <a:lnTo>
                    <a:pt x="1732" y="0"/>
                  </a:lnTo>
                  <a:lnTo>
                    <a:pt x="1103" y="0"/>
                  </a:lnTo>
                  <a:lnTo>
                    <a:pt x="476" y="0"/>
                  </a:lnTo>
                  <a:lnTo>
                    <a:pt x="0" y="475"/>
                  </a:lnTo>
                  <a:lnTo>
                    <a:pt x="0" y="1271"/>
                  </a:lnTo>
                  <a:lnTo>
                    <a:pt x="0" y="2066"/>
                  </a:lnTo>
                  <a:lnTo>
                    <a:pt x="0" y="2197"/>
                  </a:lnTo>
                  <a:lnTo>
                    <a:pt x="0" y="2526"/>
                  </a:lnTo>
                  <a:lnTo>
                    <a:pt x="330" y="2526"/>
                  </a:lnTo>
                  <a:lnTo>
                    <a:pt x="450" y="2526"/>
                  </a:lnTo>
                  <a:lnTo>
                    <a:pt x="1078" y="2526"/>
                  </a:lnTo>
                  <a:lnTo>
                    <a:pt x="1706" y="2526"/>
                  </a:lnTo>
                  <a:lnTo>
                    <a:pt x="2333" y="2526"/>
                  </a:lnTo>
                  <a:lnTo>
                    <a:pt x="2961" y="2526"/>
                  </a:lnTo>
                  <a:lnTo>
                    <a:pt x="3438" y="2051"/>
                  </a:lnTo>
                  <a:lnTo>
                    <a:pt x="3438" y="1255"/>
                  </a:lnTo>
                  <a:lnTo>
                    <a:pt x="3438" y="460"/>
                  </a:lnTo>
                  <a:lnTo>
                    <a:pt x="3438" y="329"/>
                  </a:lnTo>
                  <a:lnTo>
                    <a:pt x="3438" y="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60431099"/>
      </p:ext>
    </p:extLst>
  </p:cSld>
  <p:clrMapOvr>
    <a:masterClrMapping/>
  </p:clrMapOvr>
  <p:transition spd="med"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3429000"/>
          </a:xfrm>
          <a:custGeom>
            <a:avLst/>
            <a:gdLst/>
            <a:ahLst/>
            <a:cxnLst/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1584327"/>
                </a:lnTo>
                <a:lnTo>
                  <a:pt x="12192000" y="2205038"/>
                </a:lnTo>
                <a:lnTo>
                  <a:pt x="12192000" y="2997102"/>
                </a:lnTo>
                <a:lnTo>
                  <a:pt x="12192000" y="2997103"/>
                </a:lnTo>
                <a:lnTo>
                  <a:pt x="12191969" y="2997103"/>
                </a:lnTo>
                <a:lnTo>
                  <a:pt x="0" y="3429000"/>
                </a:lnTo>
                <a:lnTo>
                  <a:pt x="0" y="2997103"/>
                </a:lnTo>
                <a:lnTo>
                  <a:pt x="0" y="2997102"/>
                </a:lnTo>
                <a:lnTo>
                  <a:pt x="0" y="2205038"/>
                </a:lnTo>
                <a:lnTo>
                  <a:pt x="0" y="158432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0" y="1"/>
            <a:ext cx="5375920" cy="6858000"/>
          </a:xfrm>
          <a:custGeom>
            <a:avLst/>
            <a:gdLst/>
            <a:ahLst/>
            <a:cxnLst/>
            <a:rect l="l" t="t" r="r" b="b"/>
            <a:pathLst>
              <a:path w="5375920" h="6858000">
                <a:moveTo>
                  <a:pt x="0" y="0"/>
                </a:moveTo>
                <a:lnTo>
                  <a:pt x="5375920" y="0"/>
                </a:lnTo>
                <a:lnTo>
                  <a:pt x="4079874" y="6857999"/>
                </a:lnTo>
                <a:lnTo>
                  <a:pt x="5375920" y="6857999"/>
                </a:lnTo>
                <a:lnTo>
                  <a:pt x="537592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en-GB" dirty="0"/>
              <a:t>Click icon to add picture</a:t>
            </a:r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8300" y="692149"/>
            <a:ext cx="6192838" cy="936626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41EE7EF2-4523-4BEE-A7B1-C63194E17AF0}" type="datetime3">
              <a:rPr lang="en-US" smtClean="0"/>
              <a:pPr/>
              <a:t>21 April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913" y="6381750"/>
            <a:ext cx="8136632" cy="143594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448300" y="476673"/>
            <a:ext cx="6192838" cy="216024"/>
          </a:xfrm>
        </p:spPr>
        <p:txBody>
          <a:bodyPr anchor="ctr" anchorCtr="0"/>
          <a:lstStyle>
            <a:lvl1pPr marL="0" indent="0" algn="r">
              <a:spcBef>
                <a:spcPts val="0"/>
              </a:spcBef>
              <a:buNone/>
              <a:defRPr sz="12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/>
          </p:nvPr>
        </p:nvSpPr>
        <p:spPr>
          <a:xfrm>
            <a:off x="5448300" y="3573016"/>
            <a:ext cx="6192838" cy="24482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5448301" y="1844674"/>
            <a:ext cx="1943844" cy="1008063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3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2pPr>
            <a:lvl3pPr marL="182563" indent="-182563"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No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7536160" y="1844674"/>
            <a:ext cx="2015852" cy="1008063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3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2pPr>
            <a:lvl3pPr marL="182563" indent="-182563"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No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9696400" y="1844674"/>
            <a:ext cx="1944738" cy="1008063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3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2pPr>
            <a:lvl3pPr marL="182563" indent="-182563"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No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24" name="Group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51163" y="6165850"/>
            <a:ext cx="489975" cy="360040"/>
            <a:chOff x="11151163" y="6165850"/>
            <a:chExt cx="489975" cy="360040"/>
          </a:xfrm>
        </p:grpSpPr>
        <p:sp>
          <p:nvSpPr>
            <p:cNvPr id="25" name="Snip Diagonal Corner Rectangle 24"/>
            <p:cNvSpPr/>
            <p:nvPr userDrawn="1"/>
          </p:nvSpPr>
          <p:spPr>
            <a:xfrm>
              <a:off x="11151538" y="6165850"/>
              <a:ext cx="489600" cy="360040"/>
            </a:xfrm>
            <a:prstGeom prst="snip2DiagRect">
              <a:avLst>
                <a:gd name="adj1" fmla="val 1960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26" name="Freeform 6"/>
            <p:cNvSpPr>
              <a:spLocks noChangeAspect="1" noEditPoints="1"/>
            </p:cNvSpPr>
            <p:nvPr userDrawn="1"/>
          </p:nvSpPr>
          <p:spPr bwMode="auto">
            <a:xfrm>
              <a:off x="11151163" y="6165850"/>
              <a:ext cx="489975" cy="360000"/>
            </a:xfrm>
            <a:custGeom>
              <a:avLst/>
              <a:gdLst>
                <a:gd name="T0" fmla="*/ 2431 w 3438"/>
                <a:gd name="T1" fmla="*/ 1652 h 2526"/>
                <a:gd name="T2" fmla="*/ 2460 w 3438"/>
                <a:gd name="T3" fmla="*/ 1720 h 2526"/>
                <a:gd name="T4" fmla="*/ 2533 w 3438"/>
                <a:gd name="T5" fmla="*/ 1741 h 2526"/>
                <a:gd name="T6" fmla="*/ 2577 w 3438"/>
                <a:gd name="T7" fmla="*/ 1947 h 2526"/>
                <a:gd name="T8" fmla="*/ 2406 w 3438"/>
                <a:gd name="T9" fmla="*/ 1943 h 2526"/>
                <a:gd name="T10" fmla="*/ 2298 w 3438"/>
                <a:gd name="T11" fmla="*/ 1903 h 2526"/>
                <a:gd name="T12" fmla="*/ 2226 w 3438"/>
                <a:gd name="T13" fmla="*/ 1815 h 2526"/>
                <a:gd name="T14" fmla="*/ 2192 w 3438"/>
                <a:gd name="T15" fmla="*/ 1655 h 2526"/>
                <a:gd name="T16" fmla="*/ 2188 w 3438"/>
                <a:gd name="T17" fmla="*/ 842 h 2526"/>
                <a:gd name="T18" fmla="*/ 1012 w 3438"/>
                <a:gd name="T19" fmla="*/ 1663 h 2526"/>
                <a:gd name="T20" fmla="*/ 1105 w 3438"/>
                <a:gd name="T21" fmla="*/ 1736 h 2526"/>
                <a:gd name="T22" fmla="*/ 1218 w 3438"/>
                <a:gd name="T23" fmla="*/ 1764 h 2526"/>
                <a:gd name="T24" fmla="*/ 1376 w 3438"/>
                <a:gd name="T25" fmla="*/ 1760 h 2526"/>
                <a:gd name="T26" fmla="*/ 1481 w 3438"/>
                <a:gd name="T27" fmla="*/ 1724 h 2526"/>
                <a:gd name="T28" fmla="*/ 1553 w 3438"/>
                <a:gd name="T29" fmla="*/ 1657 h 2526"/>
                <a:gd name="T30" fmla="*/ 1603 w 3438"/>
                <a:gd name="T31" fmla="*/ 1536 h 2526"/>
                <a:gd name="T32" fmla="*/ 1633 w 3438"/>
                <a:gd name="T33" fmla="*/ 1326 h 2526"/>
                <a:gd name="T34" fmla="*/ 1628 w 3438"/>
                <a:gd name="T35" fmla="*/ 1050 h 2526"/>
                <a:gd name="T36" fmla="*/ 1585 w 3438"/>
                <a:gd name="T37" fmla="*/ 844 h 2526"/>
                <a:gd name="T38" fmla="*/ 1514 w 3438"/>
                <a:gd name="T39" fmla="*/ 729 h 2526"/>
                <a:gd name="T40" fmla="*/ 1425 w 3438"/>
                <a:gd name="T41" fmla="*/ 675 h 2526"/>
                <a:gd name="T42" fmla="*/ 1280 w 3438"/>
                <a:gd name="T43" fmla="*/ 653 h 2526"/>
                <a:gd name="T44" fmla="*/ 1154 w 3438"/>
                <a:gd name="T45" fmla="*/ 669 h 2526"/>
                <a:gd name="T46" fmla="*/ 1046 w 3438"/>
                <a:gd name="T47" fmla="*/ 729 h 2526"/>
                <a:gd name="T48" fmla="*/ 985 w 3438"/>
                <a:gd name="T49" fmla="*/ 815 h 2526"/>
                <a:gd name="T50" fmla="*/ 938 w 3438"/>
                <a:gd name="T51" fmla="*/ 990 h 2526"/>
                <a:gd name="T52" fmla="*/ 923 w 3438"/>
                <a:gd name="T53" fmla="*/ 1254 h 2526"/>
                <a:gd name="T54" fmla="*/ 947 w 3438"/>
                <a:gd name="T55" fmla="*/ 1497 h 2526"/>
                <a:gd name="T56" fmla="*/ 998 w 3438"/>
                <a:gd name="T57" fmla="*/ 1641 h 2526"/>
                <a:gd name="T58" fmla="*/ 1142 w 3438"/>
                <a:gd name="T59" fmla="*/ 1970 h 2526"/>
                <a:gd name="T60" fmla="*/ 992 w 3438"/>
                <a:gd name="T61" fmla="*/ 1933 h 2526"/>
                <a:gd name="T62" fmla="*/ 864 w 3438"/>
                <a:gd name="T63" fmla="*/ 1857 h 2526"/>
                <a:gd name="T64" fmla="*/ 798 w 3438"/>
                <a:gd name="T65" fmla="*/ 1784 h 2526"/>
                <a:gd name="T66" fmla="*/ 731 w 3438"/>
                <a:gd name="T67" fmla="*/ 1645 h 2526"/>
                <a:gd name="T68" fmla="*/ 681 w 3438"/>
                <a:gd name="T69" fmla="*/ 1402 h 2526"/>
                <a:gd name="T70" fmla="*/ 674 w 3438"/>
                <a:gd name="T71" fmla="*/ 1124 h 2526"/>
                <a:gd name="T72" fmla="*/ 716 w 3438"/>
                <a:gd name="T73" fmla="*/ 839 h 2526"/>
                <a:gd name="T74" fmla="*/ 777 w 3438"/>
                <a:gd name="T75" fmla="*/ 684 h 2526"/>
                <a:gd name="T76" fmla="*/ 856 w 3438"/>
                <a:gd name="T77" fmla="*/ 579 h 2526"/>
                <a:gd name="T78" fmla="*/ 966 w 3438"/>
                <a:gd name="T79" fmla="*/ 502 h 2526"/>
                <a:gd name="T80" fmla="*/ 1125 w 3438"/>
                <a:gd name="T81" fmla="*/ 454 h 2526"/>
                <a:gd name="T82" fmla="*/ 1301 w 3438"/>
                <a:gd name="T83" fmla="*/ 443 h 2526"/>
                <a:gd name="T84" fmla="*/ 1471 w 3438"/>
                <a:gd name="T85" fmla="*/ 461 h 2526"/>
                <a:gd name="T86" fmla="*/ 1634 w 3438"/>
                <a:gd name="T87" fmla="*/ 524 h 2526"/>
                <a:gd name="T88" fmla="*/ 1723 w 3438"/>
                <a:gd name="T89" fmla="*/ 599 h 2526"/>
                <a:gd name="T90" fmla="*/ 1809 w 3438"/>
                <a:gd name="T91" fmla="*/ 740 h 2526"/>
                <a:gd name="T92" fmla="*/ 1867 w 3438"/>
                <a:gd name="T93" fmla="*/ 951 h 2526"/>
                <a:gd name="T94" fmla="*/ 1885 w 3438"/>
                <a:gd name="T95" fmla="*/ 1250 h 2526"/>
                <a:gd name="T96" fmla="*/ 1871 w 3438"/>
                <a:gd name="T97" fmla="*/ 1454 h 2526"/>
                <a:gd name="T98" fmla="*/ 1830 w 3438"/>
                <a:gd name="T99" fmla="*/ 1639 h 2526"/>
                <a:gd name="T100" fmla="*/ 1768 w 3438"/>
                <a:gd name="T101" fmla="*/ 1765 h 2526"/>
                <a:gd name="T102" fmla="*/ 1663 w 3438"/>
                <a:gd name="T103" fmla="*/ 1874 h 2526"/>
                <a:gd name="T104" fmla="*/ 1375 w 3438"/>
                <a:gd name="T105" fmla="*/ 1973 h 2526"/>
                <a:gd name="T106" fmla="*/ 2359 w 3438"/>
                <a:gd name="T107" fmla="*/ 0 h 2526"/>
                <a:gd name="T108" fmla="*/ 0 w 3438"/>
                <a:gd name="T109" fmla="*/ 2526 h 2526"/>
                <a:gd name="T110" fmla="*/ 3438 w 3438"/>
                <a:gd name="T111" fmla="*/ 1255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8" h="2526">
                  <a:moveTo>
                    <a:pt x="2724" y="1043"/>
                  </a:moveTo>
                  <a:lnTo>
                    <a:pt x="2423" y="1043"/>
                  </a:lnTo>
                  <a:lnTo>
                    <a:pt x="2423" y="1521"/>
                  </a:lnTo>
                  <a:lnTo>
                    <a:pt x="2423" y="1553"/>
                  </a:lnTo>
                  <a:lnTo>
                    <a:pt x="2424" y="1582"/>
                  </a:lnTo>
                  <a:lnTo>
                    <a:pt x="2425" y="1608"/>
                  </a:lnTo>
                  <a:lnTo>
                    <a:pt x="2428" y="1632"/>
                  </a:lnTo>
                  <a:lnTo>
                    <a:pt x="2431" y="1652"/>
                  </a:lnTo>
                  <a:lnTo>
                    <a:pt x="2434" y="1670"/>
                  </a:lnTo>
                  <a:lnTo>
                    <a:pt x="2438" y="1684"/>
                  </a:lnTo>
                  <a:lnTo>
                    <a:pt x="2442" y="1697"/>
                  </a:lnTo>
                  <a:lnTo>
                    <a:pt x="2446" y="1702"/>
                  </a:lnTo>
                  <a:lnTo>
                    <a:pt x="2449" y="1707"/>
                  </a:lnTo>
                  <a:lnTo>
                    <a:pt x="2452" y="1711"/>
                  </a:lnTo>
                  <a:lnTo>
                    <a:pt x="2456" y="1716"/>
                  </a:lnTo>
                  <a:lnTo>
                    <a:pt x="2460" y="1720"/>
                  </a:lnTo>
                  <a:lnTo>
                    <a:pt x="2466" y="1724"/>
                  </a:lnTo>
                  <a:lnTo>
                    <a:pt x="2477" y="1729"/>
                  </a:lnTo>
                  <a:lnTo>
                    <a:pt x="2491" y="1735"/>
                  </a:lnTo>
                  <a:lnTo>
                    <a:pt x="2499" y="1736"/>
                  </a:lnTo>
                  <a:lnTo>
                    <a:pt x="2506" y="1738"/>
                  </a:lnTo>
                  <a:lnTo>
                    <a:pt x="2514" y="1739"/>
                  </a:lnTo>
                  <a:lnTo>
                    <a:pt x="2523" y="1739"/>
                  </a:lnTo>
                  <a:lnTo>
                    <a:pt x="2533" y="1741"/>
                  </a:lnTo>
                  <a:lnTo>
                    <a:pt x="2542" y="1741"/>
                  </a:lnTo>
                  <a:lnTo>
                    <a:pt x="2722" y="1734"/>
                  </a:lnTo>
                  <a:lnTo>
                    <a:pt x="2732" y="1923"/>
                  </a:lnTo>
                  <a:lnTo>
                    <a:pt x="2697" y="1929"/>
                  </a:lnTo>
                  <a:lnTo>
                    <a:pt x="2664" y="1935"/>
                  </a:lnTo>
                  <a:lnTo>
                    <a:pt x="2633" y="1941"/>
                  </a:lnTo>
                  <a:lnTo>
                    <a:pt x="2603" y="1944"/>
                  </a:lnTo>
                  <a:lnTo>
                    <a:pt x="2577" y="1947"/>
                  </a:lnTo>
                  <a:lnTo>
                    <a:pt x="2553" y="1950"/>
                  </a:lnTo>
                  <a:lnTo>
                    <a:pt x="2530" y="1951"/>
                  </a:lnTo>
                  <a:lnTo>
                    <a:pt x="2510" y="1952"/>
                  </a:lnTo>
                  <a:lnTo>
                    <a:pt x="2487" y="1951"/>
                  </a:lnTo>
                  <a:lnTo>
                    <a:pt x="2466" y="1950"/>
                  </a:lnTo>
                  <a:lnTo>
                    <a:pt x="2445" y="1948"/>
                  </a:lnTo>
                  <a:lnTo>
                    <a:pt x="2425" y="1946"/>
                  </a:lnTo>
                  <a:lnTo>
                    <a:pt x="2406" y="1943"/>
                  </a:lnTo>
                  <a:lnTo>
                    <a:pt x="2388" y="1939"/>
                  </a:lnTo>
                  <a:lnTo>
                    <a:pt x="2370" y="1935"/>
                  </a:lnTo>
                  <a:lnTo>
                    <a:pt x="2362" y="1933"/>
                  </a:lnTo>
                  <a:lnTo>
                    <a:pt x="2354" y="1930"/>
                  </a:lnTo>
                  <a:lnTo>
                    <a:pt x="2339" y="1925"/>
                  </a:lnTo>
                  <a:lnTo>
                    <a:pt x="2324" y="1918"/>
                  </a:lnTo>
                  <a:lnTo>
                    <a:pt x="2311" y="1911"/>
                  </a:lnTo>
                  <a:lnTo>
                    <a:pt x="2298" y="1903"/>
                  </a:lnTo>
                  <a:lnTo>
                    <a:pt x="2286" y="1896"/>
                  </a:lnTo>
                  <a:lnTo>
                    <a:pt x="2276" y="1887"/>
                  </a:lnTo>
                  <a:lnTo>
                    <a:pt x="2265" y="1877"/>
                  </a:lnTo>
                  <a:lnTo>
                    <a:pt x="2256" y="1866"/>
                  </a:lnTo>
                  <a:lnTo>
                    <a:pt x="2249" y="1855"/>
                  </a:lnTo>
                  <a:lnTo>
                    <a:pt x="2241" y="1843"/>
                  </a:lnTo>
                  <a:lnTo>
                    <a:pt x="2233" y="1829"/>
                  </a:lnTo>
                  <a:lnTo>
                    <a:pt x="2226" y="1815"/>
                  </a:lnTo>
                  <a:lnTo>
                    <a:pt x="2220" y="1799"/>
                  </a:lnTo>
                  <a:lnTo>
                    <a:pt x="2215" y="1782"/>
                  </a:lnTo>
                  <a:lnTo>
                    <a:pt x="2209" y="1764"/>
                  </a:lnTo>
                  <a:lnTo>
                    <a:pt x="2205" y="1744"/>
                  </a:lnTo>
                  <a:lnTo>
                    <a:pt x="2201" y="1724"/>
                  </a:lnTo>
                  <a:lnTo>
                    <a:pt x="2198" y="1702"/>
                  </a:lnTo>
                  <a:lnTo>
                    <a:pt x="2195" y="1679"/>
                  </a:lnTo>
                  <a:lnTo>
                    <a:pt x="2192" y="1655"/>
                  </a:lnTo>
                  <a:lnTo>
                    <a:pt x="2190" y="1630"/>
                  </a:lnTo>
                  <a:lnTo>
                    <a:pt x="2189" y="1603"/>
                  </a:lnTo>
                  <a:lnTo>
                    <a:pt x="2188" y="1575"/>
                  </a:lnTo>
                  <a:lnTo>
                    <a:pt x="2188" y="1547"/>
                  </a:lnTo>
                  <a:lnTo>
                    <a:pt x="2188" y="1043"/>
                  </a:lnTo>
                  <a:lnTo>
                    <a:pt x="2021" y="1043"/>
                  </a:lnTo>
                  <a:lnTo>
                    <a:pt x="2021" y="842"/>
                  </a:lnTo>
                  <a:lnTo>
                    <a:pt x="2188" y="842"/>
                  </a:lnTo>
                  <a:lnTo>
                    <a:pt x="2188" y="526"/>
                  </a:lnTo>
                  <a:lnTo>
                    <a:pt x="2423" y="526"/>
                  </a:lnTo>
                  <a:lnTo>
                    <a:pt x="2423" y="842"/>
                  </a:lnTo>
                  <a:lnTo>
                    <a:pt x="2724" y="842"/>
                  </a:lnTo>
                  <a:lnTo>
                    <a:pt x="2724" y="1043"/>
                  </a:lnTo>
                  <a:close/>
                  <a:moveTo>
                    <a:pt x="998" y="1641"/>
                  </a:moveTo>
                  <a:lnTo>
                    <a:pt x="1007" y="1656"/>
                  </a:lnTo>
                  <a:lnTo>
                    <a:pt x="1012" y="1663"/>
                  </a:lnTo>
                  <a:lnTo>
                    <a:pt x="1018" y="1670"/>
                  </a:lnTo>
                  <a:lnTo>
                    <a:pt x="1029" y="1683"/>
                  </a:lnTo>
                  <a:lnTo>
                    <a:pt x="1043" y="1696"/>
                  </a:lnTo>
                  <a:lnTo>
                    <a:pt x="1056" y="1707"/>
                  </a:lnTo>
                  <a:lnTo>
                    <a:pt x="1072" y="1718"/>
                  </a:lnTo>
                  <a:lnTo>
                    <a:pt x="1088" y="1727"/>
                  </a:lnTo>
                  <a:lnTo>
                    <a:pt x="1097" y="1732"/>
                  </a:lnTo>
                  <a:lnTo>
                    <a:pt x="1105" y="1736"/>
                  </a:lnTo>
                  <a:lnTo>
                    <a:pt x="1123" y="1743"/>
                  </a:lnTo>
                  <a:lnTo>
                    <a:pt x="1143" y="1750"/>
                  </a:lnTo>
                  <a:lnTo>
                    <a:pt x="1153" y="1753"/>
                  </a:lnTo>
                  <a:lnTo>
                    <a:pt x="1163" y="1755"/>
                  </a:lnTo>
                  <a:lnTo>
                    <a:pt x="1185" y="1760"/>
                  </a:lnTo>
                  <a:lnTo>
                    <a:pt x="1195" y="1762"/>
                  </a:lnTo>
                  <a:lnTo>
                    <a:pt x="1207" y="1763"/>
                  </a:lnTo>
                  <a:lnTo>
                    <a:pt x="1218" y="1764"/>
                  </a:lnTo>
                  <a:lnTo>
                    <a:pt x="1230" y="1765"/>
                  </a:lnTo>
                  <a:lnTo>
                    <a:pt x="1254" y="1768"/>
                  </a:lnTo>
                  <a:lnTo>
                    <a:pt x="1280" y="1768"/>
                  </a:lnTo>
                  <a:lnTo>
                    <a:pt x="1306" y="1768"/>
                  </a:lnTo>
                  <a:lnTo>
                    <a:pt x="1330" y="1765"/>
                  </a:lnTo>
                  <a:lnTo>
                    <a:pt x="1342" y="1764"/>
                  </a:lnTo>
                  <a:lnTo>
                    <a:pt x="1353" y="1763"/>
                  </a:lnTo>
                  <a:lnTo>
                    <a:pt x="1376" y="1760"/>
                  </a:lnTo>
                  <a:lnTo>
                    <a:pt x="1397" y="1755"/>
                  </a:lnTo>
                  <a:lnTo>
                    <a:pt x="1418" y="1750"/>
                  </a:lnTo>
                  <a:lnTo>
                    <a:pt x="1428" y="1747"/>
                  </a:lnTo>
                  <a:lnTo>
                    <a:pt x="1437" y="1744"/>
                  </a:lnTo>
                  <a:lnTo>
                    <a:pt x="1455" y="1736"/>
                  </a:lnTo>
                  <a:lnTo>
                    <a:pt x="1464" y="1733"/>
                  </a:lnTo>
                  <a:lnTo>
                    <a:pt x="1473" y="1728"/>
                  </a:lnTo>
                  <a:lnTo>
                    <a:pt x="1481" y="1724"/>
                  </a:lnTo>
                  <a:lnTo>
                    <a:pt x="1489" y="1719"/>
                  </a:lnTo>
                  <a:lnTo>
                    <a:pt x="1503" y="1708"/>
                  </a:lnTo>
                  <a:lnTo>
                    <a:pt x="1510" y="1703"/>
                  </a:lnTo>
                  <a:lnTo>
                    <a:pt x="1517" y="1697"/>
                  </a:lnTo>
                  <a:lnTo>
                    <a:pt x="1530" y="1685"/>
                  </a:lnTo>
                  <a:lnTo>
                    <a:pt x="1536" y="1679"/>
                  </a:lnTo>
                  <a:lnTo>
                    <a:pt x="1541" y="1672"/>
                  </a:lnTo>
                  <a:lnTo>
                    <a:pt x="1553" y="1657"/>
                  </a:lnTo>
                  <a:lnTo>
                    <a:pt x="1562" y="1643"/>
                  </a:lnTo>
                  <a:lnTo>
                    <a:pt x="1571" y="1626"/>
                  </a:lnTo>
                  <a:lnTo>
                    <a:pt x="1579" y="1609"/>
                  </a:lnTo>
                  <a:lnTo>
                    <a:pt x="1583" y="1599"/>
                  </a:lnTo>
                  <a:lnTo>
                    <a:pt x="1587" y="1590"/>
                  </a:lnTo>
                  <a:lnTo>
                    <a:pt x="1594" y="1570"/>
                  </a:lnTo>
                  <a:lnTo>
                    <a:pt x="1600" y="1547"/>
                  </a:lnTo>
                  <a:lnTo>
                    <a:pt x="1603" y="1536"/>
                  </a:lnTo>
                  <a:lnTo>
                    <a:pt x="1607" y="1525"/>
                  </a:lnTo>
                  <a:lnTo>
                    <a:pt x="1612" y="1500"/>
                  </a:lnTo>
                  <a:lnTo>
                    <a:pt x="1617" y="1474"/>
                  </a:lnTo>
                  <a:lnTo>
                    <a:pt x="1621" y="1447"/>
                  </a:lnTo>
                  <a:lnTo>
                    <a:pt x="1625" y="1419"/>
                  </a:lnTo>
                  <a:lnTo>
                    <a:pt x="1628" y="1389"/>
                  </a:lnTo>
                  <a:lnTo>
                    <a:pt x="1630" y="1359"/>
                  </a:lnTo>
                  <a:lnTo>
                    <a:pt x="1633" y="1326"/>
                  </a:lnTo>
                  <a:lnTo>
                    <a:pt x="1634" y="1292"/>
                  </a:lnTo>
                  <a:lnTo>
                    <a:pt x="1635" y="1256"/>
                  </a:lnTo>
                  <a:lnTo>
                    <a:pt x="1635" y="1220"/>
                  </a:lnTo>
                  <a:lnTo>
                    <a:pt x="1635" y="1183"/>
                  </a:lnTo>
                  <a:lnTo>
                    <a:pt x="1634" y="1148"/>
                  </a:lnTo>
                  <a:lnTo>
                    <a:pt x="1633" y="1115"/>
                  </a:lnTo>
                  <a:lnTo>
                    <a:pt x="1630" y="1081"/>
                  </a:lnTo>
                  <a:lnTo>
                    <a:pt x="1628" y="1050"/>
                  </a:lnTo>
                  <a:lnTo>
                    <a:pt x="1625" y="1020"/>
                  </a:lnTo>
                  <a:lnTo>
                    <a:pt x="1620" y="991"/>
                  </a:lnTo>
                  <a:lnTo>
                    <a:pt x="1616" y="963"/>
                  </a:lnTo>
                  <a:lnTo>
                    <a:pt x="1611" y="937"/>
                  </a:lnTo>
                  <a:lnTo>
                    <a:pt x="1606" y="911"/>
                  </a:lnTo>
                  <a:lnTo>
                    <a:pt x="1600" y="888"/>
                  </a:lnTo>
                  <a:lnTo>
                    <a:pt x="1593" y="865"/>
                  </a:lnTo>
                  <a:lnTo>
                    <a:pt x="1585" y="844"/>
                  </a:lnTo>
                  <a:lnTo>
                    <a:pt x="1578" y="824"/>
                  </a:lnTo>
                  <a:lnTo>
                    <a:pt x="1568" y="806"/>
                  </a:lnTo>
                  <a:lnTo>
                    <a:pt x="1559" y="788"/>
                  </a:lnTo>
                  <a:lnTo>
                    <a:pt x="1550" y="772"/>
                  </a:lnTo>
                  <a:lnTo>
                    <a:pt x="1545" y="764"/>
                  </a:lnTo>
                  <a:lnTo>
                    <a:pt x="1539" y="756"/>
                  </a:lnTo>
                  <a:lnTo>
                    <a:pt x="1527" y="742"/>
                  </a:lnTo>
                  <a:lnTo>
                    <a:pt x="1514" y="729"/>
                  </a:lnTo>
                  <a:lnTo>
                    <a:pt x="1508" y="723"/>
                  </a:lnTo>
                  <a:lnTo>
                    <a:pt x="1500" y="717"/>
                  </a:lnTo>
                  <a:lnTo>
                    <a:pt x="1493" y="711"/>
                  </a:lnTo>
                  <a:lnTo>
                    <a:pt x="1485" y="706"/>
                  </a:lnTo>
                  <a:lnTo>
                    <a:pt x="1469" y="696"/>
                  </a:lnTo>
                  <a:lnTo>
                    <a:pt x="1453" y="687"/>
                  </a:lnTo>
                  <a:lnTo>
                    <a:pt x="1435" y="679"/>
                  </a:lnTo>
                  <a:lnTo>
                    <a:pt x="1425" y="675"/>
                  </a:lnTo>
                  <a:lnTo>
                    <a:pt x="1415" y="672"/>
                  </a:lnTo>
                  <a:lnTo>
                    <a:pt x="1395" y="666"/>
                  </a:lnTo>
                  <a:lnTo>
                    <a:pt x="1375" y="662"/>
                  </a:lnTo>
                  <a:lnTo>
                    <a:pt x="1352" y="657"/>
                  </a:lnTo>
                  <a:lnTo>
                    <a:pt x="1341" y="656"/>
                  </a:lnTo>
                  <a:lnTo>
                    <a:pt x="1330" y="655"/>
                  </a:lnTo>
                  <a:lnTo>
                    <a:pt x="1305" y="654"/>
                  </a:lnTo>
                  <a:lnTo>
                    <a:pt x="1280" y="653"/>
                  </a:lnTo>
                  <a:lnTo>
                    <a:pt x="1255" y="654"/>
                  </a:lnTo>
                  <a:lnTo>
                    <a:pt x="1243" y="654"/>
                  </a:lnTo>
                  <a:lnTo>
                    <a:pt x="1231" y="655"/>
                  </a:lnTo>
                  <a:lnTo>
                    <a:pt x="1219" y="656"/>
                  </a:lnTo>
                  <a:lnTo>
                    <a:pt x="1208" y="657"/>
                  </a:lnTo>
                  <a:lnTo>
                    <a:pt x="1186" y="662"/>
                  </a:lnTo>
                  <a:lnTo>
                    <a:pt x="1165" y="666"/>
                  </a:lnTo>
                  <a:lnTo>
                    <a:pt x="1154" y="669"/>
                  </a:lnTo>
                  <a:lnTo>
                    <a:pt x="1145" y="672"/>
                  </a:lnTo>
                  <a:lnTo>
                    <a:pt x="1126" y="679"/>
                  </a:lnTo>
                  <a:lnTo>
                    <a:pt x="1108" y="687"/>
                  </a:lnTo>
                  <a:lnTo>
                    <a:pt x="1091" y="696"/>
                  </a:lnTo>
                  <a:lnTo>
                    <a:pt x="1082" y="700"/>
                  </a:lnTo>
                  <a:lnTo>
                    <a:pt x="1074" y="706"/>
                  </a:lnTo>
                  <a:lnTo>
                    <a:pt x="1060" y="717"/>
                  </a:lnTo>
                  <a:lnTo>
                    <a:pt x="1046" y="729"/>
                  </a:lnTo>
                  <a:lnTo>
                    <a:pt x="1033" y="742"/>
                  </a:lnTo>
                  <a:lnTo>
                    <a:pt x="1026" y="748"/>
                  </a:lnTo>
                  <a:lnTo>
                    <a:pt x="1020" y="756"/>
                  </a:lnTo>
                  <a:lnTo>
                    <a:pt x="1015" y="764"/>
                  </a:lnTo>
                  <a:lnTo>
                    <a:pt x="1009" y="772"/>
                  </a:lnTo>
                  <a:lnTo>
                    <a:pt x="1000" y="788"/>
                  </a:lnTo>
                  <a:lnTo>
                    <a:pt x="990" y="806"/>
                  </a:lnTo>
                  <a:lnTo>
                    <a:pt x="985" y="815"/>
                  </a:lnTo>
                  <a:lnTo>
                    <a:pt x="982" y="824"/>
                  </a:lnTo>
                  <a:lnTo>
                    <a:pt x="974" y="844"/>
                  </a:lnTo>
                  <a:lnTo>
                    <a:pt x="966" y="865"/>
                  </a:lnTo>
                  <a:lnTo>
                    <a:pt x="959" y="888"/>
                  </a:lnTo>
                  <a:lnTo>
                    <a:pt x="953" y="911"/>
                  </a:lnTo>
                  <a:lnTo>
                    <a:pt x="947" y="936"/>
                  </a:lnTo>
                  <a:lnTo>
                    <a:pt x="942" y="963"/>
                  </a:lnTo>
                  <a:lnTo>
                    <a:pt x="938" y="990"/>
                  </a:lnTo>
                  <a:lnTo>
                    <a:pt x="933" y="1019"/>
                  </a:lnTo>
                  <a:lnTo>
                    <a:pt x="930" y="1048"/>
                  </a:lnTo>
                  <a:lnTo>
                    <a:pt x="928" y="1080"/>
                  </a:lnTo>
                  <a:lnTo>
                    <a:pt x="926" y="1112"/>
                  </a:lnTo>
                  <a:lnTo>
                    <a:pt x="924" y="1146"/>
                  </a:lnTo>
                  <a:lnTo>
                    <a:pt x="923" y="1182"/>
                  </a:lnTo>
                  <a:lnTo>
                    <a:pt x="923" y="1218"/>
                  </a:lnTo>
                  <a:lnTo>
                    <a:pt x="923" y="1254"/>
                  </a:lnTo>
                  <a:lnTo>
                    <a:pt x="924" y="1289"/>
                  </a:lnTo>
                  <a:lnTo>
                    <a:pt x="926" y="1323"/>
                  </a:lnTo>
                  <a:lnTo>
                    <a:pt x="928" y="1355"/>
                  </a:lnTo>
                  <a:lnTo>
                    <a:pt x="930" y="1387"/>
                  </a:lnTo>
                  <a:lnTo>
                    <a:pt x="933" y="1416"/>
                  </a:lnTo>
                  <a:lnTo>
                    <a:pt x="937" y="1444"/>
                  </a:lnTo>
                  <a:lnTo>
                    <a:pt x="941" y="1471"/>
                  </a:lnTo>
                  <a:lnTo>
                    <a:pt x="947" y="1497"/>
                  </a:lnTo>
                  <a:lnTo>
                    <a:pt x="953" y="1521"/>
                  </a:lnTo>
                  <a:lnTo>
                    <a:pt x="958" y="1545"/>
                  </a:lnTo>
                  <a:lnTo>
                    <a:pt x="962" y="1555"/>
                  </a:lnTo>
                  <a:lnTo>
                    <a:pt x="965" y="1566"/>
                  </a:lnTo>
                  <a:lnTo>
                    <a:pt x="972" y="1587"/>
                  </a:lnTo>
                  <a:lnTo>
                    <a:pt x="980" y="1606"/>
                  </a:lnTo>
                  <a:lnTo>
                    <a:pt x="989" y="1624"/>
                  </a:lnTo>
                  <a:lnTo>
                    <a:pt x="998" y="1641"/>
                  </a:lnTo>
                  <a:close/>
                  <a:moveTo>
                    <a:pt x="1280" y="1978"/>
                  </a:moveTo>
                  <a:lnTo>
                    <a:pt x="1259" y="1978"/>
                  </a:lnTo>
                  <a:lnTo>
                    <a:pt x="1239" y="1978"/>
                  </a:lnTo>
                  <a:lnTo>
                    <a:pt x="1218" y="1977"/>
                  </a:lnTo>
                  <a:lnTo>
                    <a:pt x="1198" y="1975"/>
                  </a:lnTo>
                  <a:lnTo>
                    <a:pt x="1179" y="1974"/>
                  </a:lnTo>
                  <a:lnTo>
                    <a:pt x="1160" y="1972"/>
                  </a:lnTo>
                  <a:lnTo>
                    <a:pt x="1142" y="1970"/>
                  </a:lnTo>
                  <a:lnTo>
                    <a:pt x="1124" y="1966"/>
                  </a:lnTo>
                  <a:lnTo>
                    <a:pt x="1106" y="1964"/>
                  </a:lnTo>
                  <a:lnTo>
                    <a:pt x="1088" y="1961"/>
                  </a:lnTo>
                  <a:lnTo>
                    <a:pt x="1071" y="1956"/>
                  </a:lnTo>
                  <a:lnTo>
                    <a:pt x="1054" y="1953"/>
                  </a:lnTo>
                  <a:lnTo>
                    <a:pt x="1038" y="1948"/>
                  </a:lnTo>
                  <a:lnTo>
                    <a:pt x="1022" y="1943"/>
                  </a:lnTo>
                  <a:lnTo>
                    <a:pt x="992" y="1933"/>
                  </a:lnTo>
                  <a:lnTo>
                    <a:pt x="963" y="1920"/>
                  </a:lnTo>
                  <a:lnTo>
                    <a:pt x="949" y="1914"/>
                  </a:lnTo>
                  <a:lnTo>
                    <a:pt x="936" y="1907"/>
                  </a:lnTo>
                  <a:lnTo>
                    <a:pt x="911" y="1892"/>
                  </a:lnTo>
                  <a:lnTo>
                    <a:pt x="899" y="1884"/>
                  </a:lnTo>
                  <a:lnTo>
                    <a:pt x="886" y="1875"/>
                  </a:lnTo>
                  <a:lnTo>
                    <a:pt x="875" y="1866"/>
                  </a:lnTo>
                  <a:lnTo>
                    <a:pt x="864" y="1857"/>
                  </a:lnTo>
                  <a:lnTo>
                    <a:pt x="853" y="1848"/>
                  </a:lnTo>
                  <a:lnTo>
                    <a:pt x="843" y="1838"/>
                  </a:lnTo>
                  <a:lnTo>
                    <a:pt x="833" y="1828"/>
                  </a:lnTo>
                  <a:lnTo>
                    <a:pt x="824" y="1818"/>
                  </a:lnTo>
                  <a:lnTo>
                    <a:pt x="815" y="1807"/>
                  </a:lnTo>
                  <a:lnTo>
                    <a:pt x="811" y="1801"/>
                  </a:lnTo>
                  <a:lnTo>
                    <a:pt x="806" y="1796"/>
                  </a:lnTo>
                  <a:lnTo>
                    <a:pt x="798" y="1784"/>
                  </a:lnTo>
                  <a:lnTo>
                    <a:pt x="790" y="1772"/>
                  </a:lnTo>
                  <a:lnTo>
                    <a:pt x="783" y="1760"/>
                  </a:lnTo>
                  <a:lnTo>
                    <a:pt x="776" y="1747"/>
                  </a:lnTo>
                  <a:lnTo>
                    <a:pt x="761" y="1720"/>
                  </a:lnTo>
                  <a:lnTo>
                    <a:pt x="754" y="1706"/>
                  </a:lnTo>
                  <a:lnTo>
                    <a:pt x="748" y="1691"/>
                  </a:lnTo>
                  <a:lnTo>
                    <a:pt x="736" y="1661"/>
                  </a:lnTo>
                  <a:lnTo>
                    <a:pt x="731" y="1645"/>
                  </a:lnTo>
                  <a:lnTo>
                    <a:pt x="725" y="1629"/>
                  </a:lnTo>
                  <a:lnTo>
                    <a:pt x="715" y="1596"/>
                  </a:lnTo>
                  <a:lnTo>
                    <a:pt x="706" y="1561"/>
                  </a:lnTo>
                  <a:lnTo>
                    <a:pt x="698" y="1524"/>
                  </a:lnTo>
                  <a:lnTo>
                    <a:pt x="695" y="1505"/>
                  </a:lnTo>
                  <a:lnTo>
                    <a:pt x="691" y="1484"/>
                  </a:lnTo>
                  <a:lnTo>
                    <a:pt x="686" y="1445"/>
                  </a:lnTo>
                  <a:lnTo>
                    <a:pt x="681" y="1402"/>
                  </a:lnTo>
                  <a:lnTo>
                    <a:pt x="678" y="1360"/>
                  </a:lnTo>
                  <a:lnTo>
                    <a:pt x="676" y="1337"/>
                  </a:lnTo>
                  <a:lnTo>
                    <a:pt x="674" y="1315"/>
                  </a:lnTo>
                  <a:lnTo>
                    <a:pt x="673" y="1267"/>
                  </a:lnTo>
                  <a:lnTo>
                    <a:pt x="673" y="1219"/>
                  </a:lnTo>
                  <a:lnTo>
                    <a:pt x="673" y="1171"/>
                  </a:lnTo>
                  <a:lnTo>
                    <a:pt x="674" y="1147"/>
                  </a:lnTo>
                  <a:lnTo>
                    <a:pt x="674" y="1124"/>
                  </a:lnTo>
                  <a:lnTo>
                    <a:pt x="678" y="1079"/>
                  </a:lnTo>
                  <a:lnTo>
                    <a:pt x="681" y="1035"/>
                  </a:lnTo>
                  <a:lnTo>
                    <a:pt x="686" y="992"/>
                  </a:lnTo>
                  <a:lnTo>
                    <a:pt x="689" y="972"/>
                  </a:lnTo>
                  <a:lnTo>
                    <a:pt x="692" y="952"/>
                  </a:lnTo>
                  <a:lnTo>
                    <a:pt x="699" y="912"/>
                  </a:lnTo>
                  <a:lnTo>
                    <a:pt x="707" y="875"/>
                  </a:lnTo>
                  <a:lnTo>
                    <a:pt x="716" y="839"/>
                  </a:lnTo>
                  <a:lnTo>
                    <a:pt x="721" y="823"/>
                  </a:lnTo>
                  <a:lnTo>
                    <a:pt x="726" y="806"/>
                  </a:lnTo>
                  <a:lnTo>
                    <a:pt x="738" y="773"/>
                  </a:lnTo>
                  <a:lnTo>
                    <a:pt x="743" y="757"/>
                  </a:lnTo>
                  <a:lnTo>
                    <a:pt x="750" y="742"/>
                  </a:lnTo>
                  <a:lnTo>
                    <a:pt x="762" y="712"/>
                  </a:lnTo>
                  <a:lnTo>
                    <a:pt x="770" y="698"/>
                  </a:lnTo>
                  <a:lnTo>
                    <a:pt x="777" y="684"/>
                  </a:lnTo>
                  <a:lnTo>
                    <a:pt x="793" y="658"/>
                  </a:lnTo>
                  <a:lnTo>
                    <a:pt x="801" y="646"/>
                  </a:lnTo>
                  <a:lnTo>
                    <a:pt x="808" y="634"/>
                  </a:lnTo>
                  <a:lnTo>
                    <a:pt x="817" y="621"/>
                  </a:lnTo>
                  <a:lnTo>
                    <a:pt x="826" y="610"/>
                  </a:lnTo>
                  <a:lnTo>
                    <a:pt x="837" y="599"/>
                  </a:lnTo>
                  <a:lnTo>
                    <a:pt x="846" y="589"/>
                  </a:lnTo>
                  <a:lnTo>
                    <a:pt x="856" y="579"/>
                  </a:lnTo>
                  <a:lnTo>
                    <a:pt x="867" y="569"/>
                  </a:lnTo>
                  <a:lnTo>
                    <a:pt x="878" y="558"/>
                  </a:lnTo>
                  <a:lnTo>
                    <a:pt x="890" y="549"/>
                  </a:lnTo>
                  <a:lnTo>
                    <a:pt x="901" y="542"/>
                  </a:lnTo>
                  <a:lnTo>
                    <a:pt x="913" y="533"/>
                  </a:lnTo>
                  <a:lnTo>
                    <a:pt x="939" y="517"/>
                  </a:lnTo>
                  <a:lnTo>
                    <a:pt x="953" y="510"/>
                  </a:lnTo>
                  <a:lnTo>
                    <a:pt x="966" y="502"/>
                  </a:lnTo>
                  <a:lnTo>
                    <a:pt x="981" y="497"/>
                  </a:lnTo>
                  <a:lnTo>
                    <a:pt x="994" y="490"/>
                  </a:lnTo>
                  <a:lnTo>
                    <a:pt x="1025" y="479"/>
                  </a:lnTo>
                  <a:lnTo>
                    <a:pt x="1057" y="470"/>
                  </a:lnTo>
                  <a:lnTo>
                    <a:pt x="1073" y="465"/>
                  </a:lnTo>
                  <a:lnTo>
                    <a:pt x="1090" y="461"/>
                  </a:lnTo>
                  <a:lnTo>
                    <a:pt x="1107" y="457"/>
                  </a:lnTo>
                  <a:lnTo>
                    <a:pt x="1125" y="454"/>
                  </a:lnTo>
                  <a:lnTo>
                    <a:pt x="1162" y="449"/>
                  </a:lnTo>
                  <a:lnTo>
                    <a:pt x="1180" y="447"/>
                  </a:lnTo>
                  <a:lnTo>
                    <a:pt x="1199" y="445"/>
                  </a:lnTo>
                  <a:lnTo>
                    <a:pt x="1219" y="444"/>
                  </a:lnTo>
                  <a:lnTo>
                    <a:pt x="1239" y="443"/>
                  </a:lnTo>
                  <a:lnTo>
                    <a:pt x="1260" y="443"/>
                  </a:lnTo>
                  <a:lnTo>
                    <a:pt x="1280" y="443"/>
                  </a:lnTo>
                  <a:lnTo>
                    <a:pt x="1301" y="443"/>
                  </a:lnTo>
                  <a:lnTo>
                    <a:pt x="1321" y="443"/>
                  </a:lnTo>
                  <a:lnTo>
                    <a:pt x="1341" y="444"/>
                  </a:lnTo>
                  <a:lnTo>
                    <a:pt x="1361" y="445"/>
                  </a:lnTo>
                  <a:lnTo>
                    <a:pt x="1398" y="449"/>
                  </a:lnTo>
                  <a:lnTo>
                    <a:pt x="1418" y="452"/>
                  </a:lnTo>
                  <a:lnTo>
                    <a:pt x="1436" y="454"/>
                  </a:lnTo>
                  <a:lnTo>
                    <a:pt x="1453" y="457"/>
                  </a:lnTo>
                  <a:lnTo>
                    <a:pt x="1471" y="461"/>
                  </a:lnTo>
                  <a:lnTo>
                    <a:pt x="1503" y="469"/>
                  </a:lnTo>
                  <a:lnTo>
                    <a:pt x="1535" y="479"/>
                  </a:lnTo>
                  <a:lnTo>
                    <a:pt x="1550" y="484"/>
                  </a:lnTo>
                  <a:lnTo>
                    <a:pt x="1565" y="490"/>
                  </a:lnTo>
                  <a:lnTo>
                    <a:pt x="1580" y="496"/>
                  </a:lnTo>
                  <a:lnTo>
                    <a:pt x="1594" y="502"/>
                  </a:lnTo>
                  <a:lnTo>
                    <a:pt x="1621" y="517"/>
                  </a:lnTo>
                  <a:lnTo>
                    <a:pt x="1634" y="524"/>
                  </a:lnTo>
                  <a:lnTo>
                    <a:pt x="1646" y="533"/>
                  </a:lnTo>
                  <a:lnTo>
                    <a:pt x="1659" y="540"/>
                  </a:lnTo>
                  <a:lnTo>
                    <a:pt x="1670" y="549"/>
                  </a:lnTo>
                  <a:lnTo>
                    <a:pt x="1682" y="558"/>
                  </a:lnTo>
                  <a:lnTo>
                    <a:pt x="1692" y="567"/>
                  </a:lnTo>
                  <a:lnTo>
                    <a:pt x="1704" y="578"/>
                  </a:lnTo>
                  <a:lnTo>
                    <a:pt x="1714" y="588"/>
                  </a:lnTo>
                  <a:lnTo>
                    <a:pt x="1723" y="599"/>
                  </a:lnTo>
                  <a:lnTo>
                    <a:pt x="1733" y="609"/>
                  </a:lnTo>
                  <a:lnTo>
                    <a:pt x="1742" y="620"/>
                  </a:lnTo>
                  <a:lnTo>
                    <a:pt x="1751" y="633"/>
                  </a:lnTo>
                  <a:lnTo>
                    <a:pt x="1767" y="657"/>
                  </a:lnTo>
                  <a:lnTo>
                    <a:pt x="1775" y="670"/>
                  </a:lnTo>
                  <a:lnTo>
                    <a:pt x="1782" y="683"/>
                  </a:lnTo>
                  <a:lnTo>
                    <a:pt x="1796" y="711"/>
                  </a:lnTo>
                  <a:lnTo>
                    <a:pt x="1809" y="740"/>
                  </a:lnTo>
                  <a:lnTo>
                    <a:pt x="1822" y="771"/>
                  </a:lnTo>
                  <a:lnTo>
                    <a:pt x="1827" y="788"/>
                  </a:lnTo>
                  <a:lnTo>
                    <a:pt x="1833" y="803"/>
                  </a:lnTo>
                  <a:lnTo>
                    <a:pt x="1842" y="838"/>
                  </a:lnTo>
                  <a:lnTo>
                    <a:pt x="1851" y="874"/>
                  </a:lnTo>
                  <a:lnTo>
                    <a:pt x="1859" y="911"/>
                  </a:lnTo>
                  <a:lnTo>
                    <a:pt x="1864" y="930"/>
                  </a:lnTo>
                  <a:lnTo>
                    <a:pt x="1867" y="951"/>
                  </a:lnTo>
                  <a:lnTo>
                    <a:pt x="1873" y="991"/>
                  </a:lnTo>
                  <a:lnTo>
                    <a:pt x="1877" y="1033"/>
                  </a:lnTo>
                  <a:lnTo>
                    <a:pt x="1880" y="1076"/>
                  </a:lnTo>
                  <a:lnTo>
                    <a:pt x="1882" y="1099"/>
                  </a:lnTo>
                  <a:lnTo>
                    <a:pt x="1884" y="1123"/>
                  </a:lnTo>
                  <a:lnTo>
                    <a:pt x="1885" y="1170"/>
                  </a:lnTo>
                  <a:lnTo>
                    <a:pt x="1885" y="1218"/>
                  </a:lnTo>
                  <a:lnTo>
                    <a:pt x="1885" y="1250"/>
                  </a:lnTo>
                  <a:lnTo>
                    <a:pt x="1885" y="1281"/>
                  </a:lnTo>
                  <a:lnTo>
                    <a:pt x="1884" y="1312"/>
                  </a:lnTo>
                  <a:lnTo>
                    <a:pt x="1882" y="1342"/>
                  </a:lnTo>
                  <a:lnTo>
                    <a:pt x="1880" y="1371"/>
                  </a:lnTo>
                  <a:lnTo>
                    <a:pt x="1877" y="1399"/>
                  </a:lnTo>
                  <a:lnTo>
                    <a:pt x="1875" y="1427"/>
                  </a:lnTo>
                  <a:lnTo>
                    <a:pt x="1874" y="1441"/>
                  </a:lnTo>
                  <a:lnTo>
                    <a:pt x="1871" y="1454"/>
                  </a:lnTo>
                  <a:lnTo>
                    <a:pt x="1868" y="1480"/>
                  </a:lnTo>
                  <a:lnTo>
                    <a:pt x="1864" y="1505"/>
                  </a:lnTo>
                  <a:lnTo>
                    <a:pt x="1859" y="1529"/>
                  </a:lnTo>
                  <a:lnTo>
                    <a:pt x="1854" y="1553"/>
                  </a:lnTo>
                  <a:lnTo>
                    <a:pt x="1849" y="1575"/>
                  </a:lnTo>
                  <a:lnTo>
                    <a:pt x="1843" y="1598"/>
                  </a:lnTo>
                  <a:lnTo>
                    <a:pt x="1836" y="1619"/>
                  </a:lnTo>
                  <a:lnTo>
                    <a:pt x="1830" y="1639"/>
                  </a:lnTo>
                  <a:lnTo>
                    <a:pt x="1823" y="1659"/>
                  </a:lnTo>
                  <a:lnTo>
                    <a:pt x="1815" y="1679"/>
                  </a:lnTo>
                  <a:lnTo>
                    <a:pt x="1811" y="1688"/>
                  </a:lnTo>
                  <a:lnTo>
                    <a:pt x="1806" y="1697"/>
                  </a:lnTo>
                  <a:lnTo>
                    <a:pt x="1798" y="1715"/>
                  </a:lnTo>
                  <a:lnTo>
                    <a:pt x="1788" y="1733"/>
                  </a:lnTo>
                  <a:lnTo>
                    <a:pt x="1778" y="1750"/>
                  </a:lnTo>
                  <a:lnTo>
                    <a:pt x="1768" y="1765"/>
                  </a:lnTo>
                  <a:lnTo>
                    <a:pt x="1757" y="1781"/>
                  </a:lnTo>
                  <a:lnTo>
                    <a:pt x="1745" y="1796"/>
                  </a:lnTo>
                  <a:lnTo>
                    <a:pt x="1733" y="1810"/>
                  </a:lnTo>
                  <a:lnTo>
                    <a:pt x="1721" y="1825"/>
                  </a:lnTo>
                  <a:lnTo>
                    <a:pt x="1707" y="1837"/>
                  </a:lnTo>
                  <a:lnTo>
                    <a:pt x="1693" y="1851"/>
                  </a:lnTo>
                  <a:lnTo>
                    <a:pt x="1679" y="1862"/>
                  </a:lnTo>
                  <a:lnTo>
                    <a:pt x="1663" y="1874"/>
                  </a:lnTo>
                  <a:lnTo>
                    <a:pt x="1648" y="1884"/>
                  </a:lnTo>
                  <a:lnTo>
                    <a:pt x="1831" y="2178"/>
                  </a:lnTo>
                  <a:lnTo>
                    <a:pt x="1607" y="2282"/>
                  </a:lnTo>
                  <a:lnTo>
                    <a:pt x="1413" y="1965"/>
                  </a:lnTo>
                  <a:lnTo>
                    <a:pt x="1402" y="1969"/>
                  </a:lnTo>
                  <a:lnTo>
                    <a:pt x="1396" y="1970"/>
                  </a:lnTo>
                  <a:lnTo>
                    <a:pt x="1389" y="1971"/>
                  </a:lnTo>
                  <a:lnTo>
                    <a:pt x="1375" y="1973"/>
                  </a:lnTo>
                  <a:lnTo>
                    <a:pt x="1359" y="1975"/>
                  </a:lnTo>
                  <a:lnTo>
                    <a:pt x="1342" y="1977"/>
                  </a:lnTo>
                  <a:lnTo>
                    <a:pt x="1323" y="1978"/>
                  </a:lnTo>
                  <a:lnTo>
                    <a:pt x="1303" y="1978"/>
                  </a:lnTo>
                  <a:lnTo>
                    <a:pt x="1280" y="1978"/>
                  </a:lnTo>
                  <a:close/>
                  <a:moveTo>
                    <a:pt x="3107" y="0"/>
                  </a:moveTo>
                  <a:lnTo>
                    <a:pt x="2987" y="0"/>
                  </a:lnTo>
                  <a:lnTo>
                    <a:pt x="2359" y="0"/>
                  </a:lnTo>
                  <a:lnTo>
                    <a:pt x="1732" y="0"/>
                  </a:lnTo>
                  <a:lnTo>
                    <a:pt x="1103" y="0"/>
                  </a:lnTo>
                  <a:lnTo>
                    <a:pt x="476" y="0"/>
                  </a:lnTo>
                  <a:lnTo>
                    <a:pt x="0" y="475"/>
                  </a:lnTo>
                  <a:lnTo>
                    <a:pt x="0" y="1271"/>
                  </a:lnTo>
                  <a:lnTo>
                    <a:pt x="0" y="2066"/>
                  </a:lnTo>
                  <a:lnTo>
                    <a:pt x="0" y="2197"/>
                  </a:lnTo>
                  <a:lnTo>
                    <a:pt x="0" y="2526"/>
                  </a:lnTo>
                  <a:lnTo>
                    <a:pt x="330" y="2526"/>
                  </a:lnTo>
                  <a:lnTo>
                    <a:pt x="450" y="2526"/>
                  </a:lnTo>
                  <a:lnTo>
                    <a:pt x="1078" y="2526"/>
                  </a:lnTo>
                  <a:lnTo>
                    <a:pt x="1706" y="2526"/>
                  </a:lnTo>
                  <a:lnTo>
                    <a:pt x="2333" y="2526"/>
                  </a:lnTo>
                  <a:lnTo>
                    <a:pt x="2961" y="2526"/>
                  </a:lnTo>
                  <a:lnTo>
                    <a:pt x="3438" y="2051"/>
                  </a:lnTo>
                  <a:lnTo>
                    <a:pt x="3438" y="1255"/>
                  </a:lnTo>
                  <a:lnTo>
                    <a:pt x="3438" y="460"/>
                  </a:lnTo>
                  <a:lnTo>
                    <a:pt x="3438" y="329"/>
                  </a:lnTo>
                  <a:lnTo>
                    <a:pt x="3438" y="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544946985"/>
      </p:ext>
    </p:extLst>
  </p:cSld>
  <p:clrMapOvr>
    <a:masterClrMapping/>
  </p:clrMapOvr>
  <p:transition spd="med"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ighligh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844673"/>
          </a:xfrm>
          <a:custGeom>
            <a:avLst/>
            <a:gdLst/>
            <a:ahLst/>
            <a:cxnLst/>
            <a:rect l="l" t="t" r="r" b="b"/>
            <a:pathLst>
              <a:path w="12192000" h="1844673">
                <a:moveTo>
                  <a:pt x="0" y="0"/>
                </a:moveTo>
                <a:lnTo>
                  <a:pt x="12192000" y="0"/>
                </a:lnTo>
                <a:lnTo>
                  <a:pt x="12192000" y="1412775"/>
                </a:lnTo>
                <a:lnTo>
                  <a:pt x="12192000" y="1412776"/>
                </a:lnTo>
                <a:lnTo>
                  <a:pt x="12191969" y="1412776"/>
                </a:lnTo>
                <a:lnTo>
                  <a:pt x="0" y="1844673"/>
                </a:lnTo>
                <a:lnTo>
                  <a:pt x="0" y="1412776"/>
                </a:lnTo>
                <a:lnTo>
                  <a:pt x="0" y="141277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" name="Rectangle 11"/>
          <p:cNvSpPr/>
          <p:nvPr userDrawn="1"/>
        </p:nvSpPr>
        <p:spPr>
          <a:xfrm>
            <a:off x="5448300" y="0"/>
            <a:ext cx="6743700" cy="6858000"/>
          </a:xfrm>
          <a:custGeom>
            <a:avLst/>
            <a:gdLst/>
            <a:ahLst/>
            <a:cxnLst/>
            <a:rect l="l" t="t" r="r" b="b"/>
            <a:pathLst>
              <a:path w="6743700" h="6858000">
                <a:moveTo>
                  <a:pt x="0" y="0"/>
                </a:moveTo>
                <a:lnTo>
                  <a:pt x="6743700" y="0"/>
                </a:lnTo>
                <a:lnTo>
                  <a:pt x="6743700" y="6858000"/>
                </a:lnTo>
                <a:lnTo>
                  <a:pt x="1295400" y="685800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48300" y="0"/>
            <a:ext cx="6743700" cy="1640690"/>
          </a:xfrm>
          <a:custGeom>
            <a:avLst/>
            <a:gdLst/>
            <a:ahLst/>
            <a:cxnLst/>
            <a:rect l="l" t="t" r="r" b="b"/>
            <a:pathLst>
              <a:path w="6743700" h="1640690">
                <a:moveTo>
                  <a:pt x="0" y="0"/>
                </a:moveTo>
                <a:lnTo>
                  <a:pt x="6743700" y="0"/>
                </a:lnTo>
                <a:lnTo>
                  <a:pt x="6743700" y="1412775"/>
                </a:lnTo>
                <a:lnTo>
                  <a:pt x="6743700" y="1412776"/>
                </a:lnTo>
                <a:lnTo>
                  <a:pt x="6743669" y="1412776"/>
                </a:lnTo>
                <a:lnTo>
                  <a:pt x="309908" y="164069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3" y="692149"/>
            <a:ext cx="4897438" cy="93662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7EF2-4523-4BEE-A7B1-C63194E17AF0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913" y="6381328"/>
            <a:ext cx="8136632" cy="143297"/>
          </a:xfrm>
        </p:spPr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4897437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550863" y="2205038"/>
            <a:ext cx="4897437" cy="38162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0" name="Content Placeholder 2"/>
          <p:cNvSpPr>
            <a:spLocks noGrp="1"/>
          </p:cNvSpPr>
          <p:nvPr>
            <p:ph sz="half" idx="18"/>
          </p:nvPr>
        </p:nvSpPr>
        <p:spPr>
          <a:xfrm>
            <a:off x="6743700" y="2205038"/>
            <a:ext cx="4897437" cy="38162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6743701" y="476672"/>
            <a:ext cx="1512540" cy="864095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2pPr>
            <a:lvl3pPr marL="182563" indent="-182563"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No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8400256" y="476672"/>
            <a:ext cx="1584176" cy="864095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2pPr>
            <a:lvl3pPr marL="182563" indent="-182563"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No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10128448" y="476672"/>
            <a:ext cx="1512690" cy="864095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2pPr>
            <a:lvl3pPr marL="182563" indent="-182563"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No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27" name="Group 2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51163" y="6165850"/>
            <a:ext cx="489975" cy="360040"/>
            <a:chOff x="11151163" y="6165850"/>
            <a:chExt cx="489975" cy="360040"/>
          </a:xfrm>
        </p:grpSpPr>
        <p:sp>
          <p:nvSpPr>
            <p:cNvPr id="28" name="Snip Diagonal Corner Rectangle 27"/>
            <p:cNvSpPr/>
            <p:nvPr userDrawn="1"/>
          </p:nvSpPr>
          <p:spPr>
            <a:xfrm>
              <a:off x="11151538" y="6165850"/>
              <a:ext cx="489600" cy="360040"/>
            </a:xfrm>
            <a:prstGeom prst="snip2DiagRect">
              <a:avLst>
                <a:gd name="adj1" fmla="val 1960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29" name="Freeform 6"/>
            <p:cNvSpPr>
              <a:spLocks noChangeAspect="1" noEditPoints="1"/>
            </p:cNvSpPr>
            <p:nvPr userDrawn="1"/>
          </p:nvSpPr>
          <p:spPr bwMode="auto">
            <a:xfrm>
              <a:off x="11151163" y="6165850"/>
              <a:ext cx="489975" cy="360000"/>
            </a:xfrm>
            <a:custGeom>
              <a:avLst/>
              <a:gdLst>
                <a:gd name="T0" fmla="*/ 2431 w 3438"/>
                <a:gd name="T1" fmla="*/ 1652 h 2526"/>
                <a:gd name="T2" fmla="*/ 2460 w 3438"/>
                <a:gd name="T3" fmla="*/ 1720 h 2526"/>
                <a:gd name="T4" fmla="*/ 2533 w 3438"/>
                <a:gd name="T5" fmla="*/ 1741 h 2526"/>
                <a:gd name="T6" fmla="*/ 2577 w 3438"/>
                <a:gd name="T7" fmla="*/ 1947 h 2526"/>
                <a:gd name="T8" fmla="*/ 2406 w 3438"/>
                <a:gd name="T9" fmla="*/ 1943 h 2526"/>
                <a:gd name="T10" fmla="*/ 2298 w 3438"/>
                <a:gd name="T11" fmla="*/ 1903 h 2526"/>
                <a:gd name="T12" fmla="*/ 2226 w 3438"/>
                <a:gd name="T13" fmla="*/ 1815 h 2526"/>
                <a:gd name="T14" fmla="*/ 2192 w 3438"/>
                <a:gd name="T15" fmla="*/ 1655 h 2526"/>
                <a:gd name="T16" fmla="*/ 2188 w 3438"/>
                <a:gd name="T17" fmla="*/ 842 h 2526"/>
                <a:gd name="T18" fmla="*/ 1012 w 3438"/>
                <a:gd name="T19" fmla="*/ 1663 h 2526"/>
                <a:gd name="T20" fmla="*/ 1105 w 3438"/>
                <a:gd name="T21" fmla="*/ 1736 h 2526"/>
                <a:gd name="T22" fmla="*/ 1218 w 3438"/>
                <a:gd name="T23" fmla="*/ 1764 h 2526"/>
                <a:gd name="T24" fmla="*/ 1376 w 3438"/>
                <a:gd name="T25" fmla="*/ 1760 h 2526"/>
                <a:gd name="T26" fmla="*/ 1481 w 3438"/>
                <a:gd name="T27" fmla="*/ 1724 h 2526"/>
                <a:gd name="T28" fmla="*/ 1553 w 3438"/>
                <a:gd name="T29" fmla="*/ 1657 h 2526"/>
                <a:gd name="T30" fmla="*/ 1603 w 3438"/>
                <a:gd name="T31" fmla="*/ 1536 h 2526"/>
                <a:gd name="T32" fmla="*/ 1633 w 3438"/>
                <a:gd name="T33" fmla="*/ 1326 h 2526"/>
                <a:gd name="T34" fmla="*/ 1628 w 3438"/>
                <a:gd name="T35" fmla="*/ 1050 h 2526"/>
                <a:gd name="T36" fmla="*/ 1585 w 3438"/>
                <a:gd name="T37" fmla="*/ 844 h 2526"/>
                <a:gd name="T38" fmla="*/ 1514 w 3438"/>
                <a:gd name="T39" fmla="*/ 729 h 2526"/>
                <a:gd name="T40" fmla="*/ 1425 w 3438"/>
                <a:gd name="T41" fmla="*/ 675 h 2526"/>
                <a:gd name="T42" fmla="*/ 1280 w 3438"/>
                <a:gd name="T43" fmla="*/ 653 h 2526"/>
                <a:gd name="T44" fmla="*/ 1154 w 3438"/>
                <a:gd name="T45" fmla="*/ 669 h 2526"/>
                <a:gd name="T46" fmla="*/ 1046 w 3438"/>
                <a:gd name="T47" fmla="*/ 729 h 2526"/>
                <a:gd name="T48" fmla="*/ 985 w 3438"/>
                <a:gd name="T49" fmla="*/ 815 h 2526"/>
                <a:gd name="T50" fmla="*/ 938 w 3438"/>
                <a:gd name="T51" fmla="*/ 990 h 2526"/>
                <a:gd name="T52" fmla="*/ 923 w 3438"/>
                <a:gd name="T53" fmla="*/ 1254 h 2526"/>
                <a:gd name="T54" fmla="*/ 947 w 3438"/>
                <a:gd name="T55" fmla="*/ 1497 h 2526"/>
                <a:gd name="T56" fmla="*/ 998 w 3438"/>
                <a:gd name="T57" fmla="*/ 1641 h 2526"/>
                <a:gd name="T58" fmla="*/ 1142 w 3438"/>
                <a:gd name="T59" fmla="*/ 1970 h 2526"/>
                <a:gd name="T60" fmla="*/ 992 w 3438"/>
                <a:gd name="T61" fmla="*/ 1933 h 2526"/>
                <a:gd name="T62" fmla="*/ 864 w 3438"/>
                <a:gd name="T63" fmla="*/ 1857 h 2526"/>
                <a:gd name="T64" fmla="*/ 798 w 3438"/>
                <a:gd name="T65" fmla="*/ 1784 h 2526"/>
                <a:gd name="T66" fmla="*/ 731 w 3438"/>
                <a:gd name="T67" fmla="*/ 1645 h 2526"/>
                <a:gd name="T68" fmla="*/ 681 w 3438"/>
                <a:gd name="T69" fmla="*/ 1402 h 2526"/>
                <a:gd name="T70" fmla="*/ 674 w 3438"/>
                <a:gd name="T71" fmla="*/ 1124 h 2526"/>
                <a:gd name="T72" fmla="*/ 716 w 3438"/>
                <a:gd name="T73" fmla="*/ 839 h 2526"/>
                <a:gd name="T74" fmla="*/ 777 w 3438"/>
                <a:gd name="T75" fmla="*/ 684 h 2526"/>
                <a:gd name="T76" fmla="*/ 856 w 3438"/>
                <a:gd name="T77" fmla="*/ 579 h 2526"/>
                <a:gd name="T78" fmla="*/ 966 w 3438"/>
                <a:gd name="T79" fmla="*/ 502 h 2526"/>
                <a:gd name="T80" fmla="*/ 1125 w 3438"/>
                <a:gd name="T81" fmla="*/ 454 h 2526"/>
                <a:gd name="T82" fmla="*/ 1301 w 3438"/>
                <a:gd name="T83" fmla="*/ 443 h 2526"/>
                <a:gd name="T84" fmla="*/ 1471 w 3438"/>
                <a:gd name="T85" fmla="*/ 461 h 2526"/>
                <a:gd name="T86" fmla="*/ 1634 w 3438"/>
                <a:gd name="T87" fmla="*/ 524 h 2526"/>
                <a:gd name="T88" fmla="*/ 1723 w 3438"/>
                <a:gd name="T89" fmla="*/ 599 h 2526"/>
                <a:gd name="T90" fmla="*/ 1809 w 3438"/>
                <a:gd name="T91" fmla="*/ 740 h 2526"/>
                <a:gd name="T92" fmla="*/ 1867 w 3438"/>
                <a:gd name="T93" fmla="*/ 951 h 2526"/>
                <a:gd name="T94" fmla="*/ 1885 w 3438"/>
                <a:gd name="T95" fmla="*/ 1250 h 2526"/>
                <a:gd name="T96" fmla="*/ 1871 w 3438"/>
                <a:gd name="T97" fmla="*/ 1454 h 2526"/>
                <a:gd name="T98" fmla="*/ 1830 w 3438"/>
                <a:gd name="T99" fmla="*/ 1639 h 2526"/>
                <a:gd name="T100" fmla="*/ 1768 w 3438"/>
                <a:gd name="T101" fmla="*/ 1765 h 2526"/>
                <a:gd name="T102" fmla="*/ 1663 w 3438"/>
                <a:gd name="T103" fmla="*/ 1874 h 2526"/>
                <a:gd name="T104" fmla="*/ 1375 w 3438"/>
                <a:gd name="T105" fmla="*/ 1973 h 2526"/>
                <a:gd name="T106" fmla="*/ 2359 w 3438"/>
                <a:gd name="T107" fmla="*/ 0 h 2526"/>
                <a:gd name="T108" fmla="*/ 0 w 3438"/>
                <a:gd name="T109" fmla="*/ 2526 h 2526"/>
                <a:gd name="T110" fmla="*/ 3438 w 3438"/>
                <a:gd name="T111" fmla="*/ 1255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8" h="2526">
                  <a:moveTo>
                    <a:pt x="2724" y="1043"/>
                  </a:moveTo>
                  <a:lnTo>
                    <a:pt x="2423" y="1043"/>
                  </a:lnTo>
                  <a:lnTo>
                    <a:pt x="2423" y="1521"/>
                  </a:lnTo>
                  <a:lnTo>
                    <a:pt x="2423" y="1553"/>
                  </a:lnTo>
                  <a:lnTo>
                    <a:pt x="2424" y="1582"/>
                  </a:lnTo>
                  <a:lnTo>
                    <a:pt x="2425" y="1608"/>
                  </a:lnTo>
                  <a:lnTo>
                    <a:pt x="2428" y="1632"/>
                  </a:lnTo>
                  <a:lnTo>
                    <a:pt x="2431" y="1652"/>
                  </a:lnTo>
                  <a:lnTo>
                    <a:pt x="2434" y="1670"/>
                  </a:lnTo>
                  <a:lnTo>
                    <a:pt x="2438" y="1684"/>
                  </a:lnTo>
                  <a:lnTo>
                    <a:pt x="2442" y="1697"/>
                  </a:lnTo>
                  <a:lnTo>
                    <a:pt x="2446" y="1702"/>
                  </a:lnTo>
                  <a:lnTo>
                    <a:pt x="2449" y="1707"/>
                  </a:lnTo>
                  <a:lnTo>
                    <a:pt x="2452" y="1711"/>
                  </a:lnTo>
                  <a:lnTo>
                    <a:pt x="2456" y="1716"/>
                  </a:lnTo>
                  <a:lnTo>
                    <a:pt x="2460" y="1720"/>
                  </a:lnTo>
                  <a:lnTo>
                    <a:pt x="2466" y="1724"/>
                  </a:lnTo>
                  <a:lnTo>
                    <a:pt x="2477" y="1729"/>
                  </a:lnTo>
                  <a:lnTo>
                    <a:pt x="2491" y="1735"/>
                  </a:lnTo>
                  <a:lnTo>
                    <a:pt x="2499" y="1736"/>
                  </a:lnTo>
                  <a:lnTo>
                    <a:pt x="2506" y="1738"/>
                  </a:lnTo>
                  <a:lnTo>
                    <a:pt x="2514" y="1739"/>
                  </a:lnTo>
                  <a:lnTo>
                    <a:pt x="2523" y="1739"/>
                  </a:lnTo>
                  <a:lnTo>
                    <a:pt x="2533" y="1741"/>
                  </a:lnTo>
                  <a:lnTo>
                    <a:pt x="2542" y="1741"/>
                  </a:lnTo>
                  <a:lnTo>
                    <a:pt x="2722" y="1734"/>
                  </a:lnTo>
                  <a:lnTo>
                    <a:pt x="2732" y="1923"/>
                  </a:lnTo>
                  <a:lnTo>
                    <a:pt x="2697" y="1929"/>
                  </a:lnTo>
                  <a:lnTo>
                    <a:pt x="2664" y="1935"/>
                  </a:lnTo>
                  <a:lnTo>
                    <a:pt x="2633" y="1941"/>
                  </a:lnTo>
                  <a:lnTo>
                    <a:pt x="2603" y="1944"/>
                  </a:lnTo>
                  <a:lnTo>
                    <a:pt x="2577" y="1947"/>
                  </a:lnTo>
                  <a:lnTo>
                    <a:pt x="2553" y="1950"/>
                  </a:lnTo>
                  <a:lnTo>
                    <a:pt x="2530" y="1951"/>
                  </a:lnTo>
                  <a:lnTo>
                    <a:pt x="2510" y="1952"/>
                  </a:lnTo>
                  <a:lnTo>
                    <a:pt x="2487" y="1951"/>
                  </a:lnTo>
                  <a:lnTo>
                    <a:pt x="2466" y="1950"/>
                  </a:lnTo>
                  <a:lnTo>
                    <a:pt x="2445" y="1948"/>
                  </a:lnTo>
                  <a:lnTo>
                    <a:pt x="2425" y="1946"/>
                  </a:lnTo>
                  <a:lnTo>
                    <a:pt x="2406" y="1943"/>
                  </a:lnTo>
                  <a:lnTo>
                    <a:pt x="2388" y="1939"/>
                  </a:lnTo>
                  <a:lnTo>
                    <a:pt x="2370" y="1935"/>
                  </a:lnTo>
                  <a:lnTo>
                    <a:pt x="2362" y="1933"/>
                  </a:lnTo>
                  <a:lnTo>
                    <a:pt x="2354" y="1930"/>
                  </a:lnTo>
                  <a:lnTo>
                    <a:pt x="2339" y="1925"/>
                  </a:lnTo>
                  <a:lnTo>
                    <a:pt x="2324" y="1918"/>
                  </a:lnTo>
                  <a:lnTo>
                    <a:pt x="2311" y="1911"/>
                  </a:lnTo>
                  <a:lnTo>
                    <a:pt x="2298" y="1903"/>
                  </a:lnTo>
                  <a:lnTo>
                    <a:pt x="2286" y="1896"/>
                  </a:lnTo>
                  <a:lnTo>
                    <a:pt x="2276" y="1887"/>
                  </a:lnTo>
                  <a:lnTo>
                    <a:pt x="2265" y="1877"/>
                  </a:lnTo>
                  <a:lnTo>
                    <a:pt x="2256" y="1866"/>
                  </a:lnTo>
                  <a:lnTo>
                    <a:pt x="2249" y="1855"/>
                  </a:lnTo>
                  <a:lnTo>
                    <a:pt x="2241" y="1843"/>
                  </a:lnTo>
                  <a:lnTo>
                    <a:pt x="2233" y="1829"/>
                  </a:lnTo>
                  <a:lnTo>
                    <a:pt x="2226" y="1815"/>
                  </a:lnTo>
                  <a:lnTo>
                    <a:pt x="2220" y="1799"/>
                  </a:lnTo>
                  <a:lnTo>
                    <a:pt x="2215" y="1782"/>
                  </a:lnTo>
                  <a:lnTo>
                    <a:pt x="2209" y="1764"/>
                  </a:lnTo>
                  <a:lnTo>
                    <a:pt x="2205" y="1744"/>
                  </a:lnTo>
                  <a:lnTo>
                    <a:pt x="2201" y="1724"/>
                  </a:lnTo>
                  <a:lnTo>
                    <a:pt x="2198" y="1702"/>
                  </a:lnTo>
                  <a:lnTo>
                    <a:pt x="2195" y="1679"/>
                  </a:lnTo>
                  <a:lnTo>
                    <a:pt x="2192" y="1655"/>
                  </a:lnTo>
                  <a:lnTo>
                    <a:pt x="2190" y="1630"/>
                  </a:lnTo>
                  <a:lnTo>
                    <a:pt x="2189" y="1603"/>
                  </a:lnTo>
                  <a:lnTo>
                    <a:pt x="2188" y="1575"/>
                  </a:lnTo>
                  <a:lnTo>
                    <a:pt x="2188" y="1547"/>
                  </a:lnTo>
                  <a:lnTo>
                    <a:pt x="2188" y="1043"/>
                  </a:lnTo>
                  <a:lnTo>
                    <a:pt x="2021" y="1043"/>
                  </a:lnTo>
                  <a:lnTo>
                    <a:pt x="2021" y="842"/>
                  </a:lnTo>
                  <a:lnTo>
                    <a:pt x="2188" y="842"/>
                  </a:lnTo>
                  <a:lnTo>
                    <a:pt x="2188" y="526"/>
                  </a:lnTo>
                  <a:lnTo>
                    <a:pt x="2423" y="526"/>
                  </a:lnTo>
                  <a:lnTo>
                    <a:pt x="2423" y="842"/>
                  </a:lnTo>
                  <a:lnTo>
                    <a:pt x="2724" y="842"/>
                  </a:lnTo>
                  <a:lnTo>
                    <a:pt x="2724" y="1043"/>
                  </a:lnTo>
                  <a:close/>
                  <a:moveTo>
                    <a:pt x="998" y="1641"/>
                  </a:moveTo>
                  <a:lnTo>
                    <a:pt x="1007" y="1656"/>
                  </a:lnTo>
                  <a:lnTo>
                    <a:pt x="1012" y="1663"/>
                  </a:lnTo>
                  <a:lnTo>
                    <a:pt x="1018" y="1670"/>
                  </a:lnTo>
                  <a:lnTo>
                    <a:pt x="1029" y="1683"/>
                  </a:lnTo>
                  <a:lnTo>
                    <a:pt x="1043" y="1696"/>
                  </a:lnTo>
                  <a:lnTo>
                    <a:pt x="1056" y="1707"/>
                  </a:lnTo>
                  <a:lnTo>
                    <a:pt x="1072" y="1718"/>
                  </a:lnTo>
                  <a:lnTo>
                    <a:pt x="1088" y="1727"/>
                  </a:lnTo>
                  <a:lnTo>
                    <a:pt x="1097" y="1732"/>
                  </a:lnTo>
                  <a:lnTo>
                    <a:pt x="1105" y="1736"/>
                  </a:lnTo>
                  <a:lnTo>
                    <a:pt x="1123" y="1743"/>
                  </a:lnTo>
                  <a:lnTo>
                    <a:pt x="1143" y="1750"/>
                  </a:lnTo>
                  <a:lnTo>
                    <a:pt x="1153" y="1753"/>
                  </a:lnTo>
                  <a:lnTo>
                    <a:pt x="1163" y="1755"/>
                  </a:lnTo>
                  <a:lnTo>
                    <a:pt x="1185" y="1760"/>
                  </a:lnTo>
                  <a:lnTo>
                    <a:pt x="1195" y="1762"/>
                  </a:lnTo>
                  <a:lnTo>
                    <a:pt x="1207" y="1763"/>
                  </a:lnTo>
                  <a:lnTo>
                    <a:pt x="1218" y="1764"/>
                  </a:lnTo>
                  <a:lnTo>
                    <a:pt x="1230" y="1765"/>
                  </a:lnTo>
                  <a:lnTo>
                    <a:pt x="1254" y="1768"/>
                  </a:lnTo>
                  <a:lnTo>
                    <a:pt x="1280" y="1768"/>
                  </a:lnTo>
                  <a:lnTo>
                    <a:pt x="1306" y="1768"/>
                  </a:lnTo>
                  <a:lnTo>
                    <a:pt x="1330" y="1765"/>
                  </a:lnTo>
                  <a:lnTo>
                    <a:pt x="1342" y="1764"/>
                  </a:lnTo>
                  <a:lnTo>
                    <a:pt x="1353" y="1763"/>
                  </a:lnTo>
                  <a:lnTo>
                    <a:pt x="1376" y="1760"/>
                  </a:lnTo>
                  <a:lnTo>
                    <a:pt x="1397" y="1755"/>
                  </a:lnTo>
                  <a:lnTo>
                    <a:pt x="1418" y="1750"/>
                  </a:lnTo>
                  <a:lnTo>
                    <a:pt x="1428" y="1747"/>
                  </a:lnTo>
                  <a:lnTo>
                    <a:pt x="1437" y="1744"/>
                  </a:lnTo>
                  <a:lnTo>
                    <a:pt x="1455" y="1736"/>
                  </a:lnTo>
                  <a:lnTo>
                    <a:pt x="1464" y="1733"/>
                  </a:lnTo>
                  <a:lnTo>
                    <a:pt x="1473" y="1728"/>
                  </a:lnTo>
                  <a:lnTo>
                    <a:pt x="1481" y="1724"/>
                  </a:lnTo>
                  <a:lnTo>
                    <a:pt x="1489" y="1719"/>
                  </a:lnTo>
                  <a:lnTo>
                    <a:pt x="1503" y="1708"/>
                  </a:lnTo>
                  <a:lnTo>
                    <a:pt x="1510" y="1703"/>
                  </a:lnTo>
                  <a:lnTo>
                    <a:pt x="1517" y="1697"/>
                  </a:lnTo>
                  <a:lnTo>
                    <a:pt x="1530" y="1685"/>
                  </a:lnTo>
                  <a:lnTo>
                    <a:pt x="1536" y="1679"/>
                  </a:lnTo>
                  <a:lnTo>
                    <a:pt x="1541" y="1672"/>
                  </a:lnTo>
                  <a:lnTo>
                    <a:pt x="1553" y="1657"/>
                  </a:lnTo>
                  <a:lnTo>
                    <a:pt x="1562" y="1643"/>
                  </a:lnTo>
                  <a:lnTo>
                    <a:pt x="1571" y="1626"/>
                  </a:lnTo>
                  <a:lnTo>
                    <a:pt x="1579" y="1609"/>
                  </a:lnTo>
                  <a:lnTo>
                    <a:pt x="1583" y="1599"/>
                  </a:lnTo>
                  <a:lnTo>
                    <a:pt x="1587" y="1590"/>
                  </a:lnTo>
                  <a:lnTo>
                    <a:pt x="1594" y="1570"/>
                  </a:lnTo>
                  <a:lnTo>
                    <a:pt x="1600" y="1547"/>
                  </a:lnTo>
                  <a:lnTo>
                    <a:pt x="1603" y="1536"/>
                  </a:lnTo>
                  <a:lnTo>
                    <a:pt x="1607" y="1525"/>
                  </a:lnTo>
                  <a:lnTo>
                    <a:pt x="1612" y="1500"/>
                  </a:lnTo>
                  <a:lnTo>
                    <a:pt x="1617" y="1474"/>
                  </a:lnTo>
                  <a:lnTo>
                    <a:pt x="1621" y="1447"/>
                  </a:lnTo>
                  <a:lnTo>
                    <a:pt x="1625" y="1419"/>
                  </a:lnTo>
                  <a:lnTo>
                    <a:pt x="1628" y="1389"/>
                  </a:lnTo>
                  <a:lnTo>
                    <a:pt x="1630" y="1359"/>
                  </a:lnTo>
                  <a:lnTo>
                    <a:pt x="1633" y="1326"/>
                  </a:lnTo>
                  <a:lnTo>
                    <a:pt x="1634" y="1292"/>
                  </a:lnTo>
                  <a:lnTo>
                    <a:pt x="1635" y="1256"/>
                  </a:lnTo>
                  <a:lnTo>
                    <a:pt x="1635" y="1220"/>
                  </a:lnTo>
                  <a:lnTo>
                    <a:pt x="1635" y="1183"/>
                  </a:lnTo>
                  <a:lnTo>
                    <a:pt x="1634" y="1148"/>
                  </a:lnTo>
                  <a:lnTo>
                    <a:pt x="1633" y="1115"/>
                  </a:lnTo>
                  <a:lnTo>
                    <a:pt x="1630" y="1081"/>
                  </a:lnTo>
                  <a:lnTo>
                    <a:pt x="1628" y="1050"/>
                  </a:lnTo>
                  <a:lnTo>
                    <a:pt x="1625" y="1020"/>
                  </a:lnTo>
                  <a:lnTo>
                    <a:pt x="1620" y="991"/>
                  </a:lnTo>
                  <a:lnTo>
                    <a:pt x="1616" y="963"/>
                  </a:lnTo>
                  <a:lnTo>
                    <a:pt x="1611" y="937"/>
                  </a:lnTo>
                  <a:lnTo>
                    <a:pt x="1606" y="911"/>
                  </a:lnTo>
                  <a:lnTo>
                    <a:pt x="1600" y="888"/>
                  </a:lnTo>
                  <a:lnTo>
                    <a:pt x="1593" y="865"/>
                  </a:lnTo>
                  <a:lnTo>
                    <a:pt x="1585" y="844"/>
                  </a:lnTo>
                  <a:lnTo>
                    <a:pt x="1578" y="824"/>
                  </a:lnTo>
                  <a:lnTo>
                    <a:pt x="1568" y="806"/>
                  </a:lnTo>
                  <a:lnTo>
                    <a:pt x="1559" y="788"/>
                  </a:lnTo>
                  <a:lnTo>
                    <a:pt x="1550" y="772"/>
                  </a:lnTo>
                  <a:lnTo>
                    <a:pt x="1545" y="764"/>
                  </a:lnTo>
                  <a:lnTo>
                    <a:pt x="1539" y="756"/>
                  </a:lnTo>
                  <a:lnTo>
                    <a:pt x="1527" y="742"/>
                  </a:lnTo>
                  <a:lnTo>
                    <a:pt x="1514" y="729"/>
                  </a:lnTo>
                  <a:lnTo>
                    <a:pt x="1508" y="723"/>
                  </a:lnTo>
                  <a:lnTo>
                    <a:pt x="1500" y="717"/>
                  </a:lnTo>
                  <a:lnTo>
                    <a:pt x="1493" y="711"/>
                  </a:lnTo>
                  <a:lnTo>
                    <a:pt x="1485" y="706"/>
                  </a:lnTo>
                  <a:lnTo>
                    <a:pt x="1469" y="696"/>
                  </a:lnTo>
                  <a:lnTo>
                    <a:pt x="1453" y="687"/>
                  </a:lnTo>
                  <a:lnTo>
                    <a:pt x="1435" y="679"/>
                  </a:lnTo>
                  <a:lnTo>
                    <a:pt x="1425" y="675"/>
                  </a:lnTo>
                  <a:lnTo>
                    <a:pt x="1415" y="672"/>
                  </a:lnTo>
                  <a:lnTo>
                    <a:pt x="1395" y="666"/>
                  </a:lnTo>
                  <a:lnTo>
                    <a:pt x="1375" y="662"/>
                  </a:lnTo>
                  <a:lnTo>
                    <a:pt x="1352" y="657"/>
                  </a:lnTo>
                  <a:lnTo>
                    <a:pt x="1341" y="656"/>
                  </a:lnTo>
                  <a:lnTo>
                    <a:pt x="1330" y="655"/>
                  </a:lnTo>
                  <a:lnTo>
                    <a:pt x="1305" y="654"/>
                  </a:lnTo>
                  <a:lnTo>
                    <a:pt x="1280" y="653"/>
                  </a:lnTo>
                  <a:lnTo>
                    <a:pt x="1255" y="654"/>
                  </a:lnTo>
                  <a:lnTo>
                    <a:pt x="1243" y="654"/>
                  </a:lnTo>
                  <a:lnTo>
                    <a:pt x="1231" y="655"/>
                  </a:lnTo>
                  <a:lnTo>
                    <a:pt x="1219" y="656"/>
                  </a:lnTo>
                  <a:lnTo>
                    <a:pt x="1208" y="657"/>
                  </a:lnTo>
                  <a:lnTo>
                    <a:pt x="1186" y="662"/>
                  </a:lnTo>
                  <a:lnTo>
                    <a:pt x="1165" y="666"/>
                  </a:lnTo>
                  <a:lnTo>
                    <a:pt x="1154" y="669"/>
                  </a:lnTo>
                  <a:lnTo>
                    <a:pt x="1145" y="672"/>
                  </a:lnTo>
                  <a:lnTo>
                    <a:pt x="1126" y="679"/>
                  </a:lnTo>
                  <a:lnTo>
                    <a:pt x="1108" y="687"/>
                  </a:lnTo>
                  <a:lnTo>
                    <a:pt x="1091" y="696"/>
                  </a:lnTo>
                  <a:lnTo>
                    <a:pt x="1082" y="700"/>
                  </a:lnTo>
                  <a:lnTo>
                    <a:pt x="1074" y="706"/>
                  </a:lnTo>
                  <a:lnTo>
                    <a:pt x="1060" y="717"/>
                  </a:lnTo>
                  <a:lnTo>
                    <a:pt x="1046" y="729"/>
                  </a:lnTo>
                  <a:lnTo>
                    <a:pt x="1033" y="742"/>
                  </a:lnTo>
                  <a:lnTo>
                    <a:pt x="1026" y="748"/>
                  </a:lnTo>
                  <a:lnTo>
                    <a:pt x="1020" y="756"/>
                  </a:lnTo>
                  <a:lnTo>
                    <a:pt x="1015" y="764"/>
                  </a:lnTo>
                  <a:lnTo>
                    <a:pt x="1009" y="772"/>
                  </a:lnTo>
                  <a:lnTo>
                    <a:pt x="1000" y="788"/>
                  </a:lnTo>
                  <a:lnTo>
                    <a:pt x="990" y="806"/>
                  </a:lnTo>
                  <a:lnTo>
                    <a:pt x="985" y="815"/>
                  </a:lnTo>
                  <a:lnTo>
                    <a:pt x="982" y="824"/>
                  </a:lnTo>
                  <a:lnTo>
                    <a:pt x="974" y="844"/>
                  </a:lnTo>
                  <a:lnTo>
                    <a:pt x="966" y="865"/>
                  </a:lnTo>
                  <a:lnTo>
                    <a:pt x="959" y="888"/>
                  </a:lnTo>
                  <a:lnTo>
                    <a:pt x="953" y="911"/>
                  </a:lnTo>
                  <a:lnTo>
                    <a:pt x="947" y="936"/>
                  </a:lnTo>
                  <a:lnTo>
                    <a:pt x="942" y="963"/>
                  </a:lnTo>
                  <a:lnTo>
                    <a:pt x="938" y="990"/>
                  </a:lnTo>
                  <a:lnTo>
                    <a:pt x="933" y="1019"/>
                  </a:lnTo>
                  <a:lnTo>
                    <a:pt x="930" y="1048"/>
                  </a:lnTo>
                  <a:lnTo>
                    <a:pt x="928" y="1080"/>
                  </a:lnTo>
                  <a:lnTo>
                    <a:pt x="926" y="1112"/>
                  </a:lnTo>
                  <a:lnTo>
                    <a:pt x="924" y="1146"/>
                  </a:lnTo>
                  <a:lnTo>
                    <a:pt x="923" y="1182"/>
                  </a:lnTo>
                  <a:lnTo>
                    <a:pt x="923" y="1218"/>
                  </a:lnTo>
                  <a:lnTo>
                    <a:pt x="923" y="1254"/>
                  </a:lnTo>
                  <a:lnTo>
                    <a:pt x="924" y="1289"/>
                  </a:lnTo>
                  <a:lnTo>
                    <a:pt x="926" y="1323"/>
                  </a:lnTo>
                  <a:lnTo>
                    <a:pt x="928" y="1355"/>
                  </a:lnTo>
                  <a:lnTo>
                    <a:pt x="930" y="1387"/>
                  </a:lnTo>
                  <a:lnTo>
                    <a:pt x="933" y="1416"/>
                  </a:lnTo>
                  <a:lnTo>
                    <a:pt x="937" y="1444"/>
                  </a:lnTo>
                  <a:lnTo>
                    <a:pt x="941" y="1471"/>
                  </a:lnTo>
                  <a:lnTo>
                    <a:pt x="947" y="1497"/>
                  </a:lnTo>
                  <a:lnTo>
                    <a:pt x="953" y="1521"/>
                  </a:lnTo>
                  <a:lnTo>
                    <a:pt x="958" y="1545"/>
                  </a:lnTo>
                  <a:lnTo>
                    <a:pt x="962" y="1555"/>
                  </a:lnTo>
                  <a:lnTo>
                    <a:pt x="965" y="1566"/>
                  </a:lnTo>
                  <a:lnTo>
                    <a:pt x="972" y="1587"/>
                  </a:lnTo>
                  <a:lnTo>
                    <a:pt x="980" y="1606"/>
                  </a:lnTo>
                  <a:lnTo>
                    <a:pt x="989" y="1624"/>
                  </a:lnTo>
                  <a:lnTo>
                    <a:pt x="998" y="1641"/>
                  </a:lnTo>
                  <a:close/>
                  <a:moveTo>
                    <a:pt x="1280" y="1978"/>
                  </a:moveTo>
                  <a:lnTo>
                    <a:pt x="1259" y="1978"/>
                  </a:lnTo>
                  <a:lnTo>
                    <a:pt x="1239" y="1978"/>
                  </a:lnTo>
                  <a:lnTo>
                    <a:pt x="1218" y="1977"/>
                  </a:lnTo>
                  <a:lnTo>
                    <a:pt x="1198" y="1975"/>
                  </a:lnTo>
                  <a:lnTo>
                    <a:pt x="1179" y="1974"/>
                  </a:lnTo>
                  <a:lnTo>
                    <a:pt x="1160" y="1972"/>
                  </a:lnTo>
                  <a:lnTo>
                    <a:pt x="1142" y="1970"/>
                  </a:lnTo>
                  <a:lnTo>
                    <a:pt x="1124" y="1966"/>
                  </a:lnTo>
                  <a:lnTo>
                    <a:pt x="1106" y="1964"/>
                  </a:lnTo>
                  <a:lnTo>
                    <a:pt x="1088" y="1961"/>
                  </a:lnTo>
                  <a:lnTo>
                    <a:pt x="1071" y="1956"/>
                  </a:lnTo>
                  <a:lnTo>
                    <a:pt x="1054" y="1953"/>
                  </a:lnTo>
                  <a:lnTo>
                    <a:pt x="1038" y="1948"/>
                  </a:lnTo>
                  <a:lnTo>
                    <a:pt x="1022" y="1943"/>
                  </a:lnTo>
                  <a:lnTo>
                    <a:pt x="992" y="1933"/>
                  </a:lnTo>
                  <a:lnTo>
                    <a:pt x="963" y="1920"/>
                  </a:lnTo>
                  <a:lnTo>
                    <a:pt x="949" y="1914"/>
                  </a:lnTo>
                  <a:lnTo>
                    <a:pt x="936" y="1907"/>
                  </a:lnTo>
                  <a:lnTo>
                    <a:pt x="911" y="1892"/>
                  </a:lnTo>
                  <a:lnTo>
                    <a:pt x="899" y="1884"/>
                  </a:lnTo>
                  <a:lnTo>
                    <a:pt x="886" y="1875"/>
                  </a:lnTo>
                  <a:lnTo>
                    <a:pt x="875" y="1866"/>
                  </a:lnTo>
                  <a:lnTo>
                    <a:pt x="864" y="1857"/>
                  </a:lnTo>
                  <a:lnTo>
                    <a:pt x="853" y="1848"/>
                  </a:lnTo>
                  <a:lnTo>
                    <a:pt x="843" y="1838"/>
                  </a:lnTo>
                  <a:lnTo>
                    <a:pt x="833" y="1828"/>
                  </a:lnTo>
                  <a:lnTo>
                    <a:pt x="824" y="1818"/>
                  </a:lnTo>
                  <a:lnTo>
                    <a:pt x="815" y="1807"/>
                  </a:lnTo>
                  <a:lnTo>
                    <a:pt x="811" y="1801"/>
                  </a:lnTo>
                  <a:lnTo>
                    <a:pt x="806" y="1796"/>
                  </a:lnTo>
                  <a:lnTo>
                    <a:pt x="798" y="1784"/>
                  </a:lnTo>
                  <a:lnTo>
                    <a:pt x="790" y="1772"/>
                  </a:lnTo>
                  <a:lnTo>
                    <a:pt x="783" y="1760"/>
                  </a:lnTo>
                  <a:lnTo>
                    <a:pt x="776" y="1747"/>
                  </a:lnTo>
                  <a:lnTo>
                    <a:pt x="761" y="1720"/>
                  </a:lnTo>
                  <a:lnTo>
                    <a:pt x="754" y="1706"/>
                  </a:lnTo>
                  <a:lnTo>
                    <a:pt x="748" y="1691"/>
                  </a:lnTo>
                  <a:lnTo>
                    <a:pt x="736" y="1661"/>
                  </a:lnTo>
                  <a:lnTo>
                    <a:pt x="731" y="1645"/>
                  </a:lnTo>
                  <a:lnTo>
                    <a:pt x="725" y="1629"/>
                  </a:lnTo>
                  <a:lnTo>
                    <a:pt x="715" y="1596"/>
                  </a:lnTo>
                  <a:lnTo>
                    <a:pt x="706" y="1561"/>
                  </a:lnTo>
                  <a:lnTo>
                    <a:pt x="698" y="1524"/>
                  </a:lnTo>
                  <a:lnTo>
                    <a:pt x="695" y="1505"/>
                  </a:lnTo>
                  <a:lnTo>
                    <a:pt x="691" y="1484"/>
                  </a:lnTo>
                  <a:lnTo>
                    <a:pt x="686" y="1445"/>
                  </a:lnTo>
                  <a:lnTo>
                    <a:pt x="681" y="1402"/>
                  </a:lnTo>
                  <a:lnTo>
                    <a:pt x="678" y="1360"/>
                  </a:lnTo>
                  <a:lnTo>
                    <a:pt x="676" y="1337"/>
                  </a:lnTo>
                  <a:lnTo>
                    <a:pt x="674" y="1315"/>
                  </a:lnTo>
                  <a:lnTo>
                    <a:pt x="673" y="1267"/>
                  </a:lnTo>
                  <a:lnTo>
                    <a:pt x="673" y="1219"/>
                  </a:lnTo>
                  <a:lnTo>
                    <a:pt x="673" y="1171"/>
                  </a:lnTo>
                  <a:lnTo>
                    <a:pt x="674" y="1147"/>
                  </a:lnTo>
                  <a:lnTo>
                    <a:pt x="674" y="1124"/>
                  </a:lnTo>
                  <a:lnTo>
                    <a:pt x="678" y="1079"/>
                  </a:lnTo>
                  <a:lnTo>
                    <a:pt x="681" y="1035"/>
                  </a:lnTo>
                  <a:lnTo>
                    <a:pt x="686" y="992"/>
                  </a:lnTo>
                  <a:lnTo>
                    <a:pt x="689" y="972"/>
                  </a:lnTo>
                  <a:lnTo>
                    <a:pt x="692" y="952"/>
                  </a:lnTo>
                  <a:lnTo>
                    <a:pt x="699" y="912"/>
                  </a:lnTo>
                  <a:lnTo>
                    <a:pt x="707" y="875"/>
                  </a:lnTo>
                  <a:lnTo>
                    <a:pt x="716" y="839"/>
                  </a:lnTo>
                  <a:lnTo>
                    <a:pt x="721" y="823"/>
                  </a:lnTo>
                  <a:lnTo>
                    <a:pt x="726" y="806"/>
                  </a:lnTo>
                  <a:lnTo>
                    <a:pt x="738" y="773"/>
                  </a:lnTo>
                  <a:lnTo>
                    <a:pt x="743" y="757"/>
                  </a:lnTo>
                  <a:lnTo>
                    <a:pt x="750" y="742"/>
                  </a:lnTo>
                  <a:lnTo>
                    <a:pt x="762" y="712"/>
                  </a:lnTo>
                  <a:lnTo>
                    <a:pt x="770" y="698"/>
                  </a:lnTo>
                  <a:lnTo>
                    <a:pt x="777" y="684"/>
                  </a:lnTo>
                  <a:lnTo>
                    <a:pt x="793" y="658"/>
                  </a:lnTo>
                  <a:lnTo>
                    <a:pt x="801" y="646"/>
                  </a:lnTo>
                  <a:lnTo>
                    <a:pt x="808" y="634"/>
                  </a:lnTo>
                  <a:lnTo>
                    <a:pt x="817" y="621"/>
                  </a:lnTo>
                  <a:lnTo>
                    <a:pt x="826" y="610"/>
                  </a:lnTo>
                  <a:lnTo>
                    <a:pt x="837" y="599"/>
                  </a:lnTo>
                  <a:lnTo>
                    <a:pt x="846" y="589"/>
                  </a:lnTo>
                  <a:lnTo>
                    <a:pt x="856" y="579"/>
                  </a:lnTo>
                  <a:lnTo>
                    <a:pt x="867" y="569"/>
                  </a:lnTo>
                  <a:lnTo>
                    <a:pt x="878" y="558"/>
                  </a:lnTo>
                  <a:lnTo>
                    <a:pt x="890" y="549"/>
                  </a:lnTo>
                  <a:lnTo>
                    <a:pt x="901" y="542"/>
                  </a:lnTo>
                  <a:lnTo>
                    <a:pt x="913" y="533"/>
                  </a:lnTo>
                  <a:lnTo>
                    <a:pt x="939" y="517"/>
                  </a:lnTo>
                  <a:lnTo>
                    <a:pt x="953" y="510"/>
                  </a:lnTo>
                  <a:lnTo>
                    <a:pt x="966" y="502"/>
                  </a:lnTo>
                  <a:lnTo>
                    <a:pt x="981" y="497"/>
                  </a:lnTo>
                  <a:lnTo>
                    <a:pt x="994" y="490"/>
                  </a:lnTo>
                  <a:lnTo>
                    <a:pt x="1025" y="479"/>
                  </a:lnTo>
                  <a:lnTo>
                    <a:pt x="1057" y="470"/>
                  </a:lnTo>
                  <a:lnTo>
                    <a:pt x="1073" y="465"/>
                  </a:lnTo>
                  <a:lnTo>
                    <a:pt x="1090" y="461"/>
                  </a:lnTo>
                  <a:lnTo>
                    <a:pt x="1107" y="457"/>
                  </a:lnTo>
                  <a:lnTo>
                    <a:pt x="1125" y="454"/>
                  </a:lnTo>
                  <a:lnTo>
                    <a:pt x="1162" y="449"/>
                  </a:lnTo>
                  <a:lnTo>
                    <a:pt x="1180" y="447"/>
                  </a:lnTo>
                  <a:lnTo>
                    <a:pt x="1199" y="445"/>
                  </a:lnTo>
                  <a:lnTo>
                    <a:pt x="1219" y="444"/>
                  </a:lnTo>
                  <a:lnTo>
                    <a:pt x="1239" y="443"/>
                  </a:lnTo>
                  <a:lnTo>
                    <a:pt x="1260" y="443"/>
                  </a:lnTo>
                  <a:lnTo>
                    <a:pt x="1280" y="443"/>
                  </a:lnTo>
                  <a:lnTo>
                    <a:pt x="1301" y="443"/>
                  </a:lnTo>
                  <a:lnTo>
                    <a:pt x="1321" y="443"/>
                  </a:lnTo>
                  <a:lnTo>
                    <a:pt x="1341" y="444"/>
                  </a:lnTo>
                  <a:lnTo>
                    <a:pt x="1361" y="445"/>
                  </a:lnTo>
                  <a:lnTo>
                    <a:pt x="1398" y="449"/>
                  </a:lnTo>
                  <a:lnTo>
                    <a:pt x="1418" y="452"/>
                  </a:lnTo>
                  <a:lnTo>
                    <a:pt x="1436" y="454"/>
                  </a:lnTo>
                  <a:lnTo>
                    <a:pt x="1453" y="457"/>
                  </a:lnTo>
                  <a:lnTo>
                    <a:pt x="1471" y="461"/>
                  </a:lnTo>
                  <a:lnTo>
                    <a:pt x="1503" y="469"/>
                  </a:lnTo>
                  <a:lnTo>
                    <a:pt x="1535" y="479"/>
                  </a:lnTo>
                  <a:lnTo>
                    <a:pt x="1550" y="484"/>
                  </a:lnTo>
                  <a:lnTo>
                    <a:pt x="1565" y="490"/>
                  </a:lnTo>
                  <a:lnTo>
                    <a:pt x="1580" y="496"/>
                  </a:lnTo>
                  <a:lnTo>
                    <a:pt x="1594" y="502"/>
                  </a:lnTo>
                  <a:lnTo>
                    <a:pt x="1621" y="517"/>
                  </a:lnTo>
                  <a:lnTo>
                    <a:pt x="1634" y="524"/>
                  </a:lnTo>
                  <a:lnTo>
                    <a:pt x="1646" y="533"/>
                  </a:lnTo>
                  <a:lnTo>
                    <a:pt x="1659" y="540"/>
                  </a:lnTo>
                  <a:lnTo>
                    <a:pt x="1670" y="549"/>
                  </a:lnTo>
                  <a:lnTo>
                    <a:pt x="1682" y="558"/>
                  </a:lnTo>
                  <a:lnTo>
                    <a:pt x="1692" y="567"/>
                  </a:lnTo>
                  <a:lnTo>
                    <a:pt x="1704" y="578"/>
                  </a:lnTo>
                  <a:lnTo>
                    <a:pt x="1714" y="588"/>
                  </a:lnTo>
                  <a:lnTo>
                    <a:pt x="1723" y="599"/>
                  </a:lnTo>
                  <a:lnTo>
                    <a:pt x="1733" y="609"/>
                  </a:lnTo>
                  <a:lnTo>
                    <a:pt x="1742" y="620"/>
                  </a:lnTo>
                  <a:lnTo>
                    <a:pt x="1751" y="633"/>
                  </a:lnTo>
                  <a:lnTo>
                    <a:pt x="1767" y="657"/>
                  </a:lnTo>
                  <a:lnTo>
                    <a:pt x="1775" y="670"/>
                  </a:lnTo>
                  <a:lnTo>
                    <a:pt x="1782" y="683"/>
                  </a:lnTo>
                  <a:lnTo>
                    <a:pt x="1796" y="711"/>
                  </a:lnTo>
                  <a:lnTo>
                    <a:pt x="1809" y="740"/>
                  </a:lnTo>
                  <a:lnTo>
                    <a:pt x="1822" y="771"/>
                  </a:lnTo>
                  <a:lnTo>
                    <a:pt x="1827" y="788"/>
                  </a:lnTo>
                  <a:lnTo>
                    <a:pt x="1833" y="803"/>
                  </a:lnTo>
                  <a:lnTo>
                    <a:pt x="1842" y="838"/>
                  </a:lnTo>
                  <a:lnTo>
                    <a:pt x="1851" y="874"/>
                  </a:lnTo>
                  <a:lnTo>
                    <a:pt x="1859" y="911"/>
                  </a:lnTo>
                  <a:lnTo>
                    <a:pt x="1864" y="930"/>
                  </a:lnTo>
                  <a:lnTo>
                    <a:pt x="1867" y="951"/>
                  </a:lnTo>
                  <a:lnTo>
                    <a:pt x="1873" y="991"/>
                  </a:lnTo>
                  <a:lnTo>
                    <a:pt x="1877" y="1033"/>
                  </a:lnTo>
                  <a:lnTo>
                    <a:pt x="1880" y="1076"/>
                  </a:lnTo>
                  <a:lnTo>
                    <a:pt x="1882" y="1099"/>
                  </a:lnTo>
                  <a:lnTo>
                    <a:pt x="1884" y="1123"/>
                  </a:lnTo>
                  <a:lnTo>
                    <a:pt x="1885" y="1170"/>
                  </a:lnTo>
                  <a:lnTo>
                    <a:pt x="1885" y="1218"/>
                  </a:lnTo>
                  <a:lnTo>
                    <a:pt x="1885" y="1250"/>
                  </a:lnTo>
                  <a:lnTo>
                    <a:pt x="1885" y="1281"/>
                  </a:lnTo>
                  <a:lnTo>
                    <a:pt x="1884" y="1312"/>
                  </a:lnTo>
                  <a:lnTo>
                    <a:pt x="1882" y="1342"/>
                  </a:lnTo>
                  <a:lnTo>
                    <a:pt x="1880" y="1371"/>
                  </a:lnTo>
                  <a:lnTo>
                    <a:pt x="1877" y="1399"/>
                  </a:lnTo>
                  <a:lnTo>
                    <a:pt x="1875" y="1427"/>
                  </a:lnTo>
                  <a:lnTo>
                    <a:pt x="1874" y="1441"/>
                  </a:lnTo>
                  <a:lnTo>
                    <a:pt x="1871" y="1454"/>
                  </a:lnTo>
                  <a:lnTo>
                    <a:pt x="1868" y="1480"/>
                  </a:lnTo>
                  <a:lnTo>
                    <a:pt x="1864" y="1505"/>
                  </a:lnTo>
                  <a:lnTo>
                    <a:pt x="1859" y="1529"/>
                  </a:lnTo>
                  <a:lnTo>
                    <a:pt x="1854" y="1553"/>
                  </a:lnTo>
                  <a:lnTo>
                    <a:pt x="1849" y="1575"/>
                  </a:lnTo>
                  <a:lnTo>
                    <a:pt x="1843" y="1598"/>
                  </a:lnTo>
                  <a:lnTo>
                    <a:pt x="1836" y="1619"/>
                  </a:lnTo>
                  <a:lnTo>
                    <a:pt x="1830" y="1639"/>
                  </a:lnTo>
                  <a:lnTo>
                    <a:pt x="1823" y="1659"/>
                  </a:lnTo>
                  <a:lnTo>
                    <a:pt x="1815" y="1679"/>
                  </a:lnTo>
                  <a:lnTo>
                    <a:pt x="1811" y="1688"/>
                  </a:lnTo>
                  <a:lnTo>
                    <a:pt x="1806" y="1697"/>
                  </a:lnTo>
                  <a:lnTo>
                    <a:pt x="1798" y="1715"/>
                  </a:lnTo>
                  <a:lnTo>
                    <a:pt x="1788" y="1733"/>
                  </a:lnTo>
                  <a:lnTo>
                    <a:pt x="1778" y="1750"/>
                  </a:lnTo>
                  <a:lnTo>
                    <a:pt x="1768" y="1765"/>
                  </a:lnTo>
                  <a:lnTo>
                    <a:pt x="1757" y="1781"/>
                  </a:lnTo>
                  <a:lnTo>
                    <a:pt x="1745" y="1796"/>
                  </a:lnTo>
                  <a:lnTo>
                    <a:pt x="1733" y="1810"/>
                  </a:lnTo>
                  <a:lnTo>
                    <a:pt x="1721" y="1825"/>
                  </a:lnTo>
                  <a:lnTo>
                    <a:pt x="1707" y="1837"/>
                  </a:lnTo>
                  <a:lnTo>
                    <a:pt x="1693" y="1851"/>
                  </a:lnTo>
                  <a:lnTo>
                    <a:pt x="1679" y="1862"/>
                  </a:lnTo>
                  <a:lnTo>
                    <a:pt x="1663" y="1874"/>
                  </a:lnTo>
                  <a:lnTo>
                    <a:pt x="1648" y="1884"/>
                  </a:lnTo>
                  <a:lnTo>
                    <a:pt x="1831" y="2178"/>
                  </a:lnTo>
                  <a:lnTo>
                    <a:pt x="1607" y="2282"/>
                  </a:lnTo>
                  <a:lnTo>
                    <a:pt x="1413" y="1965"/>
                  </a:lnTo>
                  <a:lnTo>
                    <a:pt x="1402" y="1969"/>
                  </a:lnTo>
                  <a:lnTo>
                    <a:pt x="1396" y="1970"/>
                  </a:lnTo>
                  <a:lnTo>
                    <a:pt x="1389" y="1971"/>
                  </a:lnTo>
                  <a:lnTo>
                    <a:pt x="1375" y="1973"/>
                  </a:lnTo>
                  <a:lnTo>
                    <a:pt x="1359" y="1975"/>
                  </a:lnTo>
                  <a:lnTo>
                    <a:pt x="1342" y="1977"/>
                  </a:lnTo>
                  <a:lnTo>
                    <a:pt x="1323" y="1978"/>
                  </a:lnTo>
                  <a:lnTo>
                    <a:pt x="1303" y="1978"/>
                  </a:lnTo>
                  <a:lnTo>
                    <a:pt x="1280" y="1978"/>
                  </a:lnTo>
                  <a:close/>
                  <a:moveTo>
                    <a:pt x="3107" y="0"/>
                  </a:moveTo>
                  <a:lnTo>
                    <a:pt x="2987" y="0"/>
                  </a:lnTo>
                  <a:lnTo>
                    <a:pt x="2359" y="0"/>
                  </a:lnTo>
                  <a:lnTo>
                    <a:pt x="1732" y="0"/>
                  </a:lnTo>
                  <a:lnTo>
                    <a:pt x="1103" y="0"/>
                  </a:lnTo>
                  <a:lnTo>
                    <a:pt x="476" y="0"/>
                  </a:lnTo>
                  <a:lnTo>
                    <a:pt x="0" y="475"/>
                  </a:lnTo>
                  <a:lnTo>
                    <a:pt x="0" y="1271"/>
                  </a:lnTo>
                  <a:lnTo>
                    <a:pt x="0" y="2066"/>
                  </a:lnTo>
                  <a:lnTo>
                    <a:pt x="0" y="2197"/>
                  </a:lnTo>
                  <a:lnTo>
                    <a:pt x="0" y="2526"/>
                  </a:lnTo>
                  <a:lnTo>
                    <a:pt x="330" y="2526"/>
                  </a:lnTo>
                  <a:lnTo>
                    <a:pt x="450" y="2526"/>
                  </a:lnTo>
                  <a:lnTo>
                    <a:pt x="1078" y="2526"/>
                  </a:lnTo>
                  <a:lnTo>
                    <a:pt x="1706" y="2526"/>
                  </a:lnTo>
                  <a:lnTo>
                    <a:pt x="2333" y="2526"/>
                  </a:lnTo>
                  <a:lnTo>
                    <a:pt x="2961" y="2526"/>
                  </a:lnTo>
                  <a:lnTo>
                    <a:pt x="3438" y="2051"/>
                  </a:lnTo>
                  <a:lnTo>
                    <a:pt x="3438" y="1255"/>
                  </a:lnTo>
                  <a:lnTo>
                    <a:pt x="3438" y="460"/>
                  </a:lnTo>
                  <a:lnTo>
                    <a:pt x="3438" y="329"/>
                  </a:lnTo>
                  <a:lnTo>
                    <a:pt x="3438" y="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064974377"/>
      </p:ext>
    </p:extLst>
  </p:cSld>
  <p:clrMapOvr>
    <a:masterClrMapping/>
  </p:clrMapOvr>
  <p:transition spd="med"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ighligh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436567"/>
            <a:ext cx="12192000" cy="2421433"/>
          </a:xfrm>
          <a:custGeom>
            <a:avLst/>
            <a:gdLst/>
            <a:ahLst/>
            <a:cxnLst/>
            <a:rect l="l" t="t" r="r" b="b"/>
            <a:pathLst>
              <a:path w="12192000" h="2421433">
                <a:moveTo>
                  <a:pt x="12192000" y="0"/>
                </a:moveTo>
                <a:lnTo>
                  <a:pt x="12192000" y="438471"/>
                </a:lnTo>
                <a:lnTo>
                  <a:pt x="12192000" y="438472"/>
                </a:lnTo>
                <a:lnTo>
                  <a:pt x="12192000" y="1512713"/>
                </a:lnTo>
                <a:lnTo>
                  <a:pt x="12192000" y="1872753"/>
                </a:lnTo>
                <a:lnTo>
                  <a:pt x="12192000" y="2421433"/>
                </a:lnTo>
                <a:lnTo>
                  <a:pt x="0" y="2421433"/>
                </a:lnTo>
                <a:lnTo>
                  <a:pt x="0" y="1872753"/>
                </a:lnTo>
                <a:lnTo>
                  <a:pt x="0" y="1512713"/>
                </a:lnTo>
                <a:lnTo>
                  <a:pt x="0" y="438472"/>
                </a:lnTo>
                <a:lnTo>
                  <a:pt x="0" y="438471"/>
                </a:lnTo>
                <a:lnTo>
                  <a:pt x="31" y="43847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8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4744"/>
          </a:xfrm>
          <a:custGeom>
            <a:avLst/>
            <a:gdLst/>
            <a:ahLst/>
            <a:cxnLst/>
            <a:rect l="l" t="t" r="r" b="b"/>
            <a:pathLst>
              <a:path w="12192000" h="1124744">
                <a:moveTo>
                  <a:pt x="0" y="0"/>
                </a:moveTo>
                <a:lnTo>
                  <a:pt x="12192000" y="0"/>
                </a:lnTo>
                <a:lnTo>
                  <a:pt x="12192000" y="692846"/>
                </a:lnTo>
                <a:lnTo>
                  <a:pt x="12192000" y="692847"/>
                </a:lnTo>
                <a:lnTo>
                  <a:pt x="12191969" y="692847"/>
                </a:lnTo>
                <a:lnTo>
                  <a:pt x="0" y="1124744"/>
                </a:lnTo>
                <a:lnTo>
                  <a:pt x="0" y="692847"/>
                </a:lnTo>
                <a:lnTo>
                  <a:pt x="0" y="69284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41EE7EF2-4523-4BEE-A7B1-C63194E17AF0}" type="datetime3">
              <a:rPr lang="en-US" smtClean="0"/>
              <a:pPr/>
              <a:t>21 April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913" y="6381328"/>
            <a:ext cx="8136632" cy="143297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  <p:grpSp>
        <p:nvGrpSpPr>
          <p:cNvPr id="22" name="Group 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51163" y="6165850"/>
            <a:ext cx="489975" cy="360040"/>
            <a:chOff x="11151163" y="6165850"/>
            <a:chExt cx="489975" cy="360040"/>
          </a:xfrm>
        </p:grpSpPr>
        <p:sp>
          <p:nvSpPr>
            <p:cNvPr id="21" name="Snip Diagonal Corner Rectangle 20"/>
            <p:cNvSpPr/>
            <p:nvPr userDrawn="1"/>
          </p:nvSpPr>
          <p:spPr>
            <a:xfrm>
              <a:off x="11151538" y="6165850"/>
              <a:ext cx="489600" cy="360040"/>
            </a:xfrm>
            <a:prstGeom prst="snip2DiagRect">
              <a:avLst>
                <a:gd name="adj1" fmla="val 1960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9" name="Freeform 6"/>
            <p:cNvSpPr>
              <a:spLocks noChangeAspect="1" noEditPoints="1"/>
            </p:cNvSpPr>
            <p:nvPr userDrawn="1"/>
          </p:nvSpPr>
          <p:spPr bwMode="auto">
            <a:xfrm>
              <a:off x="11151163" y="6165850"/>
              <a:ext cx="489975" cy="360000"/>
            </a:xfrm>
            <a:custGeom>
              <a:avLst/>
              <a:gdLst>
                <a:gd name="T0" fmla="*/ 2431 w 3438"/>
                <a:gd name="T1" fmla="*/ 1652 h 2526"/>
                <a:gd name="T2" fmla="*/ 2460 w 3438"/>
                <a:gd name="T3" fmla="*/ 1720 h 2526"/>
                <a:gd name="T4" fmla="*/ 2533 w 3438"/>
                <a:gd name="T5" fmla="*/ 1741 h 2526"/>
                <a:gd name="T6" fmla="*/ 2577 w 3438"/>
                <a:gd name="T7" fmla="*/ 1947 h 2526"/>
                <a:gd name="T8" fmla="*/ 2406 w 3438"/>
                <a:gd name="T9" fmla="*/ 1943 h 2526"/>
                <a:gd name="T10" fmla="*/ 2298 w 3438"/>
                <a:gd name="T11" fmla="*/ 1903 h 2526"/>
                <a:gd name="T12" fmla="*/ 2226 w 3438"/>
                <a:gd name="T13" fmla="*/ 1815 h 2526"/>
                <a:gd name="T14" fmla="*/ 2192 w 3438"/>
                <a:gd name="T15" fmla="*/ 1655 h 2526"/>
                <a:gd name="T16" fmla="*/ 2188 w 3438"/>
                <a:gd name="T17" fmla="*/ 842 h 2526"/>
                <a:gd name="T18" fmla="*/ 1012 w 3438"/>
                <a:gd name="T19" fmla="*/ 1663 h 2526"/>
                <a:gd name="T20" fmla="*/ 1105 w 3438"/>
                <a:gd name="T21" fmla="*/ 1736 h 2526"/>
                <a:gd name="T22" fmla="*/ 1218 w 3438"/>
                <a:gd name="T23" fmla="*/ 1764 h 2526"/>
                <a:gd name="T24" fmla="*/ 1376 w 3438"/>
                <a:gd name="T25" fmla="*/ 1760 h 2526"/>
                <a:gd name="T26" fmla="*/ 1481 w 3438"/>
                <a:gd name="T27" fmla="*/ 1724 h 2526"/>
                <a:gd name="T28" fmla="*/ 1553 w 3438"/>
                <a:gd name="T29" fmla="*/ 1657 h 2526"/>
                <a:gd name="T30" fmla="*/ 1603 w 3438"/>
                <a:gd name="T31" fmla="*/ 1536 h 2526"/>
                <a:gd name="T32" fmla="*/ 1633 w 3438"/>
                <a:gd name="T33" fmla="*/ 1326 h 2526"/>
                <a:gd name="T34" fmla="*/ 1628 w 3438"/>
                <a:gd name="T35" fmla="*/ 1050 h 2526"/>
                <a:gd name="T36" fmla="*/ 1585 w 3438"/>
                <a:gd name="T37" fmla="*/ 844 h 2526"/>
                <a:gd name="T38" fmla="*/ 1514 w 3438"/>
                <a:gd name="T39" fmla="*/ 729 h 2526"/>
                <a:gd name="T40" fmla="*/ 1425 w 3438"/>
                <a:gd name="T41" fmla="*/ 675 h 2526"/>
                <a:gd name="T42" fmla="*/ 1280 w 3438"/>
                <a:gd name="T43" fmla="*/ 653 h 2526"/>
                <a:gd name="T44" fmla="*/ 1154 w 3438"/>
                <a:gd name="T45" fmla="*/ 669 h 2526"/>
                <a:gd name="T46" fmla="*/ 1046 w 3438"/>
                <a:gd name="T47" fmla="*/ 729 h 2526"/>
                <a:gd name="T48" fmla="*/ 985 w 3438"/>
                <a:gd name="T49" fmla="*/ 815 h 2526"/>
                <a:gd name="T50" fmla="*/ 938 w 3438"/>
                <a:gd name="T51" fmla="*/ 990 h 2526"/>
                <a:gd name="T52" fmla="*/ 923 w 3438"/>
                <a:gd name="T53" fmla="*/ 1254 h 2526"/>
                <a:gd name="T54" fmla="*/ 947 w 3438"/>
                <a:gd name="T55" fmla="*/ 1497 h 2526"/>
                <a:gd name="T56" fmla="*/ 998 w 3438"/>
                <a:gd name="T57" fmla="*/ 1641 h 2526"/>
                <a:gd name="T58" fmla="*/ 1142 w 3438"/>
                <a:gd name="T59" fmla="*/ 1970 h 2526"/>
                <a:gd name="T60" fmla="*/ 992 w 3438"/>
                <a:gd name="T61" fmla="*/ 1933 h 2526"/>
                <a:gd name="T62" fmla="*/ 864 w 3438"/>
                <a:gd name="T63" fmla="*/ 1857 h 2526"/>
                <a:gd name="T64" fmla="*/ 798 w 3438"/>
                <a:gd name="T65" fmla="*/ 1784 h 2526"/>
                <a:gd name="T66" fmla="*/ 731 w 3438"/>
                <a:gd name="T67" fmla="*/ 1645 h 2526"/>
                <a:gd name="T68" fmla="*/ 681 w 3438"/>
                <a:gd name="T69" fmla="*/ 1402 h 2526"/>
                <a:gd name="T70" fmla="*/ 674 w 3438"/>
                <a:gd name="T71" fmla="*/ 1124 h 2526"/>
                <a:gd name="T72" fmla="*/ 716 w 3438"/>
                <a:gd name="T73" fmla="*/ 839 h 2526"/>
                <a:gd name="T74" fmla="*/ 777 w 3438"/>
                <a:gd name="T75" fmla="*/ 684 h 2526"/>
                <a:gd name="T76" fmla="*/ 856 w 3438"/>
                <a:gd name="T77" fmla="*/ 579 h 2526"/>
                <a:gd name="T78" fmla="*/ 966 w 3438"/>
                <a:gd name="T79" fmla="*/ 502 h 2526"/>
                <a:gd name="T80" fmla="*/ 1125 w 3438"/>
                <a:gd name="T81" fmla="*/ 454 h 2526"/>
                <a:gd name="T82" fmla="*/ 1301 w 3438"/>
                <a:gd name="T83" fmla="*/ 443 h 2526"/>
                <a:gd name="T84" fmla="*/ 1471 w 3438"/>
                <a:gd name="T85" fmla="*/ 461 h 2526"/>
                <a:gd name="T86" fmla="*/ 1634 w 3438"/>
                <a:gd name="T87" fmla="*/ 524 h 2526"/>
                <a:gd name="T88" fmla="*/ 1723 w 3438"/>
                <a:gd name="T89" fmla="*/ 599 h 2526"/>
                <a:gd name="T90" fmla="*/ 1809 w 3438"/>
                <a:gd name="T91" fmla="*/ 740 h 2526"/>
                <a:gd name="T92" fmla="*/ 1867 w 3438"/>
                <a:gd name="T93" fmla="*/ 951 h 2526"/>
                <a:gd name="T94" fmla="*/ 1885 w 3438"/>
                <a:gd name="T95" fmla="*/ 1250 h 2526"/>
                <a:gd name="T96" fmla="*/ 1871 w 3438"/>
                <a:gd name="T97" fmla="*/ 1454 h 2526"/>
                <a:gd name="T98" fmla="*/ 1830 w 3438"/>
                <a:gd name="T99" fmla="*/ 1639 h 2526"/>
                <a:gd name="T100" fmla="*/ 1768 w 3438"/>
                <a:gd name="T101" fmla="*/ 1765 h 2526"/>
                <a:gd name="T102" fmla="*/ 1663 w 3438"/>
                <a:gd name="T103" fmla="*/ 1874 h 2526"/>
                <a:gd name="T104" fmla="*/ 1375 w 3438"/>
                <a:gd name="T105" fmla="*/ 1973 h 2526"/>
                <a:gd name="T106" fmla="*/ 2359 w 3438"/>
                <a:gd name="T107" fmla="*/ 0 h 2526"/>
                <a:gd name="T108" fmla="*/ 0 w 3438"/>
                <a:gd name="T109" fmla="*/ 2526 h 2526"/>
                <a:gd name="T110" fmla="*/ 3438 w 3438"/>
                <a:gd name="T111" fmla="*/ 1255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8" h="2526">
                  <a:moveTo>
                    <a:pt x="2724" y="1043"/>
                  </a:moveTo>
                  <a:lnTo>
                    <a:pt x="2423" y="1043"/>
                  </a:lnTo>
                  <a:lnTo>
                    <a:pt x="2423" y="1521"/>
                  </a:lnTo>
                  <a:lnTo>
                    <a:pt x="2423" y="1553"/>
                  </a:lnTo>
                  <a:lnTo>
                    <a:pt x="2424" y="1582"/>
                  </a:lnTo>
                  <a:lnTo>
                    <a:pt x="2425" y="1608"/>
                  </a:lnTo>
                  <a:lnTo>
                    <a:pt x="2428" y="1632"/>
                  </a:lnTo>
                  <a:lnTo>
                    <a:pt x="2431" y="1652"/>
                  </a:lnTo>
                  <a:lnTo>
                    <a:pt x="2434" y="1670"/>
                  </a:lnTo>
                  <a:lnTo>
                    <a:pt x="2438" y="1684"/>
                  </a:lnTo>
                  <a:lnTo>
                    <a:pt x="2442" y="1697"/>
                  </a:lnTo>
                  <a:lnTo>
                    <a:pt x="2446" y="1702"/>
                  </a:lnTo>
                  <a:lnTo>
                    <a:pt x="2449" y="1707"/>
                  </a:lnTo>
                  <a:lnTo>
                    <a:pt x="2452" y="1711"/>
                  </a:lnTo>
                  <a:lnTo>
                    <a:pt x="2456" y="1716"/>
                  </a:lnTo>
                  <a:lnTo>
                    <a:pt x="2460" y="1720"/>
                  </a:lnTo>
                  <a:lnTo>
                    <a:pt x="2466" y="1724"/>
                  </a:lnTo>
                  <a:lnTo>
                    <a:pt x="2477" y="1729"/>
                  </a:lnTo>
                  <a:lnTo>
                    <a:pt x="2491" y="1735"/>
                  </a:lnTo>
                  <a:lnTo>
                    <a:pt x="2499" y="1736"/>
                  </a:lnTo>
                  <a:lnTo>
                    <a:pt x="2506" y="1738"/>
                  </a:lnTo>
                  <a:lnTo>
                    <a:pt x="2514" y="1739"/>
                  </a:lnTo>
                  <a:lnTo>
                    <a:pt x="2523" y="1739"/>
                  </a:lnTo>
                  <a:lnTo>
                    <a:pt x="2533" y="1741"/>
                  </a:lnTo>
                  <a:lnTo>
                    <a:pt x="2542" y="1741"/>
                  </a:lnTo>
                  <a:lnTo>
                    <a:pt x="2722" y="1734"/>
                  </a:lnTo>
                  <a:lnTo>
                    <a:pt x="2732" y="1923"/>
                  </a:lnTo>
                  <a:lnTo>
                    <a:pt x="2697" y="1929"/>
                  </a:lnTo>
                  <a:lnTo>
                    <a:pt x="2664" y="1935"/>
                  </a:lnTo>
                  <a:lnTo>
                    <a:pt x="2633" y="1941"/>
                  </a:lnTo>
                  <a:lnTo>
                    <a:pt x="2603" y="1944"/>
                  </a:lnTo>
                  <a:lnTo>
                    <a:pt x="2577" y="1947"/>
                  </a:lnTo>
                  <a:lnTo>
                    <a:pt x="2553" y="1950"/>
                  </a:lnTo>
                  <a:lnTo>
                    <a:pt x="2530" y="1951"/>
                  </a:lnTo>
                  <a:lnTo>
                    <a:pt x="2510" y="1952"/>
                  </a:lnTo>
                  <a:lnTo>
                    <a:pt x="2487" y="1951"/>
                  </a:lnTo>
                  <a:lnTo>
                    <a:pt x="2466" y="1950"/>
                  </a:lnTo>
                  <a:lnTo>
                    <a:pt x="2445" y="1948"/>
                  </a:lnTo>
                  <a:lnTo>
                    <a:pt x="2425" y="1946"/>
                  </a:lnTo>
                  <a:lnTo>
                    <a:pt x="2406" y="1943"/>
                  </a:lnTo>
                  <a:lnTo>
                    <a:pt x="2388" y="1939"/>
                  </a:lnTo>
                  <a:lnTo>
                    <a:pt x="2370" y="1935"/>
                  </a:lnTo>
                  <a:lnTo>
                    <a:pt x="2362" y="1933"/>
                  </a:lnTo>
                  <a:lnTo>
                    <a:pt x="2354" y="1930"/>
                  </a:lnTo>
                  <a:lnTo>
                    <a:pt x="2339" y="1925"/>
                  </a:lnTo>
                  <a:lnTo>
                    <a:pt x="2324" y="1918"/>
                  </a:lnTo>
                  <a:lnTo>
                    <a:pt x="2311" y="1911"/>
                  </a:lnTo>
                  <a:lnTo>
                    <a:pt x="2298" y="1903"/>
                  </a:lnTo>
                  <a:lnTo>
                    <a:pt x="2286" y="1896"/>
                  </a:lnTo>
                  <a:lnTo>
                    <a:pt x="2276" y="1887"/>
                  </a:lnTo>
                  <a:lnTo>
                    <a:pt x="2265" y="1877"/>
                  </a:lnTo>
                  <a:lnTo>
                    <a:pt x="2256" y="1866"/>
                  </a:lnTo>
                  <a:lnTo>
                    <a:pt x="2249" y="1855"/>
                  </a:lnTo>
                  <a:lnTo>
                    <a:pt x="2241" y="1843"/>
                  </a:lnTo>
                  <a:lnTo>
                    <a:pt x="2233" y="1829"/>
                  </a:lnTo>
                  <a:lnTo>
                    <a:pt x="2226" y="1815"/>
                  </a:lnTo>
                  <a:lnTo>
                    <a:pt x="2220" y="1799"/>
                  </a:lnTo>
                  <a:lnTo>
                    <a:pt x="2215" y="1782"/>
                  </a:lnTo>
                  <a:lnTo>
                    <a:pt x="2209" y="1764"/>
                  </a:lnTo>
                  <a:lnTo>
                    <a:pt x="2205" y="1744"/>
                  </a:lnTo>
                  <a:lnTo>
                    <a:pt x="2201" y="1724"/>
                  </a:lnTo>
                  <a:lnTo>
                    <a:pt x="2198" y="1702"/>
                  </a:lnTo>
                  <a:lnTo>
                    <a:pt x="2195" y="1679"/>
                  </a:lnTo>
                  <a:lnTo>
                    <a:pt x="2192" y="1655"/>
                  </a:lnTo>
                  <a:lnTo>
                    <a:pt x="2190" y="1630"/>
                  </a:lnTo>
                  <a:lnTo>
                    <a:pt x="2189" y="1603"/>
                  </a:lnTo>
                  <a:lnTo>
                    <a:pt x="2188" y="1575"/>
                  </a:lnTo>
                  <a:lnTo>
                    <a:pt x="2188" y="1547"/>
                  </a:lnTo>
                  <a:lnTo>
                    <a:pt x="2188" y="1043"/>
                  </a:lnTo>
                  <a:lnTo>
                    <a:pt x="2021" y="1043"/>
                  </a:lnTo>
                  <a:lnTo>
                    <a:pt x="2021" y="842"/>
                  </a:lnTo>
                  <a:lnTo>
                    <a:pt x="2188" y="842"/>
                  </a:lnTo>
                  <a:lnTo>
                    <a:pt x="2188" y="526"/>
                  </a:lnTo>
                  <a:lnTo>
                    <a:pt x="2423" y="526"/>
                  </a:lnTo>
                  <a:lnTo>
                    <a:pt x="2423" y="842"/>
                  </a:lnTo>
                  <a:lnTo>
                    <a:pt x="2724" y="842"/>
                  </a:lnTo>
                  <a:lnTo>
                    <a:pt x="2724" y="1043"/>
                  </a:lnTo>
                  <a:close/>
                  <a:moveTo>
                    <a:pt x="998" y="1641"/>
                  </a:moveTo>
                  <a:lnTo>
                    <a:pt x="1007" y="1656"/>
                  </a:lnTo>
                  <a:lnTo>
                    <a:pt x="1012" y="1663"/>
                  </a:lnTo>
                  <a:lnTo>
                    <a:pt x="1018" y="1670"/>
                  </a:lnTo>
                  <a:lnTo>
                    <a:pt x="1029" y="1683"/>
                  </a:lnTo>
                  <a:lnTo>
                    <a:pt x="1043" y="1696"/>
                  </a:lnTo>
                  <a:lnTo>
                    <a:pt x="1056" y="1707"/>
                  </a:lnTo>
                  <a:lnTo>
                    <a:pt x="1072" y="1718"/>
                  </a:lnTo>
                  <a:lnTo>
                    <a:pt x="1088" y="1727"/>
                  </a:lnTo>
                  <a:lnTo>
                    <a:pt x="1097" y="1732"/>
                  </a:lnTo>
                  <a:lnTo>
                    <a:pt x="1105" y="1736"/>
                  </a:lnTo>
                  <a:lnTo>
                    <a:pt x="1123" y="1743"/>
                  </a:lnTo>
                  <a:lnTo>
                    <a:pt x="1143" y="1750"/>
                  </a:lnTo>
                  <a:lnTo>
                    <a:pt x="1153" y="1753"/>
                  </a:lnTo>
                  <a:lnTo>
                    <a:pt x="1163" y="1755"/>
                  </a:lnTo>
                  <a:lnTo>
                    <a:pt x="1185" y="1760"/>
                  </a:lnTo>
                  <a:lnTo>
                    <a:pt x="1195" y="1762"/>
                  </a:lnTo>
                  <a:lnTo>
                    <a:pt x="1207" y="1763"/>
                  </a:lnTo>
                  <a:lnTo>
                    <a:pt x="1218" y="1764"/>
                  </a:lnTo>
                  <a:lnTo>
                    <a:pt x="1230" y="1765"/>
                  </a:lnTo>
                  <a:lnTo>
                    <a:pt x="1254" y="1768"/>
                  </a:lnTo>
                  <a:lnTo>
                    <a:pt x="1280" y="1768"/>
                  </a:lnTo>
                  <a:lnTo>
                    <a:pt x="1306" y="1768"/>
                  </a:lnTo>
                  <a:lnTo>
                    <a:pt x="1330" y="1765"/>
                  </a:lnTo>
                  <a:lnTo>
                    <a:pt x="1342" y="1764"/>
                  </a:lnTo>
                  <a:lnTo>
                    <a:pt x="1353" y="1763"/>
                  </a:lnTo>
                  <a:lnTo>
                    <a:pt x="1376" y="1760"/>
                  </a:lnTo>
                  <a:lnTo>
                    <a:pt x="1397" y="1755"/>
                  </a:lnTo>
                  <a:lnTo>
                    <a:pt x="1418" y="1750"/>
                  </a:lnTo>
                  <a:lnTo>
                    <a:pt x="1428" y="1747"/>
                  </a:lnTo>
                  <a:lnTo>
                    <a:pt x="1437" y="1744"/>
                  </a:lnTo>
                  <a:lnTo>
                    <a:pt x="1455" y="1736"/>
                  </a:lnTo>
                  <a:lnTo>
                    <a:pt x="1464" y="1733"/>
                  </a:lnTo>
                  <a:lnTo>
                    <a:pt x="1473" y="1728"/>
                  </a:lnTo>
                  <a:lnTo>
                    <a:pt x="1481" y="1724"/>
                  </a:lnTo>
                  <a:lnTo>
                    <a:pt x="1489" y="1719"/>
                  </a:lnTo>
                  <a:lnTo>
                    <a:pt x="1503" y="1708"/>
                  </a:lnTo>
                  <a:lnTo>
                    <a:pt x="1510" y="1703"/>
                  </a:lnTo>
                  <a:lnTo>
                    <a:pt x="1517" y="1697"/>
                  </a:lnTo>
                  <a:lnTo>
                    <a:pt x="1530" y="1685"/>
                  </a:lnTo>
                  <a:lnTo>
                    <a:pt x="1536" y="1679"/>
                  </a:lnTo>
                  <a:lnTo>
                    <a:pt x="1541" y="1672"/>
                  </a:lnTo>
                  <a:lnTo>
                    <a:pt x="1553" y="1657"/>
                  </a:lnTo>
                  <a:lnTo>
                    <a:pt x="1562" y="1643"/>
                  </a:lnTo>
                  <a:lnTo>
                    <a:pt x="1571" y="1626"/>
                  </a:lnTo>
                  <a:lnTo>
                    <a:pt x="1579" y="1609"/>
                  </a:lnTo>
                  <a:lnTo>
                    <a:pt x="1583" y="1599"/>
                  </a:lnTo>
                  <a:lnTo>
                    <a:pt x="1587" y="1590"/>
                  </a:lnTo>
                  <a:lnTo>
                    <a:pt x="1594" y="1570"/>
                  </a:lnTo>
                  <a:lnTo>
                    <a:pt x="1600" y="1547"/>
                  </a:lnTo>
                  <a:lnTo>
                    <a:pt x="1603" y="1536"/>
                  </a:lnTo>
                  <a:lnTo>
                    <a:pt x="1607" y="1525"/>
                  </a:lnTo>
                  <a:lnTo>
                    <a:pt x="1612" y="1500"/>
                  </a:lnTo>
                  <a:lnTo>
                    <a:pt x="1617" y="1474"/>
                  </a:lnTo>
                  <a:lnTo>
                    <a:pt x="1621" y="1447"/>
                  </a:lnTo>
                  <a:lnTo>
                    <a:pt x="1625" y="1419"/>
                  </a:lnTo>
                  <a:lnTo>
                    <a:pt x="1628" y="1389"/>
                  </a:lnTo>
                  <a:lnTo>
                    <a:pt x="1630" y="1359"/>
                  </a:lnTo>
                  <a:lnTo>
                    <a:pt x="1633" y="1326"/>
                  </a:lnTo>
                  <a:lnTo>
                    <a:pt x="1634" y="1292"/>
                  </a:lnTo>
                  <a:lnTo>
                    <a:pt x="1635" y="1256"/>
                  </a:lnTo>
                  <a:lnTo>
                    <a:pt x="1635" y="1220"/>
                  </a:lnTo>
                  <a:lnTo>
                    <a:pt x="1635" y="1183"/>
                  </a:lnTo>
                  <a:lnTo>
                    <a:pt x="1634" y="1148"/>
                  </a:lnTo>
                  <a:lnTo>
                    <a:pt x="1633" y="1115"/>
                  </a:lnTo>
                  <a:lnTo>
                    <a:pt x="1630" y="1081"/>
                  </a:lnTo>
                  <a:lnTo>
                    <a:pt x="1628" y="1050"/>
                  </a:lnTo>
                  <a:lnTo>
                    <a:pt x="1625" y="1020"/>
                  </a:lnTo>
                  <a:lnTo>
                    <a:pt x="1620" y="991"/>
                  </a:lnTo>
                  <a:lnTo>
                    <a:pt x="1616" y="963"/>
                  </a:lnTo>
                  <a:lnTo>
                    <a:pt x="1611" y="937"/>
                  </a:lnTo>
                  <a:lnTo>
                    <a:pt x="1606" y="911"/>
                  </a:lnTo>
                  <a:lnTo>
                    <a:pt x="1600" y="888"/>
                  </a:lnTo>
                  <a:lnTo>
                    <a:pt x="1593" y="865"/>
                  </a:lnTo>
                  <a:lnTo>
                    <a:pt x="1585" y="844"/>
                  </a:lnTo>
                  <a:lnTo>
                    <a:pt x="1578" y="824"/>
                  </a:lnTo>
                  <a:lnTo>
                    <a:pt x="1568" y="806"/>
                  </a:lnTo>
                  <a:lnTo>
                    <a:pt x="1559" y="788"/>
                  </a:lnTo>
                  <a:lnTo>
                    <a:pt x="1550" y="772"/>
                  </a:lnTo>
                  <a:lnTo>
                    <a:pt x="1545" y="764"/>
                  </a:lnTo>
                  <a:lnTo>
                    <a:pt x="1539" y="756"/>
                  </a:lnTo>
                  <a:lnTo>
                    <a:pt x="1527" y="742"/>
                  </a:lnTo>
                  <a:lnTo>
                    <a:pt x="1514" y="729"/>
                  </a:lnTo>
                  <a:lnTo>
                    <a:pt x="1508" y="723"/>
                  </a:lnTo>
                  <a:lnTo>
                    <a:pt x="1500" y="717"/>
                  </a:lnTo>
                  <a:lnTo>
                    <a:pt x="1493" y="711"/>
                  </a:lnTo>
                  <a:lnTo>
                    <a:pt x="1485" y="706"/>
                  </a:lnTo>
                  <a:lnTo>
                    <a:pt x="1469" y="696"/>
                  </a:lnTo>
                  <a:lnTo>
                    <a:pt x="1453" y="687"/>
                  </a:lnTo>
                  <a:lnTo>
                    <a:pt x="1435" y="679"/>
                  </a:lnTo>
                  <a:lnTo>
                    <a:pt x="1425" y="675"/>
                  </a:lnTo>
                  <a:lnTo>
                    <a:pt x="1415" y="672"/>
                  </a:lnTo>
                  <a:lnTo>
                    <a:pt x="1395" y="666"/>
                  </a:lnTo>
                  <a:lnTo>
                    <a:pt x="1375" y="662"/>
                  </a:lnTo>
                  <a:lnTo>
                    <a:pt x="1352" y="657"/>
                  </a:lnTo>
                  <a:lnTo>
                    <a:pt x="1341" y="656"/>
                  </a:lnTo>
                  <a:lnTo>
                    <a:pt x="1330" y="655"/>
                  </a:lnTo>
                  <a:lnTo>
                    <a:pt x="1305" y="654"/>
                  </a:lnTo>
                  <a:lnTo>
                    <a:pt x="1280" y="653"/>
                  </a:lnTo>
                  <a:lnTo>
                    <a:pt x="1255" y="654"/>
                  </a:lnTo>
                  <a:lnTo>
                    <a:pt x="1243" y="654"/>
                  </a:lnTo>
                  <a:lnTo>
                    <a:pt x="1231" y="655"/>
                  </a:lnTo>
                  <a:lnTo>
                    <a:pt x="1219" y="656"/>
                  </a:lnTo>
                  <a:lnTo>
                    <a:pt x="1208" y="657"/>
                  </a:lnTo>
                  <a:lnTo>
                    <a:pt x="1186" y="662"/>
                  </a:lnTo>
                  <a:lnTo>
                    <a:pt x="1165" y="666"/>
                  </a:lnTo>
                  <a:lnTo>
                    <a:pt x="1154" y="669"/>
                  </a:lnTo>
                  <a:lnTo>
                    <a:pt x="1145" y="672"/>
                  </a:lnTo>
                  <a:lnTo>
                    <a:pt x="1126" y="679"/>
                  </a:lnTo>
                  <a:lnTo>
                    <a:pt x="1108" y="687"/>
                  </a:lnTo>
                  <a:lnTo>
                    <a:pt x="1091" y="696"/>
                  </a:lnTo>
                  <a:lnTo>
                    <a:pt x="1082" y="700"/>
                  </a:lnTo>
                  <a:lnTo>
                    <a:pt x="1074" y="706"/>
                  </a:lnTo>
                  <a:lnTo>
                    <a:pt x="1060" y="717"/>
                  </a:lnTo>
                  <a:lnTo>
                    <a:pt x="1046" y="729"/>
                  </a:lnTo>
                  <a:lnTo>
                    <a:pt x="1033" y="742"/>
                  </a:lnTo>
                  <a:lnTo>
                    <a:pt x="1026" y="748"/>
                  </a:lnTo>
                  <a:lnTo>
                    <a:pt x="1020" y="756"/>
                  </a:lnTo>
                  <a:lnTo>
                    <a:pt x="1015" y="764"/>
                  </a:lnTo>
                  <a:lnTo>
                    <a:pt x="1009" y="772"/>
                  </a:lnTo>
                  <a:lnTo>
                    <a:pt x="1000" y="788"/>
                  </a:lnTo>
                  <a:lnTo>
                    <a:pt x="990" y="806"/>
                  </a:lnTo>
                  <a:lnTo>
                    <a:pt x="985" y="815"/>
                  </a:lnTo>
                  <a:lnTo>
                    <a:pt x="982" y="824"/>
                  </a:lnTo>
                  <a:lnTo>
                    <a:pt x="974" y="844"/>
                  </a:lnTo>
                  <a:lnTo>
                    <a:pt x="966" y="865"/>
                  </a:lnTo>
                  <a:lnTo>
                    <a:pt x="959" y="888"/>
                  </a:lnTo>
                  <a:lnTo>
                    <a:pt x="953" y="911"/>
                  </a:lnTo>
                  <a:lnTo>
                    <a:pt x="947" y="936"/>
                  </a:lnTo>
                  <a:lnTo>
                    <a:pt x="942" y="963"/>
                  </a:lnTo>
                  <a:lnTo>
                    <a:pt x="938" y="990"/>
                  </a:lnTo>
                  <a:lnTo>
                    <a:pt x="933" y="1019"/>
                  </a:lnTo>
                  <a:lnTo>
                    <a:pt x="930" y="1048"/>
                  </a:lnTo>
                  <a:lnTo>
                    <a:pt x="928" y="1080"/>
                  </a:lnTo>
                  <a:lnTo>
                    <a:pt x="926" y="1112"/>
                  </a:lnTo>
                  <a:lnTo>
                    <a:pt x="924" y="1146"/>
                  </a:lnTo>
                  <a:lnTo>
                    <a:pt x="923" y="1182"/>
                  </a:lnTo>
                  <a:lnTo>
                    <a:pt x="923" y="1218"/>
                  </a:lnTo>
                  <a:lnTo>
                    <a:pt x="923" y="1254"/>
                  </a:lnTo>
                  <a:lnTo>
                    <a:pt x="924" y="1289"/>
                  </a:lnTo>
                  <a:lnTo>
                    <a:pt x="926" y="1323"/>
                  </a:lnTo>
                  <a:lnTo>
                    <a:pt x="928" y="1355"/>
                  </a:lnTo>
                  <a:lnTo>
                    <a:pt x="930" y="1387"/>
                  </a:lnTo>
                  <a:lnTo>
                    <a:pt x="933" y="1416"/>
                  </a:lnTo>
                  <a:lnTo>
                    <a:pt x="937" y="1444"/>
                  </a:lnTo>
                  <a:lnTo>
                    <a:pt x="941" y="1471"/>
                  </a:lnTo>
                  <a:lnTo>
                    <a:pt x="947" y="1497"/>
                  </a:lnTo>
                  <a:lnTo>
                    <a:pt x="953" y="1521"/>
                  </a:lnTo>
                  <a:lnTo>
                    <a:pt x="958" y="1545"/>
                  </a:lnTo>
                  <a:lnTo>
                    <a:pt x="962" y="1555"/>
                  </a:lnTo>
                  <a:lnTo>
                    <a:pt x="965" y="1566"/>
                  </a:lnTo>
                  <a:lnTo>
                    <a:pt x="972" y="1587"/>
                  </a:lnTo>
                  <a:lnTo>
                    <a:pt x="980" y="1606"/>
                  </a:lnTo>
                  <a:lnTo>
                    <a:pt x="989" y="1624"/>
                  </a:lnTo>
                  <a:lnTo>
                    <a:pt x="998" y="1641"/>
                  </a:lnTo>
                  <a:close/>
                  <a:moveTo>
                    <a:pt x="1280" y="1978"/>
                  </a:moveTo>
                  <a:lnTo>
                    <a:pt x="1259" y="1978"/>
                  </a:lnTo>
                  <a:lnTo>
                    <a:pt x="1239" y="1978"/>
                  </a:lnTo>
                  <a:lnTo>
                    <a:pt x="1218" y="1977"/>
                  </a:lnTo>
                  <a:lnTo>
                    <a:pt x="1198" y="1975"/>
                  </a:lnTo>
                  <a:lnTo>
                    <a:pt x="1179" y="1974"/>
                  </a:lnTo>
                  <a:lnTo>
                    <a:pt x="1160" y="1972"/>
                  </a:lnTo>
                  <a:lnTo>
                    <a:pt x="1142" y="1970"/>
                  </a:lnTo>
                  <a:lnTo>
                    <a:pt x="1124" y="1966"/>
                  </a:lnTo>
                  <a:lnTo>
                    <a:pt x="1106" y="1964"/>
                  </a:lnTo>
                  <a:lnTo>
                    <a:pt x="1088" y="1961"/>
                  </a:lnTo>
                  <a:lnTo>
                    <a:pt x="1071" y="1956"/>
                  </a:lnTo>
                  <a:lnTo>
                    <a:pt x="1054" y="1953"/>
                  </a:lnTo>
                  <a:lnTo>
                    <a:pt x="1038" y="1948"/>
                  </a:lnTo>
                  <a:lnTo>
                    <a:pt x="1022" y="1943"/>
                  </a:lnTo>
                  <a:lnTo>
                    <a:pt x="992" y="1933"/>
                  </a:lnTo>
                  <a:lnTo>
                    <a:pt x="963" y="1920"/>
                  </a:lnTo>
                  <a:lnTo>
                    <a:pt x="949" y="1914"/>
                  </a:lnTo>
                  <a:lnTo>
                    <a:pt x="936" y="1907"/>
                  </a:lnTo>
                  <a:lnTo>
                    <a:pt x="911" y="1892"/>
                  </a:lnTo>
                  <a:lnTo>
                    <a:pt x="899" y="1884"/>
                  </a:lnTo>
                  <a:lnTo>
                    <a:pt x="886" y="1875"/>
                  </a:lnTo>
                  <a:lnTo>
                    <a:pt x="875" y="1866"/>
                  </a:lnTo>
                  <a:lnTo>
                    <a:pt x="864" y="1857"/>
                  </a:lnTo>
                  <a:lnTo>
                    <a:pt x="853" y="1848"/>
                  </a:lnTo>
                  <a:lnTo>
                    <a:pt x="843" y="1838"/>
                  </a:lnTo>
                  <a:lnTo>
                    <a:pt x="833" y="1828"/>
                  </a:lnTo>
                  <a:lnTo>
                    <a:pt x="824" y="1818"/>
                  </a:lnTo>
                  <a:lnTo>
                    <a:pt x="815" y="1807"/>
                  </a:lnTo>
                  <a:lnTo>
                    <a:pt x="811" y="1801"/>
                  </a:lnTo>
                  <a:lnTo>
                    <a:pt x="806" y="1796"/>
                  </a:lnTo>
                  <a:lnTo>
                    <a:pt x="798" y="1784"/>
                  </a:lnTo>
                  <a:lnTo>
                    <a:pt x="790" y="1772"/>
                  </a:lnTo>
                  <a:lnTo>
                    <a:pt x="783" y="1760"/>
                  </a:lnTo>
                  <a:lnTo>
                    <a:pt x="776" y="1747"/>
                  </a:lnTo>
                  <a:lnTo>
                    <a:pt x="761" y="1720"/>
                  </a:lnTo>
                  <a:lnTo>
                    <a:pt x="754" y="1706"/>
                  </a:lnTo>
                  <a:lnTo>
                    <a:pt x="748" y="1691"/>
                  </a:lnTo>
                  <a:lnTo>
                    <a:pt x="736" y="1661"/>
                  </a:lnTo>
                  <a:lnTo>
                    <a:pt x="731" y="1645"/>
                  </a:lnTo>
                  <a:lnTo>
                    <a:pt x="725" y="1629"/>
                  </a:lnTo>
                  <a:lnTo>
                    <a:pt x="715" y="1596"/>
                  </a:lnTo>
                  <a:lnTo>
                    <a:pt x="706" y="1561"/>
                  </a:lnTo>
                  <a:lnTo>
                    <a:pt x="698" y="1524"/>
                  </a:lnTo>
                  <a:lnTo>
                    <a:pt x="695" y="1505"/>
                  </a:lnTo>
                  <a:lnTo>
                    <a:pt x="691" y="1484"/>
                  </a:lnTo>
                  <a:lnTo>
                    <a:pt x="686" y="1445"/>
                  </a:lnTo>
                  <a:lnTo>
                    <a:pt x="681" y="1402"/>
                  </a:lnTo>
                  <a:lnTo>
                    <a:pt x="678" y="1360"/>
                  </a:lnTo>
                  <a:lnTo>
                    <a:pt x="676" y="1337"/>
                  </a:lnTo>
                  <a:lnTo>
                    <a:pt x="674" y="1315"/>
                  </a:lnTo>
                  <a:lnTo>
                    <a:pt x="673" y="1267"/>
                  </a:lnTo>
                  <a:lnTo>
                    <a:pt x="673" y="1219"/>
                  </a:lnTo>
                  <a:lnTo>
                    <a:pt x="673" y="1171"/>
                  </a:lnTo>
                  <a:lnTo>
                    <a:pt x="674" y="1147"/>
                  </a:lnTo>
                  <a:lnTo>
                    <a:pt x="674" y="1124"/>
                  </a:lnTo>
                  <a:lnTo>
                    <a:pt x="678" y="1079"/>
                  </a:lnTo>
                  <a:lnTo>
                    <a:pt x="681" y="1035"/>
                  </a:lnTo>
                  <a:lnTo>
                    <a:pt x="686" y="992"/>
                  </a:lnTo>
                  <a:lnTo>
                    <a:pt x="689" y="972"/>
                  </a:lnTo>
                  <a:lnTo>
                    <a:pt x="692" y="952"/>
                  </a:lnTo>
                  <a:lnTo>
                    <a:pt x="699" y="912"/>
                  </a:lnTo>
                  <a:lnTo>
                    <a:pt x="707" y="875"/>
                  </a:lnTo>
                  <a:lnTo>
                    <a:pt x="716" y="839"/>
                  </a:lnTo>
                  <a:lnTo>
                    <a:pt x="721" y="823"/>
                  </a:lnTo>
                  <a:lnTo>
                    <a:pt x="726" y="806"/>
                  </a:lnTo>
                  <a:lnTo>
                    <a:pt x="738" y="773"/>
                  </a:lnTo>
                  <a:lnTo>
                    <a:pt x="743" y="757"/>
                  </a:lnTo>
                  <a:lnTo>
                    <a:pt x="750" y="742"/>
                  </a:lnTo>
                  <a:lnTo>
                    <a:pt x="762" y="712"/>
                  </a:lnTo>
                  <a:lnTo>
                    <a:pt x="770" y="698"/>
                  </a:lnTo>
                  <a:lnTo>
                    <a:pt x="777" y="684"/>
                  </a:lnTo>
                  <a:lnTo>
                    <a:pt x="793" y="658"/>
                  </a:lnTo>
                  <a:lnTo>
                    <a:pt x="801" y="646"/>
                  </a:lnTo>
                  <a:lnTo>
                    <a:pt x="808" y="634"/>
                  </a:lnTo>
                  <a:lnTo>
                    <a:pt x="817" y="621"/>
                  </a:lnTo>
                  <a:lnTo>
                    <a:pt x="826" y="610"/>
                  </a:lnTo>
                  <a:lnTo>
                    <a:pt x="837" y="599"/>
                  </a:lnTo>
                  <a:lnTo>
                    <a:pt x="846" y="589"/>
                  </a:lnTo>
                  <a:lnTo>
                    <a:pt x="856" y="579"/>
                  </a:lnTo>
                  <a:lnTo>
                    <a:pt x="867" y="569"/>
                  </a:lnTo>
                  <a:lnTo>
                    <a:pt x="878" y="558"/>
                  </a:lnTo>
                  <a:lnTo>
                    <a:pt x="890" y="549"/>
                  </a:lnTo>
                  <a:lnTo>
                    <a:pt x="901" y="542"/>
                  </a:lnTo>
                  <a:lnTo>
                    <a:pt x="913" y="533"/>
                  </a:lnTo>
                  <a:lnTo>
                    <a:pt x="939" y="517"/>
                  </a:lnTo>
                  <a:lnTo>
                    <a:pt x="953" y="510"/>
                  </a:lnTo>
                  <a:lnTo>
                    <a:pt x="966" y="502"/>
                  </a:lnTo>
                  <a:lnTo>
                    <a:pt x="981" y="497"/>
                  </a:lnTo>
                  <a:lnTo>
                    <a:pt x="994" y="490"/>
                  </a:lnTo>
                  <a:lnTo>
                    <a:pt x="1025" y="479"/>
                  </a:lnTo>
                  <a:lnTo>
                    <a:pt x="1057" y="470"/>
                  </a:lnTo>
                  <a:lnTo>
                    <a:pt x="1073" y="465"/>
                  </a:lnTo>
                  <a:lnTo>
                    <a:pt x="1090" y="461"/>
                  </a:lnTo>
                  <a:lnTo>
                    <a:pt x="1107" y="457"/>
                  </a:lnTo>
                  <a:lnTo>
                    <a:pt x="1125" y="454"/>
                  </a:lnTo>
                  <a:lnTo>
                    <a:pt x="1162" y="449"/>
                  </a:lnTo>
                  <a:lnTo>
                    <a:pt x="1180" y="447"/>
                  </a:lnTo>
                  <a:lnTo>
                    <a:pt x="1199" y="445"/>
                  </a:lnTo>
                  <a:lnTo>
                    <a:pt x="1219" y="444"/>
                  </a:lnTo>
                  <a:lnTo>
                    <a:pt x="1239" y="443"/>
                  </a:lnTo>
                  <a:lnTo>
                    <a:pt x="1260" y="443"/>
                  </a:lnTo>
                  <a:lnTo>
                    <a:pt x="1280" y="443"/>
                  </a:lnTo>
                  <a:lnTo>
                    <a:pt x="1301" y="443"/>
                  </a:lnTo>
                  <a:lnTo>
                    <a:pt x="1321" y="443"/>
                  </a:lnTo>
                  <a:lnTo>
                    <a:pt x="1341" y="444"/>
                  </a:lnTo>
                  <a:lnTo>
                    <a:pt x="1361" y="445"/>
                  </a:lnTo>
                  <a:lnTo>
                    <a:pt x="1398" y="449"/>
                  </a:lnTo>
                  <a:lnTo>
                    <a:pt x="1418" y="452"/>
                  </a:lnTo>
                  <a:lnTo>
                    <a:pt x="1436" y="454"/>
                  </a:lnTo>
                  <a:lnTo>
                    <a:pt x="1453" y="457"/>
                  </a:lnTo>
                  <a:lnTo>
                    <a:pt x="1471" y="461"/>
                  </a:lnTo>
                  <a:lnTo>
                    <a:pt x="1503" y="469"/>
                  </a:lnTo>
                  <a:lnTo>
                    <a:pt x="1535" y="479"/>
                  </a:lnTo>
                  <a:lnTo>
                    <a:pt x="1550" y="484"/>
                  </a:lnTo>
                  <a:lnTo>
                    <a:pt x="1565" y="490"/>
                  </a:lnTo>
                  <a:lnTo>
                    <a:pt x="1580" y="496"/>
                  </a:lnTo>
                  <a:lnTo>
                    <a:pt x="1594" y="502"/>
                  </a:lnTo>
                  <a:lnTo>
                    <a:pt x="1621" y="517"/>
                  </a:lnTo>
                  <a:lnTo>
                    <a:pt x="1634" y="524"/>
                  </a:lnTo>
                  <a:lnTo>
                    <a:pt x="1646" y="533"/>
                  </a:lnTo>
                  <a:lnTo>
                    <a:pt x="1659" y="540"/>
                  </a:lnTo>
                  <a:lnTo>
                    <a:pt x="1670" y="549"/>
                  </a:lnTo>
                  <a:lnTo>
                    <a:pt x="1682" y="558"/>
                  </a:lnTo>
                  <a:lnTo>
                    <a:pt x="1692" y="567"/>
                  </a:lnTo>
                  <a:lnTo>
                    <a:pt x="1704" y="578"/>
                  </a:lnTo>
                  <a:lnTo>
                    <a:pt x="1714" y="588"/>
                  </a:lnTo>
                  <a:lnTo>
                    <a:pt x="1723" y="599"/>
                  </a:lnTo>
                  <a:lnTo>
                    <a:pt x="1733" y="609"/>
                  </a:lnTo>
                  <a:lnTo>
                    <a:pt x="1742" y="620"/>
                  </a:lnTo>
                  <a:lnTo>
                    <a:pt x="1751" y="633"/>
                  </a:lnTo>
                  <a:lnTo>
                    <a:pt x="1767" y="657"/>
                  </a:lnTo>
                  <a:lnTo>
                    <a:pt x="1775" y="670"/>
                  </a:lnTo>
                  <a:lnTo>
                    <a:pt x="1782" y="683"/>
                  </a:lnTo>
                  <a:lnTo>
                    <a:pt x="1796" y="711"/>
                  </a:lnTo>
                  <a:lnTo>
                    <a:pt x="1809" y="740"/>
                  </a:lnTo>
                  <a:lnTo>
                    <a:pt x="1822" y="771"/>
                  </a:lnTo>
                  <a:lnTo>
                    <a:pt x="1827" y="788"/>
                  </a:lnTo>
                  <a:lnTo>
                    <a:pt x="1833" y="803"/>
                  </a:lnTo>
                  <a:lnTo>
                    <a:pt x="1842" y="838"/>
                  </a:lnTo>
                  <a:lnTo>
                    <a:pt x="1851" y="874"/>
                  </a:lnTo>
                  <a:lnTo>
                    <a:pt x="1859" y="911"/>
                  </a:lnTo>
                  <a:lnTo>
                    <a:pt x="1864" y="930"/>
                  </a:lnTo>
                  <a:lnTo>
                    <a:pt x="1867" y="951"/>
                  </a:lnTo>
                  <a:lnTo>
                    <a:pt x="1873" y="991"/>
                  </a:lnTo>
                  <a:lnTo>
                    <a:pt x="1877" y="1033"/>
                  </a:lnTo>
                  <a:lnTo>
                    <a:pt x="1880" y="1076"/>
                  </a:lnTo>
                  <a:lnTo>
                    <a:pt x="1882" y="1099"/>
                  </a:lnTo>
                  <a:lnTo>
                    <a:pt x="1884" y="1123"/>
                  </a:lnTo>
                  <a:lnTo>
                    <a:pt x="1885" y="1170"/>
                  </a:lnTo>
                  <a:lnTo>
                    <a:pt x="1885" y="1218"/>
                  </a:lnTo>
                  <a:lnTo>
                    <a:pt x="1885" y="1250"/>
                  </a:lnTo>
                  <a:lnTo>
                    <a:pt x="1885" y="1281"/>
                  </a:lnTo>
                  <a:lnTo>
                    <a:pt x="1884" y="1312"/>
                  </a:lnTo>
                  <a:lnTo>
                    <a:pt x="1882" y="1342"/>
                  </a:lnTo>
                  <a:lnTo>
                    <a:pt x="1880" y="1371"/>
                  </a:lnTo>
                  <a:lnTo>
                    <a:pt x="1877" y="1399"/>
                  </a:lnTo>
                  <a:lnTo>
                    <a:pt x="1875" y="1427"/>
                  </a:lnTo>
                  <a:lnTo>
                    <a:pt x="1874" y="1441"/>
                  </a:lnTo>
                  <a:lnTo>
                    <a:pt x="1871" y="1454"/>
                  </a:lnTo>
                  <a:lnTo>
                    <a:pt x="1868" y="1480"/>
                  </a:lnTo>
                  <a:lnTo>
                    <a:pt x="1864" y="1505"/>
                  </a:lnTo>
                  <a:lnTo>
                    <a:pt x="1859" y="1529"/>
                  </a:lnTo>
                  <a:lnTo>
                    <a:pt x="1854" y="1553"/>
                  </a:lnTo>
                  <a:lnTo>
                    <a:pt x="1849" y="1575"/>
                  </a:lnTo>
                  <a:lnTo>
                    <a:pt x="1843" y="1598"/>
                  </a:lnTo>
                  <a:lnTo>
                    <a:pt x="1836" y="1619"/>
                  </a:lnTo>
                  <a:lnTo>
                    <a:pt x="1830" y="1639"/>
                  </a:lnTo>
                  <a:lnTo>
                    <a:pt x="1823" y="1659"/>
                  </a:lnTo>
                  <a:lnTo>
                    <a:pt x="1815" y="1679"/>
                  </a:lnTo>
                  <a:lnTo>
                    <a:pt x="1811" y="1688"/>
                  </a:lnTo>
                  <a:lnTo>
                    <a:pt x="1806" y="1697"/>
                  </a:lnTo>
                  <a:lnTo>
                    <a:pt x="1798" y="1715"/>
                  </a:lnTo>
                  <a:lnTo>
                    <a:pt x="1788" y="1733"/>
                  </a:lnTo>
                  <a:lnTo>
                    <a:pt x="1778" y="1750"/>
                  </a:lnTo>
                  <a:lnTo>
                    <a:pt x="1768" y="1765"/>
                  </a:lnTo>
                  <a:lnTo>
                    <a:pt x="1757" y="1781"/>
                  </a:lnTo>
                  <a:lnTo>
                    <a:pt x="1745" y="1796"/>
                  </a:lnTo>
                  <a:lnTo>
                    <a:pt x="1733" y="1810"/>
                  </a:lnTo>
                  <a:lnTo>
                    <a:pt x="1721" y="1825"/>
                  </a:lnTo>
                  <a:lnTo>
                    <a:pt x="1707" y="1837"/>
                  </a:lnTo>
                  <a:lnTo>
                    <a:pt x="1693" y="1851"/>
                  </a:lnTo>
                  <a:lnTo>
                    <a:pt x="1679" y="1862"/>
                  </a:lnTo>
                  <a:lnTo>
                    <a:pt x="1663" y="1874"/>
                  </a:lnTo>
                  <a:lnTo>
                    <a:pt x="1648" y="1884"/>
                  </a:lnTo>
                  <a:lnTo>
                    <a:pt x="1831" y="2178"/>
                  </a:lnTo>
                  <a:lnTo>
                    <a:pt x="1607" y="2282"/>
                  </a:lnTo>
                  <a:lnTo>
                    <a:pt x="1413" y="1965"/>
                  </a:lnTo>
                  <a:lnTo>
                    <a:pt x="1402" y="1969"/>
                  </a:lnTo>
                  <a:lnTo>
                    <a:pt x="1396" y="1970"/>
                  </a:lnTo>
                  <a:lnTo>
                    <a:pt x="1389" y="1971"/>
                  </a:lnTo>
                  <a:lnTo>
                    <a:pt x="1375" y="1973"/>
                  </a:lnTo>
                  <a:lnTo>
                    <a:pt x="1359" y="1975"/>
                  </a:lnTo>
                  <a:lnTo>
                    <a:pt x="1342" y="1977"/>
                  </a:lnTo>
                  <a:lnTo>
                    <a:pt x="1323" y="1978"/>
                  </a:lnTo>
                  <a:lnTo>
                    <a:pt x="1303" y="1978"/>
                  </a:lnTo>
                  <a:lnTo>
                    <a:pt x="1280" y="1978"/>
                  </a:lnTo>
                  <a:close/>
                  <a:moveTo>
                    <a:pt x="3107" y="0"/>
                  </a:moveTo>
                  <a:lnTo>
                    <a:pt x="2987" y="0"/>
                  </a:lnTo>
                  <a:lnTo>
                    <a:pt x="2359" y="0"/>
                  </a:lnTo>
                  <a:lnTo>
                    <a:pt x="1732" y="0"/>
                  </a:lnTo>
                  <a:lnTo>
                    <a:pt x="1103" y="0"/>
                  </a:lnTo>
                  <a:lnTo>
                    <a:pt x="476" y="0"/>
                  </a:lnTo>
                  <a:lnTo>
                    <a:pt x="0" y="475"/>
                  </a:lnTo>
                  <a:lnTo>
                    <a:pt x="0" y="1271"/>
                  </a:lnTo>
                  <a:lnTo>
                    <a:pt x="0" y="2066"/>
                  </a:lnTo>
                  <a:lnTo>
                    <a:pt x="0" y="2197"/>
                  </a:lnTo>
                  <a:lnTo>
                    <a:pt x="0" y="2526"/>
                  </a:lnTo>
                  <a:lnTo>
                    <a:pt x="330" y="2526"/>
                  </a:lnTo>
                  <a:lnTo>
                    <a:pt x="450" y="2526"/>
                  </a:lnTo>
                  <a:lnTo>
                    <a:pt x="1078" y="2526"/>
                  </a:lnTo>
                  <a:lnTo>
                    <a:pt x="1706" y="2526"/>
                  </a:lnTo>
                  <a:lnTo>
                    <a:pt x="2333" y="2526"/>
                  </a:lnTo>
                  <a:lnTo>
                    <a:pt x="2961" y="2526"/>
                  </a:lnTo>
                  <a:lnTo>
                    <a:pt x="3438" y="2051"/>
                  </a:lnTo>
                  <a:lnTo>
                    <a:pt x="3438" y="1255"/>
                  </a:lnTo>
                  <a:lnTo>
                    <a:pt x="3438" y="460"/>
                  </a:lnTo>
                  <a:lnTo>
                    <a:pt x="3438" y="329"/>
                  </a:lnTo>
                  <a:lnTo>
                    <a:pt x="3438" y="0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14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2" y="5157787"/>
            <a:ext cx="3528914" cy="86350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3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2pPr>
            <a:lvl3pPr marL="182563" indent="-182563"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No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4367808" y="5157787"/>
            <a:ext cx="3456383" cy="86350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3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2pPr>
            <a:lvl3pPr marL="182563" indent="-182563"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No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112224" y="5157787"/>
            <a:ext cx="3528913" cy="86350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3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2pPr>
            <a:lvl3pPr marL="182563" indent="-182563"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No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31440321"/>
      </p:ext>
    </p:extLst>
  </p:cSld>
  <p:clrMapOvr>
    <a:masterClrMapping/>
  </p:clrMapOvr>
  <p:transition spd="med"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/ Client Mosa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2A315-51A6-420B-B374-DD5CD2EE0B02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18"/>
          <p:cNvSpPr>
            <a:spLocks noGrp="1"/>
          </p:cNvSpPr>
          <p:nvPr>
            <p:ph type="pic" sz="quarter" idx="13" hasCustomPrompt="1"/>
          </p:nvPr>
        </p:nvSpPr>
        <p:spPr>
          <a:xfrm>
            <a:off x="550863" y="1844675"/>
            <a:ext cx="2665412" cy="1368295"/>
          </a:xfrm>
          <a:prstGeom prst="snip2DiagRect">
            <a:avLst>
              <a:gd name="adj1" fmla="val 9112"/>
              <a:gd name="adj2" fmla="val 0"/>
            </a:avLst>
          </a:prstGeom>
          <a:noFill/>
        </p:spPr>
        <p:txBody>
          <a:bodyPr/>
          <a:lstStyle>
            <a:lvl1pPr marL="0" indent="0">
              <a:buFontTx/>
              <a:buNone/>
              <a:defRPr sz="1200" baseline="0"/>
            </a:lvl1pPr>
          </a:lstStyle>
          <a:p>
            <a:r>
              <a:rPr lang="fi-FI"/>
              <a:t>Click icon to add Picture</a:t>
            </a:r>
          </a:p>
        </p:txBody>
      </p:sp>
      <p:sp>
        <p:nvSpPr>
          <p:cNvPr id="7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550863" y="3356990"/>
            <a:ext cx="2665412" cy="1368190"/>
          </a:xfrm>
          <a:prstGeom prst="snip2DiagRect">
            <a:avLst>
              <a:gd name="adj1" fmla="val 9112"/>
              <a:gd name="adj2" fmla="val 0"/>
            </a:avLst>
          </a:prstGeom>
          <a:noFill/>
        </p:spPr>
        <p:txBody>
          <a:bodyPr/>
          <a:lstStyle>
            <a:lvl1pPr marL="0" indent="0">
              <a:buFontTx/>
              <a:buNone/>
              <a:defRPr sz="1200" baseline="0"/>
            </a:lvl1pPr>
          </a:lstStyle>
          <a:p>
            <a:r>
              <a:rPr lang="fi-FI"/>
              <a:t>Click icon to add Picture</a:t>
            </a:r>
          </a:p>
        </p:txBody>
      </p:sp>
      <p:sp>
        <p:nvSpPr>
          <p:cNvPr id="8" name="Picture Placeholder 18"/>
          <p:cNvSpPr>
            <a:spLocks noGrp="1"/>
          </p:cNvSpPr>
          <p:nvPr>
            <p:ph type="pic" sz="quarter" idx="15" hasCustomPrompt="1"/>
          </p:nvPr>
        </p:nvSpPr>
        <p:spPr>
          <a:xfrm>
            <a:off x="550863" y="4869200"/>
            <a:ext cx="2665412" cy="1296650"/>
          </a:xfrm>
          <a:prstGeom prst="snip2DiagRect">
            <a:avLst>
              <a:gd name="adj1" fmla="val 9112"/>
              <a:gd name="adj2" fmla="val 0"/>
            </a:avLst>
          </a:prstGeom>
          <a:noFill/>
        </p:spPr>
        <p:txBody>
          <a:bodyPr/>
          <a:lstStyle>
            <a:lvl1pPr marL="0" indent="0">
              <a:buFontTx/>
              <a:buNone/>
              <a:defRPr sz="1200" baseline="0"/>
            </a:lvl1pPr>
          </a:lstStyle>
          <a:p>
            <a:r>
              <a:rPr lang="fi-FI"/>
              <a:t>Click icon to add Picture</a:t>
            </a:r>
          </a:p>
        </p:txBody>
      </p:sp>
      <p:sp>
        <p:nvSpPr>
          <p:cNvPr id="9" name="Picture Placeholder 18"/>
          <p:cNvSpPr>
            <a:spLocks noGrp="1"/>
          </p:cNvSpPr>
          <p:nvPr>
            <p:ph type="pic" sz="quarter" idx="16" hasCustomPrompt="1"/>
          </p:nvPr>
        </p:nvSpPr>
        <p:spPr>
          <a:xfrm>
            <a:off x="3359620" y="1844675"/>
            <a:ext cx="2664370" cy="1368295"/>
          </a:xfrm>
          <a:prstGeom prst="snip2DiagRect">
            <a:avLst>
              <a:gd name="adj1" fmla="val 9112"/>
              <a:gd name="adj2" fmla="val 0"/>
            </a:avLst>
          </a:prstGeom>
          <a:noFill/>
        </p:spPr>
        <p:txBody>
          <a:bodyPr/>
          <a:lstStyle>
            <a:lvl1pPr marL="0" indent="0">
              <a:buFontTx/>
              <a:buNone/>
              <a:defRPr sz="1200" baseline="0"/>
            </a:lvl1pPr>
          </a:lstStyle>
          <a:p>
            <a:r>
              <a:rPr lang="fi-FI"/>
              <a:t>Click icon to add Picture</a:t>
            </a:r>
          </a:p>
        </p:txBody>
      </p:sp>
      <p:sp>
        <p:nvSpPr>
          <p:cNvPr id="10" name="Picture Placeholder 18"/>
          <p:cNvSpPr>
            <a:spLocks noGrp="1"/>
          </p:cNvSpPr>
          <p:nvPr>
            <p:ph type="pic" sz="quarter" idx="17" hasCustomPrompt="1"/>
          </p:nvPr>
        </p:nvSpPr>
        <p:spPr>
          <a:xfrm>
            <a:off x="3359620" y="3356990"/>
            <a:ext cx="2664370" cy="1368190"/>
          </a:xfrm>
          <a:prstGeom prst="snip2DiagRect">
            <a:avLst>
              <a:gd name="adj1" fmla="val 9112"/>
              <a:gd name="adj2" fmla="val 0"/>
            </a:avLst>
          </a:prstGeom>
          <a:noFill/>
        </p:spPr>
        <p:txBody>
          <a:bodyPr/>
          <a:lstStyle>
            <a:lvl1pPr marL="0" indent="0">
              <a:buFontTx/>
              <a:buNone/>
              <a:defRPr sz="1200" baseline="0"/>
            </a:lvl1pPr>
          </a:lstStyle>
          <a:p>
            <a:r>
              <a:rPr lang="fi-FI"/>
              <a:t>Click icon to add Picture</a:t>
            </a:r>
          </a:p>
        </p:txBody>
      </p:sp>
      <p:sp>
        <p:nvSpPr>
          <p:cNvPr id="11" name="Picture Placeholder 18"/>
          <p:cNvSpPr>
            <a:spLocks noGrp="1"/>
          </p:cNvSpPr>
          <p:nvPr>
            <p:ph type="pic" sz="quarter" idx="18" hasCustomPrompt="1"/>
          </p:nvPr>
        </p:nvSpPr>
        <p:spPr>
          <a:xfrm>
            <a:off x="3359620" y="4869200"/>
            <a:ext cx="2664370" cy="1296650"/>
          </a:xfrm>
          <a:prstGeom prst="snip2DiagRect">
            <a:avLst>
              <a:gd name="adj1" fmla="val 9112"/>
              <a:gd name="adj2" fmla="val 0"/>
            </a:avLst>
          </a:prstGeom>
          <a:noFill/>
        </p:spPr>
        <p:txBody>
          <a:bodyPr/>
          <a:lstStyle>
            <a:lvl1pPr marL="0" indent="0">
              <a:buFontTx/>
              <a:buNone/>
              <a:defRPr sz="1200" baseline="0"/>
            </a:lvl1pPr>
          </a:lstStyle>
          <a:p>
            <a:r>
              <a:rPr lang="fi-FI"/>
              <a:t>Click icon to add Picture</a:t>
            </a:r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9" hasCustomPrompt="1"/>
          </p:nvPr>
        </p:nvSpPr>
        <p:spPr>
          <a:xfrm>
            <a:off x="6168010" y="1844675"/>
            <a:ext cx="2664370" cy="1368295"/>
          </a:xfrm>
          <a:prstGeom prst="snip2DiagRect">
            <a:avLst>
              <a:gd name="adj1" fmla="val 9112"/>
              <a:gd name="adj2" fmla="val 0"/>
            </a:avLst>
          </a:prstGeom>
          <a:noFill/>
        </p:spPr>
        <p:txBody>
          <a:bodyPr/>
          <a:lstStyle>
            <a:lvl1pPr marL="0" indent="0">
              <a:buFontTx/>
              <a:buNone/>
              <a:defRPr sz="1200" baseline="0"/>
            </a:lvl1pPr>
          </a:lstStyle>
          <a:p>
            <a:r>
              <a:rPr lang="fi-FI"/>
              <a:t>Click icon to add Picture</a:t>
            </a: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20" hasCustomPrompt="1"/>
          </p:nvPr>
        </p:nvSpPr>
        <p:spPr>
          <a:xfrm>
            <a:off x="6168010" y="3356990"/>
            <a:ext cx="2664370" cy="1368190"/>
          </a:xfrm>
          <a:prstGeom prst="snip2DiagRect">
            <a:avLst>
              <a:gd name="adj1" fmla="val 9112"/>
              <a:gd name="adj2" fmla="val 0"/>
            </a:avLst>
          </a:prstGeom>
          <a:noFill/>
        </p:spPr>
        <p:txBody>
          <a:bodyPr/>
          <a:lstStyle>
            <a:lvl1pPr marL="0" indent="0">
              <a:buFontTx/>
              <a:buNone/>
              <a:defRPr sz="1200" baseline="0"/>
            </a:lvl1pPr>
          </a:lstStyle>
          <a:p>
            <a:r>
              <a:rPr lang="fi-FI"/>
              <a:t>Click icon to add Picture</a:t>
            </a:r>
          </a:p>
        </p:txBody>
      </p:sp>
      <p:sp>
        <p:nvSpPr>
          <p:cNvPr id="14" name="Picture Placeholder 18"/>
          <p:cNvSpPr>
            <a:spLocks noGrp="1"/>
          </p:cNvSpPr>
          <p:nvPr>
            <p:ph type="pic" sz="quarter" idx="21" hasCustomPrompt="1"/>
          </p:nvPr>
        </p:nvSpPr>
        <p:spPr>
          <a:xfrm>
            <a:off x="6168010" y="4869200"/>
            <a:ext cx="2664370" cy="1296650"/>
          </a:xfrm>
          <a:prstGeom prst="snip2DiagRect">
            <a:avLst>
              <a:gd name="adj1" fmla="val 9112"/>
              <a:gd name="adj2" fmla="val 0"/>
            </a:avLst>
          </a:prstGeom>
          <a:noFill/>
        </p:spPr>
        <p:txBody>
          <a:bodyPr/>
          <a:lstStyle>
            <a:lvl1pPr marL="0" indent="0">
              <a:buFontTx/>
              <a:buNone/>
              <a:defRPr sz="1200" baseline="0"/>
            </a:lvl1pPr>
          </a:lstStyle>
          <a:p>
            <a:r>
              <a:rPr lang="fi-FI"/>
              <a:t>Click icon to add Picture</a:t>
            </a:r>
          </a:p>
        </p:txBody>
      </p:sp>
      <p:sp>
        <p:nvSpPr>
          <p:cNvPr id="15" name="Picture Placeholder 18"/>
          <p:cNvSpPr>
            <a:spLocks noGrp="1"/>
          </p:cNvSpPr>
          <p:nvPr>
            <p:ph type="pic" sz="quarter" idx="22" hasCustomPrompt="1"/>
          </p:nvPr>
        </p:nvSpPr>
        <p:spPr>
          <a:xfrm>
            <a:off x="8975725" y="1844675"/>
            <a:ext cx="2665413" cy="1368295"/>
          </a:xfrm>
          <a:prstGeom prst="snip2DiagRect">
            <a:avLst>
              <a:gd name="adj1" fmla="val 9112"/>
              <a:gd name="adj2" fmla="val 0"/>
            </a:avLst>
          </a:prstGeom>
          <a:noFill/>
        </p:spPr>
        <p:txBody>
          <a:bodyPr/>
          <a:lstStyle>
            <a:lvl1pPr marL="0" indent="0">
              <a:buFontTx/>
              <a:buNone/>
              <a:defRPr sz="1200" baseline="0"/>
            </a:lvl1pPr>
          </a:lstStyle>
          <a:p>
            <a:r>
              <a:rPr lang="fi-FI"/>
              <a:t>Click icon to add Picture</a:t>
            </a:r>
          </a:p>
        </p:txBody>
      </p:sp>
      <p:sp>
        <p:nvSpPr>
          <p:cNvPr id="16" name="Picture Placeholder 18"/>
          <p:cNvSpPr>
            <a:spLocks noGrp="1"/>
          </p:cNvSpPr>
          <p:nvPr>
            <p:ph type="pic" sz="quarter" idx="23" hasCustomPrompt="1"/>
          </p:nvPr>
        </p:nvSpPr>
        <p:spPr>
          <a:xfrm>
            <a:off x="8975725" y="3356990"/>
            <a:ext cx="2665413" cy="1368190"/>
          </a:xfrm>
          <a:prstGeom prst="snip2DiagRect">
            <a:avLst>
              <a:gd name="adj1" fmla="val 9112"/>
              <a:gd name="adj2" fmla="val 0"/>
            </a:avLst>
          </a:prstGeom>
          <a:noFill/>
        </p:spPr>
        <p:txBody>
          <a:bodyPr/>
          <a:lstStyle>
            <a:lvl1pPr marL="0" indent="0">
              <a:buFontTx/>
              <a:buNone/>
              <a:defRPr sz="1200" baseline="0"/>
            </a:lvl1pPr>
          </a:lstStyle>
          <a:p>
            <a:r>
              <a:rPr lang="fi-FI"/>
              <a:t>Click icon to add Picture</a:t>
            </a:r>
          </a:p>
        </p:txBody>
      </p:sp>
      <p:sp>
        <p:nvSpPr>
          <p:cNvPr id="17" name="Picture Placeholder 18"/>
          <p:cNvSpPr>
            <a:spLocks noGrp="1"/>
          </p:cNvSpPr>
          <p:nvPr>
            <p:ph type="pic" sz="quarter" idx="24" hasCustomPrompt="1"/>
          </p:nvPr>
        </p:nvSpPr>
        <p:spPr>
          <a:xfrm>
            <a:off x="8975725" y="4869200"/>
            <a:ext cx="2665413" cy="1296650"/>
          </a:xfrm>
          <a:prstGeom prst="snip2DiagRect">
            <a:avLst>
              <a:gd name="adj1" fmla="val 9112"/>
              <a:gd name="adj2" fmla="val 0"/>
            </a:avLst>
          </a:prstGeom>
          <a:noFill/>
        </p:spPr>
        <p:txBody>
          <a:bodyPr/>
          <a:lstStyle>
            <a:lvl1pPr marL="0" indent="0">
              <a:buFontTx/>
              <a:buNone/>
              <a:defRPr sz="1200" baseline="0"/>
            </a:lvl1pPr>
          </a:lstStyle>
          <a:p>
            <a:r>
              <a:rPr lang="fi-FI"/>
              <a:t>Click icon to add Picture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0863" y="476673"/>
            <a:ext cx="11090275" cy="216024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98056643"/>
      </p:ext>
    </p:extLst>
  </p:cSld>
  <p:clrMapOvr>
    <a:masterClrMapping/>
  </p:clrMapOvr>
  <p:transition spd="med"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479425" y="0"/>
                </a:moveTo>
                <a:lnTo>
                  <a:pt x="6096000" y="0"/>
                </a:lnTo>
                <a:lnTo>
                  <a:pt x="6096000" y="6378574"/>
                </a:lnTo>
                <a:lnTo>
                  <a:pt x="5616575" y="6857999"/>
                </a:lnTo>
                <a:lnTo>
                  <a:pt x="6096000" y="6857999"/>
                </a:lnTo>
                <a:lnTo>
                  <a:pt x="6096000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solidFill>
            <a:srgbClr val="848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rgbClr val="848895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3" y="692149"/>
            <a:ext cx="5257106" cy="9366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0863" y="1844675"/>
            <a:ext cx="5257105" cy="43211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4032" y="1844675"/>
            <a:ext cx="5257106" cy="43211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7E28D9EF-35A5-4CA0-BC0B-134E458AEF81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384032" y="476673"/>
            <a:ext cx="5257106" cy="216024"/>
          </a:xfrm>
        </p:spPr>
        <p:txBody>
          <a:bodyPr anchor="ctr" anchorCtr="0"/>
          <a:lstStyle>
            <a:lvl1pPr marL="0" indent="0" algn="r">
              <a:spcBef>
                <a:spcPts val="0"/>
              </a:spcBef>
              <a:buNone/>
              <a:defRPr sz="12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84318185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26" Type="http://schemas.openxmlformats.org/officeDocument/2006/relationships/slideLayout" Target="../slideLayouts/slideLayout84.xml"/><Relationship Id="rId39" Type="http://schemas.openxmlformats.org/officeDocument/2006/relationships/slideLayout" Target="../slideLayouts/slideLayout97.xml"/><Relationship Id="rId21" Type="http://schemas.openxmlformats.org/officeDocument/2006/relationships/slideLayout" Target="../slideLayouts/slideLayout79.xml"/><Relationship Id="rId34" Type="http://schemas.openxmlformats.org/officeDocument/2006/relationships/slideLayout" Target="../slideLayouts/slideLayout92.xml"/><Relationship Id="rId42" Type="http://schemas.openxmlformats.org/officeDocument/2006/relationships/slideLayout" Target="../slideLayouts/slideLayout100.xml"/><Relationship Id="rId47" Type="http://schemas.openxmlformats.org/officeDocument/2006/relationships/slideLayout" Target="../slideLayouts/slideLayout105.xml"/><Relationship Id="rId50" Type="http://schemas.openxmlformats.org/officeDocument/2006/relationships/slideLayout" Target="../slideLayouts/slideLayout108.xml"/><Relationship Id="rId55" Type="http://schemas.openxmlformats.org/officeDocument/2006/relationships/slideLayout" Target="../slideLayouts/slideLayout113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9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69.xml"/><Relationship Id="rId24" Type="http://schemas.openxmlformats.org/officeDocument/2006/relationships/slideLayout" Target="../slideLayouts/slideLayout82.xml"/><Relationship Id="rId32" Type="http://schemas.openxmlformats.org/officeDocument/2006/relationships/slideLayout" Target="../slideLayouts/slideLayout90.xml"/><Relationship Id="rId37" Type="http://schemas.openxmlformats.org/officeDocument/2006/relationships/slideLayout" Target="../slideLayouts/slideLayout95.xml"/><Relationship Id="rId40" Type="http://schemas.openxmlformats.org/officeDocument/2006/relationships/slideLayout" Target="../slideLayouts/slideLayout98.xml"/><Relationship Id="rId45" Type="http://schemas.openxmlformats.org/officeDocument/2006/relationships/slideLayout" Target="../slideLayouts/slideLayout103.xml"/><Relationship Id="rId53" Type="http://schemas.openxmlformats.org/officeDocument/2006/relationships/slideLayout" Target="../slideLayouts/slideLayout111.xml"/><Relationship Id="rId58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63.xml"/><Relationship Id="rId61" Type="http://schemas.openxmlformats.org/officeDocument/2006/relationships/slideLayout" Target="../slideLayouts/slideLayout119.xml"/><Relationship Id="rId1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72.xml"/><Relationship Id="rId22" Type="http://schemas.openxmlformats.org/officeDocument/2006/relationships/slideLayout" Target="../slideLayouts/slideLayout80.xml"/><Relationship Id="rId27" Type="http://schemas.openxmlformats.org/officeDocument/2006/relationships/slideLayout" Target="../slideLayouts/slideLayout85.xml"/><Relationship Id="rId30" Type="http://schemas.openxmlformats.org/officeDocument/2006/relationships/slideLayout" Target="../slideLayouts/slideLayout88.xml"/><Relationship Id="rId35" Type="http://schemas.openxmlformats.org/officeDocument/2006/relationships/slideLayout" Target="../slideLayouts/slideLayout93.xml"/><Relationship Id="rId43" Type="http://schemas.openxmlformats.org/officeDocument/2006/relationships/slideLayout" Target="../slideLayouts/slideLayout101.xml"/><Relationship Id="rId48" Type="http://schemas.openxmlformats.org/officeDocument/2006/relationships/slideLayout" Target="../slideLayouts/slideLayout106.xml"/><Relationship Id="rId56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66.xml"/><Relationship Id="rId51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5" Type="http://schemas.openxmlformats.org/officeDocument/2006/relationships/slideLayout" Target="../slideLayouts/slideLayout83.xml"/><Relationship Id="rId33" Type="http://schemas.openxmlformats.org/officeDocument/2006/relationships/slideLayout" Target="../slideLayouts/slideLayout91.xml"/><Relationship Id="rId38" Type="http://schemas.openxmlformats.org/officeDocument/2006/relationships/slideLayout" Target="../slideLayouts/slideLayout96.xml"/><Relationship Id="rId46" Type="http://schemas.openxmlformats.org/officeDocument/2006/relationships/slideLayout" Target="../slideLayouts/slideLayout104.xml"/><Relationship Id="rId59" Type="http://schemas.openxmlformats.org/officeDocument/2006/relationships/slideLayout" Target="../slideLayouts/slideLayout117.xml"/><Relationship Id="rId20" Type="http://schemas.openxmlformats.org/officeDocument/2006/relationships/slideLayout" Target="../slideLayouts/slideLayout78.xml"/><Relationship Id="rId41" Type="http://schemas.openxmlformats.org/officeDocument/2006/relationships/slideLayout" Target="../slideLayouts/slideLayout99.xml"/><Relationship Id="rId54" Type="http://schemas.openxmlformats.org/officeDocument/2006/relationships/slideLayout" Target="../slideLayouts/slideLayout112.xml"/><Relationship Id="rId62" Type="http://schemas.openxmlformats.org/officeDocument/2006/relationships/theme" Target="../theme/theme2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3.xml"/><Relationship Id="rId23" Type="http://schemas.openxmlformats.org/officeDocument/2006/relationships/slideLayout" Target="../slideLayouts/slideLayout81.xml"/><Relationship Id="rId28" Type="http://schemas.openxmlformats.org/officeDocument/2006/relationships/slideLayout" Target="../slideLayouts/slideLayout86.xml"/><Relationship Id="rId36" Type="http://schemas.openxmlformats.org/officeDocument/2006/relationships/slideLayout" Target="../slideLayouts/slideLayout94.xml"/><Relationship Id="rId49" Type="http://schemas.openxmlformats.org/officeDocument/2006/relationships/slideLayout" Target="../slideLayouts/slideLayout107.xml"/><Relationship Id="rId57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89.xml"/><Relationship Id="rId44" Type="http://schemas.openxmlformats.org/officeDocument/2006/relationships/slideLayout" Target="../slideLayouts/slideLayout102.xml"/><Relationship Id="rId52" Type="http://schemas.openxmlformats.org/officeDocument/2006/relationships/slideLayout" Target="../slideLayouts/slideLayout110.xml"/><Relationship Id="rId6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0862" y="692149"/>
            <a:ext cx="11090275" cy="9366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0862" y="1844675"/>
            <a:ext cx="11090275" cy="4321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55688" y="6381750"/>
            <a:ext cx="1800225" cy="14287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sz="900">
                <a:solidFill>
                  <a:schemeClr val="accent2"/>
                </a:solidFill>
              </a:defRPr>
            </a:lvl1pPr>
          </a:lstStyle>
          <a:p>
            <a:fld id="{974D56EB-9AD8-48D7-84B0-1A78B762FDFF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5912" y="6381750"/>
            <a:ext cx="8785225" cy="14287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sz="9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0863" y="6381750"/>
            <a:ext cx="504825" cy="14287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sz="900">
                <a:solidFill>
                  <a:schemeClr val="accent2"/>
                </a:solidFill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ight Triangle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-10968" y="0"/>
            <a:ext cx="490393" cy="490393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ight Tri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712574" y="6378574"/>
            <a:ext cx="479425" cy="47942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(c)" hidden="1">
            <a:extLst>
              <a:ext uri="{FF2B5EF4-FFF2-40B4-BE49-F238E27FC236}">
                <a16:creationId xmlns:a16="http://schemas.microsoft.com/office/drawing/2014/main" id="{7663D930-5DA0-4A6B-853E-BFCE7001B254}"/>
              </a:ext>
            </a:extLst>
          </p:cNvPr>
          <p:cNvSpPr txBox="1"/>
          <p:nvPr userDrawn="1"/>
        </p:nvSpPr>
        <p:spPr>
          <a:xfrm>
            <a:off x="11940030" y="6891795"/>
            <a:ext cx="245260" cy="307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fi-FI" sz="200" dirty="0">
                <a:solidFill>
                  <a:schemeClr val="bg1"/>
                </a:solidFill>
                <a:latin typeface="+mn-lt"/>
              </a:rPr>
              <a:t>©grow. for</a:t>
            </a:r>
            <a:r>
              <a:rPr lang="fi-FI" sz="200" baseline="0" dirty="0">
                <a:solidFill>
                  <a:schemeClr val="bg1"/>
                </a:solidFill>
                <a:latin typeface="+mn-lt"/>
              </a:rPr>
              <a:t> </a:t>
            </a:r>
            <a:r>
              <a:rPr lang="fi-FI" sz="200" baseline="0" dirty="0" err="1">
                <a:solidFill>
                  <a:schemeClr val="bg1"/>
                </a:solidFill>
                <a:latin typeface="+mn-lt"/>
              </a:rPr>
              <a:t>qt</a:t>
            </a:r>
            <a:r>
              <a:rPr lang="fi-FI" sz="200" baseline="0" dirty="0">
                <a:solidFill>
                  <a:schemeClr val="bg1"/>
                </a:solidFill>
                <a:latin typeface="+mn-lt"/>
              </a:rPr>
              <a:t> </a:t>
            </a:r>
            <a:r>
              <a:rPr lang="fi-FI" sz="200" baseline="0" dirty="0" err="1">
                <a:solidFill>
                  <a:schemeClr val="bg1"/>
                </a:solidFill>
                <a:latin typeface="+mn-lt"/>
              </a:rPr>
              <a:t>company</a:t>
            </a:r>
            <a:endParaRPr lang="en-GB" sz="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1" name="(logo)" descr="Z:\GRW (grow)\logot\copyright_grow.png" hidden="1">
            <a:extLst>
              <a:ext uri="{FF2B5EF4-FFF2-40B4-BE49-F238E27FC236}">
                <a16:creationId xmlns:a16="http://schemas.microsoft.com/office/drawing/2014/main" id="{E601D979-B9D8-4376-8EDA-B75676E7E0D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000"/>
            <a:ext cx="60261" cy="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1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693" r:id="rId3"/>
    <p:sldLayoutId id="2147483694" r:id="rId4"/>
    <p:sldLayoutId id="2147483649" r:id="rId5"/>
    <p:sldLayoutId id="2147483660" r:id="rId6"/>
    <p:sldLayoutId id="2147483650" r:id="rId7"/>
    <p:sldLayoutId id="2147483695" r:id="rId8"/>
    <p:sldLayoutId id="2147483651" r:id="rId9"/>
    <p:sldLayoutId id="2147483699" r:id="rId10"/>
    <p:sldLayoutId id="2147483652" r:id="rId11"/>
    <p:sldLayoutId id="2147483697" r:id="rId12"/>
    <p:sldLayoutId id="2147483698" r:id="rId13"/>
    <p:sldLayoutId id="2147483690" r:id="rId14"/>
    <p:sldLayoutId id="2147483707" r:id="rId15"/>
    <p:sldLayoutId id="2147483710" r:id="rId16"/>
    <p:sldLayoutId id="2147483653" r:id="rId17"/>
    <p:sldLayoutId id="2147483654" r:id="rId18"/>
    <p:sldLayoutId id="2147483712" r:id="rId19"/>
    <p:sldLayoutId id="2147483665" r:id="rId20"/>
    <p:sldLayoutId id="2147483704" r:id="rId21"/>
    <p:sldLayoutId id="2147483691" r:id="rId22"/>
    <p:sldLayoutId id="2147483666" r:id="rId23"/>
    <p:sldLayoutId id="2147483664" r:id="rId24"/>
    <p:sldLayoutId id="2147483692" r:id="rId25"/>
    <p:sldLayoutId id="2147483708" r:id="rId26"/>
    <p:sldLayoutId id="2147483662" r:id="rId27"/>
    <p:sldLayoutId id="2147483669" r:id="rId28"/>
    <p:sldLayoutId id="2147483674" r:id="rId29"/>
    <p:sldLayoutId id="2147483681" r:id="rId30"/>
    <p:sldLayoutId id="2147483682" r:id="rId31"/>
    <p:sldLayoutId id="2147483670" r:id="rId32"/>
    <p:sldLayoutId id="2147483702" r:id="rId33"/>
    <p:sldLayoutId id="2147483706" r:id="rId34"/>
    <p:sldLayoutId id="2147483709" r:id="rId35"/>
    <p:sldLayoutId id="2147483711" r:id="rId36"/>
    <p:sldLayoutId id="2147483683" r:id="rId37"/>
    <p:sldLayoutId id="2147483688" r:id="rId38"/>
    <p:sldLayoutId id="2147483700" r:id="rId39"/>
    <p:sldLayoutId id="2147483689" r:id="rId40"/>
    <p:sldLayoutId id="2147483701" r:id="rId41"/>
    <p:sldLayoutId id="2147483667" r:id="rId42"/>
    <p:sldLayoutId id="2147483685" r:id="rId43"/>
    <p:sldLayoutId id="2147483684" r:id="rId44"/>
    <p:sldLayoutId id="2147483671" r:id="rId45"/>
    <p:sldLayoutId id="2147483655" r:id="rId46"/>
    <p:sldLayoutId id="2147483686" r:id="rId47"/>
    <p:sldLayoutId id="2147483687" r:id="rId48"/>
    <p:sldLayoutId id="2147483673" r:id="rId49"/>
    <p:sldLayoutId id="2147483675" r:id="rId50"/>
    <p:sldLayoutId id="2147483676" r:id="rId51"/>
    <p:sldLayoutId id="2147483677" r:id="rId52"/>
    <p:sldLayoutId id="2147483678" r:id="rId53"/>
    <p:sldLayoutId id="2147483679" r:id="rId54"/>
    <p:sldLayoutId id="2147483680" r:id="rId55"/>
    <p:sldLayoutId id="2147483663" r:id="rId56"/>
    <p:sldLayoutId id="2147483672" r:id="rId57"/>
    <p:sldLayoutId id="2147483777" r:id="rId58"/>
  </p:sldLayoutIdLst>
  <p:transition spd="med"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563" indent="-182563" algn="l" defTabSz="914400" rtl="0" eaLnBrk="1" latinLnBrk="0" hangingPunct="1">
        <a:lnSpc>
          <a:spcPct val="100000"/>
        </a:lnSpc>
        <a:spcBef>
          <a:spcPts val="600"/>
        </a:spcBef>
        <a:buFont typeface="Titillium Web" panose="00000500000000000000" pitchFamily="2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39750" indent="-182563" algn="l" defTabSz="914400" rtl="0" eaLnBrk="1" latinLnBrk="0" hangingPunct="1">
        <a:lnSpc>
          <a:spcPct val="100000"/>
        </a:lnSpc>
        <a:spcBef>
          <a:spcPts val="600"/>
        </a:spcBef>
        <a:buClrTx/>
        <a:buFont typeface="Titillium Web" panose="00000500000000000000" pitchFamily="2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98525" indent="-184150" algn="l" defTabSz="914400" rtl="0" eaLnBrk="1" latinLnBrk="0" hangingPunct="1">
        <a:lnSpc>
          <a:spcPct val="100000"/>
        </a:lnSpc>
        <a:spcBef>
          <a:spcPts val="600"/>
        </a:spcBef>
        <a:buClrTx/>
        <a:buFont typeface="Titillium Web" panose="00000500000000000000" pitchFamily="2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55713" indent="-184150" algn="l" defTabSz="914400" rtl="0" eaLnBrk="1" latinLnBrk="0" hangingPunct="1">
        <a:lnSpc>
          <a:spcPct val="100000"/>
        </a:lnSpc>
        <a:spcBef>
          <a:spcPts val="600"/>
        </a:spcBef>
        <a:buClrTx/>
        <a:buFont typeface="Titillium Web" panose="00000500000000000000" pitchFamily="2" charset="0"/>
        <a:buChar char="›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12900" indent="-174625" algn="l" defTabSz="914400" rtl="0" eaLnBrk="1" latinLnBrk="0" hangingPunct="1">
        <a:lnSpc>
          <a:spcPct val="100000"/>
        </a:lnSpc>
        <a:spcBef>
          <a:spcPts val="600"/>
        </a:spcBef>
        <a:buClrTx/>
        <a:buFont typeface="Titillium Web" panose="00000500000000000000" pitchFamily="2" charset="0"/>
        <a:buChar char="›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970088" indent="-174625" algn="l" defTabSz="914400" rtl="0" eaLnBrk="1" latinLnBrk="0" hangingPunct="1">
        <a:lnSpc>
          <a:spcPct val="90000"/>
        </a:lnSpc>
        <a:spcBef>
          <a:spcPts val="500"/>
        </a:spcBef>
        <a:buClrTx/>
        <a:buFont typeface="Titillium Web" panose="00000500000000000000" pitchFamily="2" charset="0"/>
        <a:buChar char="›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335213" indent="-182563" algn="l" defTabSz="914400" rtl="0" eaLnBrk="1" latinLnBrk="0" hangingPunct="1">
        <a:lnSpc>
          <a:spcPct val="90000"/>
        </a:lnSpc>
        <a:spcBef>
          <a:spcPts val="500"/>
        </a:spcBef>
        <a:buClrTx/>
        <a:buFont typeface="Titillium Web" panose="00000500000000000000" pitchFamily="2" charset="0"/>
        <a:buChar char="›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693988" indent="-184150" algn="l" defTabSz="914400" rtl="0" eaLnBrk="1" latinLnBrk="0" hangingPunct="1">
        <a:lnSpc>
          <a:spcPct val="90000"/>
        </a:lnSpc>
        <a:spcBef>
          <a:spcPts val="500"/>
        </a:spcBef>
        <a:buClrTx/>
        <a:buFont typeface="Titillium Web" panose="00000500000000000000" pitchFamily="2" charset="0"/>
        <a:buChar char="›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051175" indent="-182563" algn="l" defTabSz="914400" rtl="0" eaLnBrk="1" latinLnBrk="0" hangingPunct="1">
        <a:lnSpc>
          <a:spcPct val="90000"/>
        </a:lnSpc>
        <a:spcBef>
          <a:spcPts val="500"/>
        </a:spcBef>
        <a:buClrTx/>
        <a:buFont typeface="Titillium Web" panose="00000500000000000000" pitchFamily="2" charset="0"/>
        <a:buChar char="›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0862" y="692149"/>
            <a:ext cx="11090275" cy="93662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0862" y="1844675"/>
            <a:ext cx="11090275" cy="43211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55688" y="6381750"/>
            <a:ext cx="1800225" cy="14287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sz="900">
                <a:solidFill>
                  <a:srgbClr val="848895"/>
                </a:solidFill>
              </a:defRPr>
            </a:lvl1pPr>
          </a:lstStyle>
          <a:p>
            <a:fld id="{974D56EB-9AD8-48D7-84B0-1A78B762FDFF}" type="datetime3">
              <a:rPr lang="en-US" noProof="0" smtClean="0"/>
              <a:pPr/>
              <a:t>21 April 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5912" y="6381750"/>
            <a:ext cx="8785225" cy="14287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sz="900">
                <a:solidFill>
                  <a:srgbClr val="848895"/>
                </a:solidFill>
              </a:defRPr>
            </a:lvl1pPr>
          </a:lstStyle>
          <a:p>
            <a:r>
              <a:rPr lang="en-US" noProof="0" dirty="0"/>
              <a:t>©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0863" y="6381750"/>
            <a:ext cx="504825" cy="14287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sz="900">
                <a:solidFill>
                  <a:srgbClr val="848895"/>
                </a:solidFill>
              </a:defRPr>
            </a:lvl1pPr>
          </a:lstStyle>
          <a:p>
            <a:fld id="{A683D178-98AA-4574-9EAA-8EB007C5517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ight Triangle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-10968" y="0"/>
            <a:ext cx="490393" cy="490393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ight Tri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712574" y="6378574"/>
            <a:ext cx="479425" cy="47942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(c)" hidden="1">
            <a:extLst>
              <a:ext uri="{FF2B5EF4-FFF2-40B4-BE49-F238E27FC236}">
                <a16:creationId xmlns:a16="http://schemas.microsoft.com/office/drawing/2014/main" id="{7663D930-5DA0-4A6B-853E-BFCE7001B254}"/>
              </a:ext>
            </a:extLst>
          </p:cNvPr>
          <p:cNvSpPr txBox="1"/>
          <p:nvPr userDrawn="1"/>
        </p:nvSpPr>
        <p:spPr>
          <a:xfrm>
            <a:off x="11940030" y="6891795"/>
            <a:ext cx="245260" cy="307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fi-FI" sz="200">
                <a:solidFill>
                  <a:schemeClr val="bg1"/>
                </a:solidFill>
                <a:latin typeface="+mn-lt"/>
              </a:rPr>
              <a:t>©grow. for</a:t>
            </a:r>
            <a:r>
              <a:rPr lang="fi-FI" sz="200" baseline="0">
                <a:solidFill>
                  <a:schemeClr val="bg1"/>
                </a:solidFill>
                <a:latin typeface="+mn-lt"/>
              </a:rPr>
              <a:t> </a:t>
            </a:r>
            <a:r>
              <a:rPr lang="fi-FI" sz="200" baseline="0" err="1">
                <a:solidFill>
                  <a:schemeClr val="bg1"/>
                </a:solidFill>
                <a:latin typeface="+mn-lt"/>
              </a:rPr>
              <a:t>qt</a:t>
            </a:r>
            <a:r>
              <a:rPr lang="fi-FI" sz="200" baseline="0">
                <a:solidFill>
                  <a:schemeClr val="bg1"/>
                </a:solidFill>
                <a:latin typeface="+mn-lt"/>
              </a:rPr>
              <a:t> </a:t>
            </a:r>
            <a:r>
              <a:rPr lang="fi-FI" sz="200" baseline="0" err="1">
                <a:solidFill>
                  <a:schemeClr val="bg1"/>
                </a:solidFill>
                <a:latin typeface="+mn-lt"/>
              </a:rPr>
              <a:t>company</a:t>
            </a:r>
            <a:endParaRPr lang="en-GB" sz="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1" name="(logo)" descr="Z:\GRW (grow)\logot\copyright_grow.png" hidden="1">
            <a:extLst>
              <a:ext uri="{FF2B5EF4-FFF2-40B4-BE49-F238E27FC236}">
                <a16:creationId xmlns:a16="http://schemas.microsoft.com/office/drawing/2014/main" id="{E601D979-B9D8-4376-8EDA-B75676E7E0D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000"/>
            <a:ext cx="60261" cy="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943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  <p:sldLayoutId id="2147483739" r:id="rId24"/>
    <p:sldLayoutId id="2147483740" r:id="rId25"/>
    <p:sldLayoutId id="2147483741" r:id="rId26"/>
    <p:sldLayoutId id="2147483742" r:id="rId27"/>
    <p:sldLayoutId id="2147483743" r:id="rId28"/>
    <p:sldLayoutId id="2147483744" r:id="rId29"/>
    <p:sldLayoutId id="2147483745" r:id="rId30"/>
    <p:sldLayoutId id="2147483746" r:id="rId31"/>
    <p:sldLayoutId id="2147483747" r:id="rId32"/>
    <p:sldLayoutId id="2147483748" r:id="rId33"/>
    <p:sldLayoutId id="2147483749" r:id="rId34"/>
    <p:sldLayoutId id="2147483750" r:id="rId35"/>
    <p:sldLayoutId id="2147483751" r:id="rId36"/>
    <p:sldLayoutId id="2147483752" r:id="rId37"/>
    <p:sldLayoutId id="2147483753" r:id="rId38"/>
    <p:sldLayoutId id="2147483754" r:id="rId39"/>
    <p:sldLayoutId id="2147483755" r:id="rId40"/>
    <p:sldLayoutId id="2147483756" r:id="rId41"/>
    <p:sldLayoutId id="2147483757" r:id="rId42"/>
    <p:sldLayoutId id="2147483758" r:id="rId43"/>
    <p:sldLayoutId id="2147483759" r:id="rId44"/>
    <p:sldLayoutId id="2147483760" r:id="rId45"/>
    <p:sldLayoutId id="2147483761" r:id="rId46"/>
    <p:sldLayoutId id="2147483762" r:id="rId47"/>
    <p:sldLayoutId id="2147483763" r:id="rId48"/>
    <p:sldLayoutId id="2147483764" r:id="rId49"/>
    <p:sldLayoutId id="2147483765" r:id="rId50"/>
    <p:sldLayoutId id="2147483766" r:id="rId51"/>
    <p:sldLayoutId id="2147483767" r:id="rId52"/>
    <p:sldLayoutId id="2147483768" r:id="rId53"/>
    <p:sldLayoutId id="2147483769" r:id="rId54"/>
    <p:sldLayoutId id="2147483770" r:id="rId55"/>
    <p:sldLayoutId id="2147483771" r:id="rId56"/>
    <p:sldLayoutId id="2147483772" r:id="rId57"/>
    <p:sldLayoutId id="2147483773" r:id="rId58"/>
    <p:sldLayoutId id="2147483774" r:id="rId59"/>
    <p:sldLayoutId id="2147483775" r:id="rId60"/>
    <p:sldLayoutId id="2147483776" r:id="rId61"/>
  </p:sldLayoutIdLst>
  <p:transition spd="med"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563" indent="-182563" algn="l" defTabSz="914400" rtl="0" eaLnBrk="1" latinLnBrk="0" hangingPunct="1">
        <a:lnSpc>
          <a:spcPct val="100000"/>
        </a:lnSpc>
        <a:spcBef>
          <a:spcPts val="600"/>
        </a:spcBef>
        <a:buFont typeface="Titillium Web" panose="00000500000000000000" pitchFamily="2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39750" indent="-182563" algn="l" defTabSz="914400" rtl="0" eaLnBrk="1" latinLnBrk="0" hangingPunct="1">
        <a:lnSpc>
          <a:spcPct val="100000"/>
        </a:lnSpc>
        <a:spcBef>
          <a:spcPts val="600"/>
        </a:spcBef>
        <a:buClrTx/>
        <a:buFont typeface="Titillium Web" panose="00000500000000000000" pitchFamily="2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98525" indent="-184150" algn="l" defTabSz="914400" rtl="0" eaLnBrk="1" latinLnBrk="0" hangingPunct="1">
        <a:lnSpc>
          <a:spcPct val="100000"/>
        </a:lnSpc>
        <a:spcBef>
          <a:spcPts val="600"/>
        </a:spcBef>
        <a:buClrTx/>
        <a:buFont typeface="Titillium Web" panose="00000500000000000000" pitchFamily="2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55713" indent="-184150" algn="l" defTabSz="914400" rtl="0" eaLnBrk="1" latinLnBrk="0" hangingPunct="1">
        <a:lnSpc>
          <a:spcPct val="100000"/>
        </a:lnSpc>
        <a:spcBef>
          <a:spcPts val="600"/>
        </a:spcBef>
        <a:buClrTx/>
        <a:buFont typeface="Titillium Web" panose="00000500000000000000" pitchFamily="2" charset="0"/>
        <a:buChar char="›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12900" indent="-174625" algn="l" defTabSz="914400" rtl="0" eaLnBrk="1" latinLnBrk="0" hangingPunct="1">
        <a:lnSpc>
          <a:spcPct val="100000"/>
        </a:lnSpc>
        <a:spcBef>
          <a:spcPts val="600"/>
        </a:spcBef>
        <a:buClrTx/>
        <a:buFont typeface="Titillium Web" panose="00000500000000000000" pitchFamily="2" charset="0"/>
        <a:buChar char="›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970088" indent="-174625" algn="l" defTabSz="914400" rtl="0" eaLnBrk="1" latinLnBrk="0" hangingPunct="1">
        <a:lnSpc>
          <a:spcPct val="90000"/>
        </a:lnSpc>
        <a:spcBef>
          <a:spcPts val="500"/>
        </a:spcBef>
        <a:buClrTx/>
        <a:buFont typeface="Titillium Web" panose="00000500000000000000" pitchFamily="2" charset="0"/>
        <a:buChar char="›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335213" indent="-182563" algn="l" defTabSz="914400" rtl="0" eaLnBrk="1" latinLnBrk="0" hangingPunct="1">
        <a:lnSpc>
          <a:spcPct val="90000"/>
        </a:lnSpc>
        <a:spcBef>
          <a:spcPts val="500"/>
        </a:spcBef>
        <a:buClrTx/>
        <a:buFont typeface="Titillium Web" panose="00000500000000000000" pitchFamily="2" charset="0"/>
        <a:buChar char="›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693988" indent="-184150" algn="l" defTabSz="914400" rtl="0" eaLnBrk="1" latinLnBrk="0" hangingPunct="1">
        <a:lnSpc>
          <a:spcPct val="90000"/>
        </a:lnSpc>
        <a:spcBef>
          <a:spcPts val="500"/>
        </a:spcBef>
        <a:buClrTx/>
        <a:buFont typeface="Titillium Web" panose="00000500000000000000" pitchFamily="2" charset="0"/>
        <a:buChar char="›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051175" indent="-182563" algn="l" defTabSz="914400" rtl="0" eaLnBrk="1" latinLnBrk="0" hangingPunct="1">
        <a:lnSpc>
          <a:spcPct val="90000"/>
        </a:lnSpc>
        <a:spcBef>
          <a:spcPts val="500"/>
        </a:spcBef>
        <a:buClrTx/>
        <a:buFont typeface="Titillium Web" panose="00000500000000000000" pitchFamily="2" charset="0"/>
        <a:buChar char="›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9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9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2924175"/>
            <a:ext cx="6840537" cy="1800969"/>
          </a:xfrm>
          <a:effectLst/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What the heck happened?</a:t>
            </a:r>
            <a:endParaRPr lang="fi-FI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QA Tools – Squish &amp; Test Center</a:t>
            </a:r>
            <a:br>
              <a:rPr lang="en-US" dirty="0"/>
            </a:br>
            <a:r>
              <a:rPr lang="en-US" sz="1800" dirty="0"/>
              <a:t>Thomas Piekarski </a:t>
            </a:r>
            <a:br>
              <a:rPr lang="en-US" sz="1600" dirty="0"/>
            </a:br>
            <a:r>
              <a:rPr lang="en-US" sz="1600" dirty="0"/>
              <a:t>Booth 21</a:t>
            </a:r>
            <a:endParaRPr lang="en-US" sz="18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4F80-94F6-4B58-A5A4-91A857934CB0}" type="datetime3">
              <a:rPr lang="en-US" smtClean="0"/>
              <a:pPr/>
              <a:t>21 April 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400" dirty="0"/>
              <a:t>STAREAST, Orlando, </a:t>
            </a:r>
            <a:r>
              <a:rPr lang="en-GB" dirty="0"/>
              <a:t>Wednesday, 27 April 2022</a:t>
            </a:r>
          </a:p>
        </p:txBody>
      </p:sp>
    </p:spTree>
    <p:extLst>
      <p:ext uri="{BB962C8B-B14F-4D97-AF65-F5344CB8AC3E}">
        <p14:creationId xmlns:p14="http://schemas.microsoft.com/office/powerpoint/2010/main" val="1263062851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949D42C-856C-4AC5-A6EC-FD08E821B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Verification message(s)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Logs and output of stdout/stderr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Call stacks, requests and responses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Version Control History</a:t>
            </a:r>
          </a:p>
          <a:p>
            <a:r>
              <a:rPr lang="en-US" dirty="0"/>
              <a:t>Scattering print statements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1A6771-B950-4834-B61E-CFC0617DA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23D9C-3639-4E7D-B410-7CC39E8BE448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1E836-7EDC-4E12-AE5F-3C7476659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4D4A7-70D1-4F34-B406-E2A30C577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10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9D1721E-E0AB-4A4E-8F44-27BF54810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Approaching failed tests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AAFEC5-DECA-4D66-B3D8-24CE5BF3075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14533245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949D42C-856C-4AC5-A6EC-FD08E821B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Verification message(s)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Logs and output of stdout/stderr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Call stacks, requests and responses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Version Control History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Scattering print statements</a:t>
            </a:r>
          </a:p>
          <a:p>
            <a:r>
              <a:rPr lang="en-US" dirty="0"/>
              <a:t>Stepping with a debugger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1A6771-B950-4834-B61E-CFC0617DA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23D9C-3639-4E7D-B410-7CC39E8BE448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1E836-7EDC-4E12-AE5F-3C7476659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4D4A7-70D1-4F34-B406-E2A30C577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11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9D1721E-E0AB-4A4E-8F44-27BF54810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Approaching failed tests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AAFEC5-DECA-4D66-B3D8-24CE5BF3075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113641566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949D42C-856C-4AC5-A6EC-FD08E821B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Verification message(s)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Logs and output of stdout/stderr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Call stacks, requests and responses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Version Control History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Scattering print statements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Stepping with a debugger</a:t>
            </a:r>
          </a:p>
          <a:p>
            <a:r>
              <a:rPr lang="en-US" dirty="0"/>
              <a:t>Screenshots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1A6771-B950-4834-B61E-CFC0617DA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23D9C-3639-4E7D-B410-7CC39E8BE448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1E836-7EDC-4E12-AE5F-3C7476659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4D4A7-70D1-4F34-B406-E2A30C577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12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9D1721E-E0AB-4A4E-8F44-27BF54810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Approaching failed tests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AAFEC5-DECA-4D66-B3D8-24CE5BF3075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785457640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949D42C-856C-4AC5-A6EC-FD08E821B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Verification message(s)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Logs and output of stdout/stderr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Call stacks, requests and responses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Version Control History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Scattering print statements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Stepping with a debugger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Screenshots</a:t>
            </a:r>
          </a:p>
          <a:p>
            <a:r>
              <a:rPr lang="en-US" dirty="0"/>
              <a:t>Google…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1A6771-B950-4834-B61E-CFC0617DA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23D9C-3639-4E7D-B410-7CC39E8BE448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1E836-7EDC-4E12-AE5F-3C7476659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4D4A7-70D1-4F34-B406-E2A30C577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13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9D1721E-E0AB-4A4E-8F44-27BF54810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Approaching failed tests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AAFEC5-DECA-4D66-B3D8-24CE5BF3075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353798948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949D42C-856C-4AC5-A6EC-FD08E821B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Verification message(s)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Logs and output of stdout/stderr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Call stacks, requests and responses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Version Control History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Scattering print statements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Stepping with a debugger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Screenshots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Google…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…and of course, your colleague next door!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1A6771-B950-4834-B61E-CFC0617DA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23D9C-3639-4E7D-B410-7CC39E8BE448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1E836-7EDC-4E12-AE5F-3C7476659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4D4A7-70D1-4F34-B406-E2A30C577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14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9D1721E-E0AB-4A4E-8F44-27BF54810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Approaching failed tests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AAFEC5-DECA-4D66-B3D8-24CE5BF3075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294707225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949D42C-856C-4AC5-A6EC-FD08E821B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Verification message(s)</a:t>
            </a:r>
          </a:p>
          <a:p>
            <a:r>
              <a:rPr lang="en-US" dirty="0"/>
              <a:t>Logs and output of stdout/stderr</a:t>
            </a:r>
          </a:p>
          <a:p>
            <a:r>
              <a:rPr lang="en-US" dirty="0"/>
              <a:t>Call stacks, requests and responses</a:t>
            </a:r>
          </a:p>
          <a:p>
            <a:r>
              <a:rPr lang="en-US" dirty="0"/>
              <a:t>Version Control History</a:t>
            </a:r>
          </a:p>
          <a:p>
            <a:r>
              <a:rPr lang="en-US" dirty="0"/>
              <a:t>Scattering print statements</a:t>
            </a:r>
          </a:p>
          <a:p>
            <a:r>
              <a:rPr lang="en-US" dirty="0"/>
              <a:t>Stepping with a debugger</a:t>
            </a:r>
          </a:p>
          <a:p>
            <a:r>
              <a:rPr lang="en-US" dirty="0"/>
              <a:t>Screenshots</a:t>
            </a:r>
          </a:p>
          <a:p>
            <a:r>
              <a:rPr lang="en-US" dirty="0"/>
              <a:t>Google…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…and of course, your colleague next door!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1A6771-B950-4834-B61E-CFC0617DA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23D9C-3639-4E7D-B410-7CC39E8BE448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1E836-7EDC-4E12-AE5F-3C7476659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4D4A7-70D1-4F34-B406-E2A30C577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15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9D1721E-E0AB-4A4E-8F44-27BF54810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Approaching failed tests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AAFEC5-DECA-4D66-B3D8-24CE5BF3075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71350962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949D42C-856C-4AC5-A6EC-FD08E821B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Verification message(s)</a:t>
            </a:r>
          </a:p>
          <a:p>
            <a:r>
              <a:rPr lang="en-US" dirty="0"/>
              <a:t>Logs and output of stdout/stderr</a:t>
            </a:r>
          </a:p>
          <a:p>
            <a:r>
              <a:rPr lang="en-US" dirty="0"/>
              <a:t>Call stacks, requests and responses</a:t>
            </a:r>
          </a:p>
          <a:p>
            <a:r>
              <a:rPr lang="en-US" dirty="0"/>
              <a:t>Version Control History</a:t>
            </a:r>
          </a:p>
          <a:p>
            <a:r>
              <a:rPr lang="en-US" dirty="0"/>
              <a:t>Scattering print statements</a:t>
            </a:r>
          </a:p>
          <a:p>
            <a:r>
              <a:rPr lang="en-US" dirty="0"/>
              <a:t>Stepping with a debugger</a:t>
            </a:r>
          </a:p>
          <a:p>
            <a:r>
              <a:rPr lang="en-US" dirty="0"/>
              <a:t>Screenshots</a:t>
            </a:r>
          </a:p>
          <a:p>
            <a:r>
              <a:rPr lang="en-US" dirty="0"/>
              <a:t>Google…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…and of course, your colleague next door!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1A6771-B950-4834-B61E-CFC0617DA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23D9C-3639-4E7D-B410-7CC39E8BE448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1E836-7EDC-4E12-AE5F-3C7476659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4D4A7-70D1-4F34-B406-E2A30C577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16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9D1721E-E0AB-4A4E-8F44-27BF54810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Approaching failed tests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AAFEC5-DECA-4D66-B3D8-24CE5BF3075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705B60-C6F4-4176-A2D4-6A7D81CA8493}"/>
              </a:ext>
            </a:extLst>
          </p:cNvPr>
          <p:cNvSpPr txBox="1">
            <a:spLocks/>
          </p:cNvSpPr>
          <p:nvPr/>
        </p:nvSpPr>
        <p:spPr>
          <a:xfrm>
            <a:off x="8312856" y="1844828"/>
            <a:ext cx="3312369" cy="3240356"/>
          </a:xfrm>
          <a:prstGeom prst="snip2DiagRect">
            <a:avLst>
              <a:gd name="adj1" fmla="val 14366"/>
              <a:gd name="adj2" fmla="val 0"/>
            </a:avLst>
          </a:prstGeom>
          <a:solidFill>
            <a:schemeClr val="accent2"/>
          </a:solidFill>
        </p:spPr>
        <p:txBody>
          <a:bodyPr lIns="180000" tIns="1152000" rIns="180000" bIns="18000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Tx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8256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55713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8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3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5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Is this enough to pinpoint a failure?</a:t>
            </a:r>
          </a:p>
        </p:txBody>
      </p:sp>
      <p:pic>
        <p:nvPicPr>
          <p:cNvPr id="18" name="Graphic 17" descr="Badge Question Mark with solid fill">
            <a:extLst>
              <a:ext uri="{FF2B5EF4-FFF2-40B4-BE49-F238E27FC236}">
                <a16:creationId xmlns:a16="http://schemas.microsoft.com/office/drawing/2014/main" id="{C7379536-143A-40C1-8C83-67A730A00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03280" y="2301240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234333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95449A-B090-44FC-B0CB-857257901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2045A-ED37-4C1B-B749-EF56D29BE8D3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DBA6EE-08DA-4065-9EA3-FD5C01D34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41EC46-30EF-44B2-926E-79D426423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C1FC671-3600-4AAE-A059-0489BB16C4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t"/>
          <a:lstStyle/>
          <a:p>
            <a:r>
              <a:rPr lang="en-US" sz="6600" b="1" dirty="0"/>
              <a:t>A picture is worth </a:t>
            </a:r>
          </a:p>
          <a:p>
            <a:r>
              <a:rPr lang="en-US" sz="6600" b="1" dirty="0"/>
              <a:t>a thousand words.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4236345203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949D42C-856C-4AC5-A6EC-FD08E821B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Video captured during test runs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1A6771-B950-4834-B61E-CFC0617DA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23D9C-3639-4E7D-B410-7CC39E8BE448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1E836-7EDC-4E12-AE5F-3C7476659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4D4A7-70D1-4F34-B406-E2A30C577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18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9D1721E-E0AB-4A4E-8F44-27BF54810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Approaching failed tests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AAFEC5-DECA-4D66-B3D8-24CE5BF3075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351545738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text, indoor, coffee maker, kitchen appliance&#10;&#10;Description automatically generated">
            <a:extLst>
              <a:ext uri="{FF2B5EF4-FFF2-40B4-BE49-F238E27FC236}">
                <a16:creationId xmlns:a16="http://schemas.microsoft.com/office/drawing/2014/main" id="{5730C827-A541-4029-8DD7-417E436948A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" t="9081" r="-99" b="5224"/>
          <a:stretch/>
        </p:blipFill>
        <p:spPr>
          <a:xfrm>
            <a:off x="0" y="0"/>
            <a:ext cx="12192000" cy="5877271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4B0EA4-EC95-4E45-A2A3-FBE077065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B3A59-FC07-42ED-B702-608C3345CA53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038989-92C2-409F-A200-CD972BCD2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4D682-C466-4F66-B3A1-F67F7E585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9ACB58-30BA-4C59-8A99-796C7A9027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43700" y="5733627"/>
            <a:ext cx="4914900" cy="432817"/>
          </a:xfrm>
        </p:spPr>
        <p:txBody>
          <a:bodyPr/>
          <a:lstStyle/>
          <a:p>
            <a:r>
              <a:rPr lang="en-US" dirty="0"/>
              <a:t>Live Demo – Testing a Coffee Machine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EE008C-60BA-42E1-97DF-671EB3DE1C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25139907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2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FB5BB7C-0C9F-4FCE-9002-3445CB192D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46"/>
          <a:stretch/>
        </p:blipFill>
        <p:spPr>
          <a:xfrm>
            <a:off x="5448300" y="1412776"/>
            <a:ext cx="6743700" cy="544522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D09B8-1CA9-43CD-8702-D668053CC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70B3-1A03-4256-9B25-6BC6262B2312}" type="datetime3">
              <a:rPr lang="en-US" smtClean="0"/>
              <a:pPr/>
              <a:t>21 April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67E5A-5438-4537-92A7-3ECB9573E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F8AB4-5504-45E6-84D2-B488254D2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359F0A1-39AF-49E0-9E6C-F3CC8A8BD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E88E6A6-4C67-4380-903C-F1D6185600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7124" y="3429000"/>
            <a:ext cx="4321175" cy="432817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E99DE2C-2970-4970-8A99-DCDCC7772F0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BF538A4-8193-4083-BED4-D3C71F944A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A0BF62B-6307-4844-A88A-C009E0CF4A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8EDE7A-AA69-424C-85EA-CA9DDDB9B0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964E673-DFB9-4D5A-AF95-5A544997B3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27124" y="4005833"/>
            <a:ext cx="4321175" cy="432817"/>
          </a:xfrm>
        </p:spPr>
        <p:txBody>
          <a:bodyPr/>
          <a:lstStyle/>
          <a:p>
            <a:r>
              <a:rPr lang="en-US" dirty="0"/>
              <a:t>QA Tools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F17F0A3-19E9-40FD-83C9-30B6C680E00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27124" y="4581897"/>
            <a:ext cx="4321175" cy="432817"/>
          </a:xfrm>
        </p:spPr>
        <p:txBody>
          <a:bodyPr/>
          <a:lstStyle/>
          <a:p>
            <a:r>
              <a:rPr lang="en-US" dirty="0"/>
              <a:t>Wrap-up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E2029DD-439B-4E9A-9866-201C563FF4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27124" y="5157279"/>
            <a:ext cx="4321175" cy="432817"/>
          </a:xfrm>
        </p:spPr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F83A3629-AF92-4B50-A5D5-A6EF015F01A0}"/>
              </a:ext>
            </a:extLst>
          </p:cNvPr>
          <p:cNvSpPr txBox="1">
            <a:spLocks/>
          </p:cNvSpPr>
          <p:nvPr/>
        </p:nvSpPr>
        <p:spPr>
          <a:xfrm>
            <a:off x="550862" y="5157415"/>
            <a:ext cx="432000" cy="432000"/>
          </a:xfrm>
          <a:prstGeom prst="snip2DiagRect">
            <a:avLst>
              <a:gd name="adj1" fmla="val 17009"/>
              <a:gd name="adj2" fmla="val 0"/>
            </a:avLst>
          </a:prstGeom>
          <a:solidFill>
            <a:schemeClr val="accent1"/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5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8C8FD863-E4A0-4B89-BC13-948A25B48667}"/>
              </a:ext>
            </a:extLst>
          </p:cNvPr>
          <p:cNvSpPr txBox="1">
            <a:spLocks/>
          </p:cNvSpPr>
          <p:nvPr/>
        </p:nvSpPr>
        <p:spPr>
          <a:xfrm>
            <a:off x="1127124" y="2853845"/>
            <a:ext cx="4321175" cy="43281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Tx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534153110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E256FD4-AB93-40F4-BE92-AD8105682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Introduce you to our Coffee Machine</a:t>
            </a:r>
          </a:p>
          <a:p>
            <a:pPr lvl="1"/>
            <a:r>
              <a:rPr lang="en-US" dirty="0"/>
              <a:t>How would you test this machine?</a:t>
            </a:r>
          </a:p>
          <a:p>
            <a:pPr lvl="1"/>
            <a:r>
              <a:rPr lang="en-US" dirty="0"/>
              <a:t>Let’s test it a little bit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207964-3954-4108-B10C-B73CFC88C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B3A59-FC07-42ED-B702-608C3345CA53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4B6A99-136F-44F1-8031-581A79ADC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D7D7D-1F20-4197-9A46-0DC431BED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74458C7-35F1-4143-8515-1FCAA13BD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C534C88-CC81-4E8B-A332-B663ED544C9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3150923166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E256FD4-AB93-40F4-BE92-AD8105682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Introduce you to our Coffee Machine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How would you test this machine?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Let’s test it a little bit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Record and Replay a test</a:t>
            </a:r>
          </a:p>
          <a:p>
            <a:pPr lvl="1"/>
            <a:r>
              <a:rPr lang="en-US" dirty="0"/>
              <a:t>Verify a state by comparing text or screenshot</a:t>
            </a:r>
          </a:p>
          <a:p>
            <a:pPr lvl="1"/>
            <a:r>
              <a:rPr lang="en-US" dirty="0"/>
              <a:t>Let’s break a test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207964-3954-4108-B10C-B73CFC88C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B3A59-FC07-42ED-B702-608C3345CA53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4B6A99-136F-44F1-8031-581A79ADC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D7D7D-1F20-4197-9A46-0DC431BED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74458C7-35F1-4143-8515-1FCAA13BD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C534C88-CC81-4E8B-A332-B663ED544C9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369891415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E256FD4-AB93-40F4-BE92-AD8105682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Introduce you to our Coffee Machine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How would you test this machine?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Let’s test it a little bit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Record and Replay a test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Verify a state by comparing text or screenshot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Let’s break a test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Skim results of such tests in Test Center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207964-3954-4108-B10C-B73CFC88C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B3A59-FC07-42ED-B702-608C3345CA53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4B6A99-136F-44F1-8031-581A79ADC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D7D7D-1F20-4197-9A46-0DC431BED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74458C7-35F1-4143-8515-1FCAA13BD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C534C88-CC81-4E8B-A332-B663ED544C9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254543930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E256FD4-AB93-40F4-BE92-AD8105682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Introduce you to our Coffee Machine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How would you test this machine?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Let’s test it a little bit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Record and Replay a test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Verify a state by comparing text or screenshot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Let’s break a test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Skim results of such tests in Test Center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Take a close look at one failed test in Squish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207964-3954-4108-B10C-B73CFC88C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B3A59-FC07-42ED-B702-608C3345CA53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4B6A99-136F-44F1-8031-581A79ADC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D7D7D-1F20-4197-9A46-0DC431BED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74458C7-35F1-4143-8515-1FCAA13BD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C534C88-CC81-4E8B-A332-B663ED544C9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2272744162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E256FD4-AB93-40F4-BE92-AD8105682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Introduce you to our Coffee Machine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How would you test this machine?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Let’s test it a little bit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Record and Replay a test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Verify a state by comparing text or screenshot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Let’s break a test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Skim results of such tests in Test Center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Take a close look at one failed test in Squish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Let’s together investigate the failed test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207964-3954-4108-B10C-B73CFC88C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B3A59-FC07-42ED-B702-608C3345CA53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4B6A99-136F-44F1-8031-581A79ADC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D7D7D-1F20-4197-9A46-0DC431BED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74458C7-35F1-4143-8515-1FCAA13BD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C534C88-CC81-4E8B-A332-B663ED544C9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3238473486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E256FD4-AB93-40F4-BE92-AD8105682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Introduce you to our Coffee Machine</a:t>
            </a:r>
          </a:p>
          <a:p>
            <a:pPr lvl="1"/>
            <a:r>
              <a:rPr lang="en-US" dirty="0"/>
              <a:t>How would you test this machine?</a:t>
            </a:r>
          </a:p>
          <a:p>
            <a:pPr lvl="1"/>
            <a:r>
              <a:rPr lang="en-US" dirty="0"/>
              <a:t>Let’s test it a little bit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Record and Replay a test</a:t>
            </a:r>
          </a:p>
          <a:p>
            <a:pPr lvl="1"/>
            <a:r>
              <a:rPr lang="en-US" dirty="0"/>
              <a:t>Verify a state by comparing text or screenshot</a:t>
            </a:r>
          </a:p>
          <a:p>
            <a:pPr lvl="1"/>
            <a:r>
              <a:rPr lang="en-US" dirty="0"/>
              <a:t>Let’s break a test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Skim results of such tests in Test Center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Take a close look at one failed test in Squish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Let’s together investigate the failed test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207964-3954-4108-B10C-B73CFC88C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B3A59-FC07-42ED-B702-608C3345CA53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4B6A99-136F-44F1-8031-581A79ADC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D7D7D-1F20-4197-9A46-0DC431BED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74458C7-35F1-4143-8515-1FCAA13BD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C534C88-CC81-4E8B-A332-B663ED544C9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361125314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C1D2B8-D4D8-44C2-B0D1-B9BD7B2A45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4" b="8112"/>
          <a:stretch/>
        </p:blipFill>
        <p:spPr>
          <a:xfrm>
            <a:off x="0" y="2"/>
            <a:ext cx="12192000" cy="5877271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4B0EA4-EC95-4E45-A2A3-FBE077065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B3A59-FC07-42ED-B702-608C3345CA53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038989-92C2-409F-A200-CD972BCD2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4D682-C466-4F66-B3A1-F67F7E585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9ACB58-30BA-4C59-8A99-796C7A9027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QA Tools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EE008C-60BA-42E1-97DF-671EB3DE1C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34650614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4D6A6C-1E19-3440-9A2A-D5672146F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QA Tools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B1EBE-E789-8348-8588-C8E358485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E1C430-5428-486A-9B3A-F1759ED21023}" type="datetime3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48895"/>
                </a:solidFill>
                <a:effectLst/>
                <a:uLnTx/>
                <a:uFillTx/>
                <a:latin typeface="Titillium Web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 April 2022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848895"/>
              </a:solidFill>
              <a:effectLst/>
              <a:uLnTx/>
              <a:uFillTx/>
              <a:latin typeface="Titillium Web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32697-5373-9045-A9A7-6A1847673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48895"/>
                </a:solidFill>
                <a:effectLst/>
                <a:uLnTx/>
                <a:uFillTx/>
                <a:latin typeface="Titillium Web"/>
                <a:ea typeface="+mn-ea"/>
                <a:cs typeface="+mn-cs"/>
              </a:rPr>
              <a:t>© The Qt Company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0B9DB-729B-6041-86DB-C3DC04B82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D178-98AA-4574-9EAA-8EB007C5517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48895"/>
                </a:solidFill>
                <a:effectLst/>
                <a:uLnTx/>
                <a:uFillTx/>
                <a:latin typeface="Titillium Web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848895"/>
              </a:solidFill>
              <a:effectLst/>
              <a:uLnTx/>
              <a:uFillTx/>
              <a:latin typeface="Titillium Web"/>
              <a:ea typeface="+mn-ea"/>
              <a:cs typeface="+mn-cs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43F8B3B-0B6A-194E-A7D7-98F95B321D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8172" y="4221349"/>
            <a:ext cx="3617285" cy="22319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i-FI" sz="2600" b="1" dirty="0"/>
              <a:t>Squish</a:t>
            </a:r>
          </a:p>
          <a:p>
            <a:pPr marL="0" indent="0" algn="ctr">
              <a:buNone/>
            </a:pPr>
            <a:endParaRPr lang="fi-FI" sz="2600" b="1" dirty="0"/>
          </a:p>
          <a:p>
            <a:pPr marL="0" indent="0" algn="ctr">
              <a:buNone/>
            </a:pPr>
            <a:r>
              <a:rPr lang="en-GB" sz="1800" dirty="0"/>
              <a:t>Multi-platform, object-aware </a:t>
            </a:r>
            <a:r>
              <a:rPr lang="en-GB" sz="1800" b="1" dirty="0"/>
              <a:t>automated GUI testing </a:t>
            </a:r>
            <a:r>
              <a:rPr lang="en-GB" sz="1800" dirty="0"/>
              <a:t>for </a:t>
            </a:r>
            <a:br>
              <a:rPr lang="en-GB" sz="1800" dirty="0"/>
            </a:br>
            <a:r>
              <a:rPr lang="en-GB" sz="1800" dirty="0"/>
              <a:t>virtually any toolkit</a:t>
            </a:r>
          </a:p>
          <a:p>
            <a:pPr marL="0" indent="0" algn="ctr">
              <a:buNone/>
            </a:pPr>
            <a:endParaRPr lang="fi-FI" sz="1200" dirty="0"/>
          </a:p>
        </p:txBody>
      </p:sp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1A81C6-CDE2-AA4C-9ACE-CDC993CEE1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371" y="3101943"/>
            <a:ext cx="1458888" cy="90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35071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4D6A6C-1E19-3440-9A2A-D5672146F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QA Tools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B1EBE-E789-8348-8588-C8E358485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E1C430-5428-486A-9B3A-F1759ED21023}" type="datetime3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48895"/>
                </a:solidFill>
                <a:effectLst/>
                <a:uLnTx/>
                <a:uFillTx/>
                <a:latin typeface="Titillium Web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 April 2022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848895"/>
              </a:solidFill>
              <a:effectLst/>
              <a:uLnTx/>
              <a:uFillTx/>
              <a:latin typeface="Titillium Web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32697-5373-9045-A9A7-6A1847673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48895"/>
                </a:solidFill>
                <a:effectLst/>
                <a:uLnTx/>
                <a:uFillTx/>
                <a:latin typeface="Titillium Web"/>
                <a:ea typeface="+mn-ea"/>
                <a:cs typeface="+mn-cs"/>
              </a:rPr>
              <a:t>© The Qt Company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0B9DB-729B-6041-86DB-C3DC04B82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D178-98AA-4574-9EAA-8EB007C5517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48895"/>
                </a:solidFill>
                <a:effectLst/>
                <a:uLnTx/>
                <a:uFillTx/>
                <a:latin typeface="Titillium Web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848895"/>
              </a:solidFill>
              <a:effectLst/>
              <a:uLnTx/>
              <a:uFillTx/>
              <a:latin typeface="Titillium Web"/>
              <a:ea typeface="+mn-ea"/>
              <a:cs typeface="+mn-cs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43F8B3B-0B6A-194E-A7D7-98F95B321D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8172" y="4221349"/>
            <a:ext cx="3617285" cy="22319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i-FI" sz="2600" b="1" dirty="0"/>
              <a:t>Squish</a:t>
            </a:r>
          </a:p>
          <a:p>
            <a:pPr marL="0" indent="0" algn="ctr">
              <a:buNone/>
            </a:pPr>
            <a:endParaRPr lang="fi-FI" sz="2600" b="1" dirty="0"/>
          </a:p>
          <a:p>
            <a:pPr marL="0" indent="0" algn="ctr">
              <a:buNone/>
            </a:pPr>
            <a:r>
              <a:rPr lang="en-GB" sz="1800" dirty="0"/>
              <a:t>Multi-platform, object-aware </a:t>
            </a:r>
            <a:r>
              <a:rPr lang="en-GB" sz="1800" b="1" dirty="0"/>
              <a:t>automated GUI testing </a:t>
            </a:r>
            <a:r>
              <a:rPr lang="en-GB" sz="1800" dirty="0"/>
              <a:t>for </a:t>
            </a:r>
            <a:br>
              <a:rPr lang="en-GB" sz="1800" dirty="0"/>
            </a:br>
            <a:r>
              <a:rPr lang="en-GB" sz="1800" dirty="0"/>
              <a:t>virtually any toolkit</a:t>
            </a:r>
          </a:p>
          <a:p>
            <a:pPr marL="0" indent="0" algn="ctr">
              <a:buNone/>
            </a:pPr>
            <a:endParaRPr lang="fi-FI" sz="1200" dirty="0"/>
          </a:p>
        </p:txBody>
      </p:sp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965FD4B5-305A-DA4D-9153-3F612E8790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859" y="3096096"/>
            <a:ext cx="1458888" cy="903121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1A81C6-CDE2-AA4C-9ACE-CDC993CEE1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371" y="3101943"/>
            <a:ext cx="1458888" cy="903121"/>
          </a:xfrm>
          <a:prstGeom prst="rect">
            <a:avLst/>
          </a:prstGeom>
        </p:spPr>
      </p:pic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8E5C5651-2524-B349-9B0C-7060E9AC6B5E}"/>
              </a:ext>
            </a:extLst>
          </p:cNvPr>
          <p:cNvSpPr txBox="1">
            <a:spLocks/>
          </p:cNvSpPr>
          <p:nvPr/>
        </p:nvSpPr>
        <p:spPr>
          <a:xfrm>
            <a:off x="4243790" y="4221348"/>
            <a:ext cx="3617285" cy="223198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Titillium Web" panose="00000500000000000000" pitchFamily="2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50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5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13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8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3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5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Titillium Web" panose="00000500000000000000" pitchFamily="2" charset="0"/>
              <a:buNone/>
              <a:tabLst/>
              <a:defRPr/>
            </a:pPr>
            <a:r>
              <a:rPr kumimoji="0" lang="fi-FI" sz="2600" b="1" i="0" u="none" strike="noStrike" kern="1200" cap="none" spc="0" normalizeH="0" baseline="0" noProof="0" dirty="0">
                <a:ln>
                  <a:noFill/>
                </a:ln>
                <a:solidFill>
                  <a:srgbClr val="09102B"/>
                </a:solidFill>
                <a:effectLst/>
                <a:uLnTx/>
                <a:uFillTx/>
                <a:latin typeface="Titillium Web"/>
                <a:ea typeface="+mn-ea"/>
                <a:cs typeface="+mn-cs"/>
              </a:rPr>
              <a:t>Coco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Titillium Web" panose="00000500000000000000" pitchFamily="2" charset="0"/>
              <a:buNone/>
              <a:tabLst/>
              <a:defRPr/>
            </a:pPr>
            <a:endParaRPr kumimoji="0" lang="fi-FI" sz="2600" b="1" i="0" u="none" strike="noStrike" kern="1200" cap="none" spc="0" normalizeH="0" baseline="0" noProof="0" dirty="0">
              <a:ln>
                <a:noFill/>
              </a:ln>
              <a:solidFill>
                <a:srgbClr val="09102B"/>
              </a:solidFill>
              <a:effectLst/>
              <a:uLnTx/>
              <a:uFillTx/>
              <a:latin typeface="Titillium Web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Titillium Web" panose="00000500000000000000" pitchFamily="2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9102B"/>
                </a:solidFill>
                <a:effectLst/>
                <a:uLnTx/>
                <a:uFillTx/>
                <a:latin typeface="Titillium Web"/>
                <a:ea typeface="+mn-ea"/>
                <a:cs typeface="+mn-cs"/>
              </a:rPr>
              <a:t>Cross-platform, cross-compiler advanced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9102B"/>
                </a:solidFill>
                <a:effectLst/>
                <a:uLnTx/>
                <a:uFillTx/>
                <a:latin typeface="Titillium Web"/>
                <a:ea typeface="+mn-ea"/>
                <a:cs typeface="+mn-cs"/>
              </a:rPr>
              <a:t>code coverage analysis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9102B"/>
                </a:solidFill>
                <a:effectLst/>
                <a:uLnTx/>
                <a:uFillTx/>
                <a:latin typeface="Titillium Web"/>
                <a:ea typeface="+mn-ea"/>
                <a:cs typeface="+mn-cs"/>
              </a:rPr>
              <a:t>&amp; Tool Qualification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Titillium Web" panose="00000500000000000000" pitchFamily="2" charset="0"/>
              <a:buNone/>
              <a:tabLst/>
              <a:defRPr/>
            </a:pPr>
            <a:endParaRPr kumimoji="0" lang="fi-FI" sz="1200" b="0" i="0" u="none" strike="noStrike" kern="1200" cap="none" spc="0" normalizeH="0" baseline="0" noProof="0" dirty="0">
              <a:ln>
                <a:noFill/>
              </a:ln>
              <a:solidFill>
                <a:srgbClr val="09102B"/>
              </a:solidFill>
              <a:effectLst/>
              <a:uLnTx/>
              <a:uFillTx/>
              <a:latin typeface="Titillium Web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5142991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4D6A6C-1E19-3440-9A2A-D5672146F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QA Tools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B1EBE-E789-8348-8588-C8E358485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E1C430-5428-486A-9B3A-F1759ED21023}" type="datetime3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48895"/>
                </a:solidFill>
                <a:effectLst/>
                <a:uLnTx/>
                <a:uFillTx/>
                <a:latin typeface="Titillium Web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 April 2022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848895"/>
              </a:solidFill>
              <a:effectLst/>
              <a:uLnTx/>
              <a:uFillTx/>
              <a:latin typeface="Titillium Web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32697-5373-9045-A9A7-6A1847673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48895"/>
                </a:solidFill>
                <a:effectLst/>
                <a:uLnTx/>
                <a:uFillTx/>
                <a:latin typeface="Titillium Web"/>
                <a:ea typeface="+mn-ea"/>
                <a:cs typeface="+mn-cs"/>
              </a:rPr>
              <a:t>© The Qt Company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0B9DB-729B-6041-86DB-C3DC04B82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D178-98AA-4574-9EAA-8EB007C5517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48895"/>
                </a:solidFill>
                <a:effectLst/>
                <a:uLnTx/>
                <a:uFillTx/>
                <a:latin typeface="Titillium Web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848895"/>
              </a:solidFill>
              <a:effectLst/>
              <a:uLnTx/>
              <a:uFillTx/>
              <a:latin typeface="Titillium Web"/>
              <a:ea typeface="+mn-ea"/>
              <a:cs typeface="+mn-cs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43F8B3B-0B6A-194E-A7D7-98F95B321D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8172" y="4221349"/>
            <a:ext cx="3617285" cy="22319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i-FI" sz="2600" b="1" dirty="0"/>
              <a:t>Squish</a:t>
            </a:r>
          </a:p>
          <a:p>
            <a:pPr marL="0" indent="0" algn="ctr">
              <a:buNone/>
            </a:pPr>
            <a:endParaRPr lang="fi-FI" sz="2600" b="1" dirty="0"/>
          </a:p>
          <a:p>
            <a:pPr marL="0" indent="0" algn="ctr">
              <a:buNone/>
            </a:pPr>
            <a:r>
              <a:rPr lang="en-GB" sz="1800" dirty="0"/>
              <a:t>Multi-platform, object-aware </a:t>
            </a:r>
            <a:r>
              <a:rPr lang="en-GB" sz="1800" b="1" dirty="0"/>
              <a:t>automated GUI testing </a:t>
            </a:r>
            <a:r>
              <a:rPr lang="en-GB" sz="1800" dirty="0"/>
              <a:t>for </a:t>
            </a:r>
            <a:br>
              <a:rPr lang="en-GB" sz="1800" dirty="0"/>
            </a:br>
            <a:r>
              <a:rPr lang="en-GB" sz="1800" dirty="0"/>
              <a:t>virtually any toolkit</a:t>
            </a:r>
          </a:p>
          <a:p>
            <a:pPr marL="0" indent="0" algn="ctr">
              <a:buNone/>
            </a:pPr>
            <a:endParaRPr lang="fi-FI" sz="1200" dirty="0"/>
          </a:p>
        </p:txBody>
      </p:sp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965FD4B5-305A-DA4D-9153-3F612E8790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859" y="3096096"/>
            <a:ext cx="1458888" cy="903121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1A81C6-CDE2-AA4C-9ACE-CDC993CEE1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371" y="3101943"/>
            <a:ext cx="1458888" cy="903121"/>
          </a:xfrm>
          <a:prstGeom prst="rect">
            <a:avLst/>
          </a:prstGeom>
        </p:spPr>
      </p:pic>
      <p:pic>
        <p:nvPicPr>
          <p:cNvPr id="18" name="Picture 17" descr="Graphical user interface&#10;&#10;Description automatically generated">
            <a:extLst>
              <a:ext uri="{FF2B5EF4-FFF2-40B4-BE49-F238E27FC236}">
                <a16:creationId xmlns:a16="http://schemas.microsoft.com/office/drawing/2014/main" id="{50128DC6-7DDF-DC44-A939-65C48A0116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741" y="3101943"/>
            <a:ext cx="1458888" cy="903121"/>
          </a:xfrm>
          <a:prstGeom prst="rect">
            <a:avLst/>
          </a:prstGeom>
        </p:spPr>
      </p:pic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8E5C5651-2524-B349-9B0C-7060E9AC6B5E}"/>
              </a:ext>
            </a:extLst>
          </p:cNvPr>
          <p:cNvSpPr txBox="1">
            <a:spLocks/>
          </p:cNvSpPr>
          <p:nvPr/>
        </p:nvSpPr>
        <p:spPr>
          <a:xfrm>
            <a:off x="4243790" y="4221348"/>
            <a:ext cx="3617285" cy="223198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Titillium Web" panose="00000500000000000000" pitchFamily="2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50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5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13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8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3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5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Titillium Web" panose="00000500000000000000" pitchFamily="2" charset="0"/>
              <a:buNone/>
              <a:tabLst/>
              <a:defRPr/>
            </a:pPr>
            <a:r>
              <a:rPr kumimoji="0" lang="fi-FI" sz="2600" b="1" i="0" u="none" strike="noStrike" kern="1200" cap="none" spc="0" normalizeH="0" baseline="0" noProof="0" dirty="0">
                <a:ln>
                  <a:noFill/>
                </a:ln>
                <a:solidFill>
                  <a:srgbClr val="09102B"/>
                </a:solidFill>
                <a:effectLst/>
                <a:uLnTx/>
                <a:uFillTx/>
                <a:latin typeface="Titillium Web"/>
                <a:ea typeface="+mn-ea"/>
                <a:cs typeface="+mn-cs"/>
              </a:rPr>
              <a:t>Coco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Titillium Web" panose="00000500000000000000" pitchFamily="2" charset="0"/>
              <a:buNone/>
              <a:tabLst/>
              <a:defRPr/>
            </a:pPr>
            <a:endParaRPr kumimoji="0" lang="fi-FI" sz="2600" b="1" i="0" u="none" strike="noStrike" kern="1200" cap="none" spc="0" normalizeH="0" baseline="0" noProof="0" dirty="0">
              <a:ln>
                <a:noFill/>
              </a:ln>
              <a:solidFill>
                <a:srgbClr val="09102B"/>
              </a:solidFill>
              <a:effectLst/>
              <a:uLnTx/>
              <a:uFillTx/>
              <a:latin typeface="Titillium Web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Titillium Web" panose="00000500000000000000" pitchFamily="2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9102B"/>
                </a:solidFill>
                <a:effectLst/>
                <a:uLnTx/>
                <a:uFillTx/>
                <a:latin typeface="Titillium Web"/>
                <a:ea typeface="+mn-ea"/>
                <a:cs typeface="+mn-cs"/>
              </a:rPr>
              <a:t>Cross-platform, cross-compiler advanced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9102B"/>
                </a:solidFill>
                <a:effectLst/>
                <a:uLnTx/>
                <a:uFillTx/>
                <a:latin typeface="Titillium Web"/>
                <a:ea typeface="+mn-ea"/>
                <a:cs typeface="+mn-cs"/>
              </a:rPr>
              <a:t>code coverage analysis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9102B"/>
                </a:solidFill>
                <a:effectLst/>
                <a:uLnTx/>
                <a:uFillTx/>
                <a:latin typeface="Titillium Web"/>
                <a:ea typeface="+mn-ea"/>
                <a:cs typeface="+mn-cs"/>
              </a:rPr>
              <a:t>&amp; Tool Qualification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Titillium Web" panose="00000500000000000000" pitchFamily="2" charset="0"/>
              <a:buNone/>
              <a:tabLst/>
              <a:defRPr/>
            </a:pPr>
            <a:endParaRPr kumimoji="0" lang="fi-FI" sz="1200" b="0" i="0" u="none" strike="noStrike" kern="1200" cap="none" spc="0" normalizeH="0" baseline="0" noProof="0" dirty="0">
              <a:ln>
                <a:noFill/>
              </a:ln>
              <a:solidFill>
                <a:srgbClr val="09102B"/>
              </a:solidFill>
              <a:effectLst/>
              <a:uLnTx/>
              <a:uFillTx/>
              <a:latin typeface="Titillium Web"/>
              <a:ea typeface="+mn-ea"/>
              <a:cs typeface="+mn-cs"/>
            </a:endParaRP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24E4A42B-BB15-5646-9C36-75E9A701F471}"/>
              </a:ext>
            </a:extLst>
          </p:cNvPr>
          <p:cNvSpPr txBox="1">
            <a:spLocks/>
          </p:cNvSpPr>
          <p:nvPr/>
        </p:nvSpPr>
        <p:spPr>
          <a:xfrm>
            <a:off x="8206542" y="4194167"/>
            <a:ext cx="3617285" cy="223198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Titillium Web" panose="00000500000000000000" pitchFamily="2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50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5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13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8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3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5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Titillium Web" panose="00000500000000000000" pitchFamily="2" charset="0"/>
              <a:buNone/>
              <a:tabLst/>
              <a:defRPr/>
            </a:pPr>
            <a:r>
              <a:rPr kumimoji="0" lang="fi-FI" sz="2600" b="1" i="0" u="none" strike="noStrike" kern="1200" cap="none" spc="0" normalizeH="0" baseline="0" noProof="0" dirty="0">
                <a:ln>
                  <a:noFill/>
                </a:ln>
                <a:solidFill>
                  <a:srgbClr val="09102B"/>
                </a:solidFill>
                <a:effectLst/>
                <a:uLnTx/>
                <a:uFillTx/>
                <a:latin typeface="Titillium Web"/>
                <a:ea typeface="+mn-ea"/>
                <a:cs typeface="+mn-cs"/>
              </a:rPr>
              <a:t>Test Center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Titillium Web" panose="00000500000000000000" pitchFamily="2" charset="0"/>
              <a:buNone/>
              <a:tabLst/>
              <a:defRPr/>
            </a:pPr>
            <a:endParaRPr kumimoji="0" lang="fi-FI" sz="2600" b="1" i="0" u="none" strike="noStrike" kern="1200" cap="none" spc="0" normalizeH="0" baseline="0" noProof="0" dirty="0">
              <a:ln>
                <a:noFill/>
              </a:ln>
              <a:solidFill>
                <a:srgbClr val="09102B"/>
              </a:solidFill>
              <a:effectLst/>
              <a:uLnTx/>
              <a:uFillTx/>
              <a:latin typeface="Titillium Web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Titillium Web" panose="00000500000000000000" pitchFamily="2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9102B"/>
                </a:solidFill>
                <a:effectLst/>
                <a:uLnTx/>
                <a:uFillTx/>
                <a:latin typeface="Titillium Web"/>
                <a:ea typeface="+mn-ea"/>
                <a:cs typeface="+mn-cs"/>
              </a:rPr>
              <a:t>Centralized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9102B"/>
                </a:solidFill>
                <a:effectLst/>
                <a:uLnTx/>
                <a:uFillTx/>
                <a:latin typeface="Titillium Web"/>
                <a:ea typeface="+mn-ea"/>
                <a:cs typeface="+mn-cs"/>
              </a:rPr>
              <a:t>test result management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9102B"/>
                </a:solidFill>
                <a:effectLst/>
                <a:uLnTx/>
                <a:uFillTx/>
                <a:latin typeface="Titillium Web"/>
                <a:ea typeface="+mn-ea"/>
                <a:cs typeface="+mn-cs"/>
              </a:rPr>
              <a:t>platform connecting automation with the entire dev process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Titillium Web" panose="00000500000000000000" pitchFamily="2" charset="0"/>
              <a:buNone/>
              <a:tabLst/>
              <a:defRPr/>
            </a:pPr>
            <a:endParaRPr kumimoji="0" lang="fi-FI" sz="1200" b="0" i="0" u="none" strike="noStrike" kern="1200" cap="none" spc="0" normalizeH="0" baseline="0" noProof="0" dirty="0">
              <a:ln>
                <a:noFill/>
              </a:ln>
              <a:solidFill>
                <a:srgbClr val="09102B"/>
              </a:solidFill>
              <a:effectLst/>
              <a:uLnTx/>
              <a:uFillTx/>
              <a:latin typeface="Titillium Web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7268578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15C3872-054A-4567-9AC9-2A874A67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5976CA-ABDC-467C-A641-58CC6FA56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7EF2-4523-4BEE-A7B1-C63194E17AF0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79633E-B55E-4F58-A5F1-9B06C78C8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970D2-B23D-4123-A6A1-5B10F7841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3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54EC76-3939-4743-80E8-2A5467A15F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All your tests have run successfully…</a:t>
            </a:r>
          </a:p>
        </p:txBody>
      </p:sp>
      <p:pic>
        <p:nvPicPr>
          <p:cNvPr id="15" name="Graphic 14" descr="Checkbox Checked with solid fill">
            <a:extLst>
              <a:ext uri="{FF2B5EF4-FFF2-40B4-BE49-F238E27FC236}">
                <a16:creationId xmlns:a16="http://schemas.microsoft.com/office/drawing/2014/main" id="{70A07BC2-B061-4CEA-8166-5DE09EBFA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9847" y="2209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96323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4D6A6C-1E19-3440-9A2A-D5672146F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QA Tools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B1EBE-E789-8348-8588-C8E358485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E1C430-5428-486A-9B3A-F1759ED21023}" type="datetime3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48895"/>
                </a:solidFill>
                <a:effectLst/>
                <a:uLnTx/>
                <a:uFillTx/>
                <a:latin typeface="Titillium Web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 April 2022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848895"/>
              </a:solidFill>
              <a:effectLst/>
              <a:uLnTx/>
              <a:uFillTx/>
              <a:latin typeface="Titillium Web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32697-5373-9045-A9A7-6A1847673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48895"/>
                </a:solidFill>
                <a:effectLst/>
                <a:uLnTx/>
                <a:uFillTx/>
                <a:latin typeface="Titillium Web"/>
                <a:ea typeface="+mn-ea"/>
                <a:cs typeface="+mn-cs"/>
              </a:rPr>
              <a:t>© The Qt Company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0B9DB-729B-6041-86DB-C3DC04B82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D178-98AA-4574-9EAA-8EB007C5517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48895"/>
                </a:solidFill>
                <a:effectLst/>
                <a:uLnTx/>
                <a:uFillTx/>
                <a:latin typeface="Titillium Web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848895"/>
              </a:solidFill>
              <a:effectLst/>
              <a:uLnTx/>
              <a:uFillTx/>
              <a:latin typeface="Titillium Web"/>
              <a:ea typeface="+mn-ea"/>
              <a:cs typeface="+mn-cs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43F8B3B-0B6A-194E-A7D7-98F95B321D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8172" y="4221349"/>
            <a:ext cx="3617285" cy="22319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i-FI" sz="2600" b="1" dirty="0">
                <a:solidFill>
                  <a:srgbClr val="41CD52"/>
                </a:solidFill>
              </a:rPr>
              <a:t>Squish</a:t>
            </a:r>
          </a:p>
          <a:p>
            <a:pPr marL="0" indent="0" algn="ctr">
              <a:buNone/>
            </a:pPr>
            <a:endParaRPr lang="fi-FI" sz="2600" b="1" dirty="0"/>
          </a:p>
        </p:txBody>
      </p:sp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965FD4B5-305A-DA4D-9153-3F612E8790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859" y="3096096"/>
            <a:ext cx="1458888" cy="903121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1A81C6-CDE2-AA4C-9ACE-CDC993CEE1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371" y="3101943"/>
            <a:ext cx="1458888" cy="903121"/>
          </a:xfrm>
          <a:prstGeom prst="rect">
            <a:avLst/>
          </a:prstGeom>
        </p:spPr>
      </p:pic>
      <p:pic>
        <p:nvPicPr>
          <p:cNvPr id="18" name="Picture 17" descr="Graphical user interface&#10;&#10;Description automatically generated">
            <a:extLst>
              <a:ext uri="{FF2B5EF4-FFF2-40B4-BE49-F238E27FC236}">
                <a16:creationId xmlns:a16="http://schemas.microsoft.com/office/drawing/2014/main" id="{50128DC6-7DDF-DC44-A939-65C48A0116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741" y="3101943"/>
            <a:ext cx="1458888" cy="903121"/>
          </a:xfrm>
          <a:prstGeom prst="rect">
            <a:avLst/>
          </a:prstGeom>
        </p:spPr>
      </p:pic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8E5C5651-2524-B349-9B0C-7060E9AC6B5E}"/>
              </a:ext>
            </a:extLst>
          </p:cNvPr>
          <p:cNvSpPr txBox="1">
            <a:spLocks/>
          </p:cNvSpPr>
          <p:nvPr/>
        </p:nvSpPr>
        <p:spPr>
          <a:xfrm>
            <a:off x="4243790" y="4221348"/>
            <a:ext cx="3617285" cy="223198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Titillium Web" panose="00000500000000000000" pitchFamily="2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50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5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13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8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3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5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Titillium Web" panose="00000500000000000000" pitchFamily="2" charset="0"/>
              <a:buNone/>
              <a:tabLst/>
              <a:defRPr/>
            </a:pPr>
            <a:r>
              <a:rPr kumimoji="0" lang="fi-FI" sz="26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Titillium Web"/>
                <a:ea typeface="+mn-ea"/>
                <a:cs typeface="+mn-cs"/>
              </a:rPr>
              <a:t>Coco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Titillium Web" panose="00000500000000000000" pitchFamily="2" charset="0"/>
              <a:buNone/>
              <a:tabLst/>
              <a:defRPr/>
            </a:pPr>
            <a:endParaRPr kumimoji="0" lang="fi-FI" sz="2600" b="1" i="0" u="none" strike="noStrike" kern="1200" cap="none" spc="0" normalizeH="0" baseline="0" noProof="0" dirty="0">
              <a:ln>
                <a:noFill/>
              </a:ln>
              <a:solidFill>
                <a:srgbClr val="09102B"/>
              </a:solidFill>
              <a:effectLst/>
              <a:uLnTx/>
              <a:uFillTx/>
              <a:latin typeface="Titillium Web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Titillium Web" panose="00000500000000000000" pitchFamily="2" charset="0"/>
              <a:buNone/>
              <a:tabLst/>
              <a:defRPr/>
            </a:pPr>
            <a:endParaRPr kumimoji="0" lang="fi-FI" sz="1200" b="0" i="0" u="none" strike="noStrike" kern="1200" cap="none" spc="0" normalizeH="0" baseline="0" noProof="0" dirty="0">
              <a:ln>
                <a:noFill/>
              </a:ln>
              <a:solidFill>
                <a:srgbClr val="09102B"/>
              </a:solidFill>
              <a:effectLst/>
              <a:uLnTx/>
              <a:uFillTx/>
              <a:latin typeface="Titillium Web"/>
              <a:ea typeface="+mn-ea"/>
              <a:cs typeface="+mn-cs"/>
            </a:endParaRP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24E4A42B-BB15-5646-9C36-75E9A701F471}"/>
              </a:ext>
            </a:extLst>
          </p:cNvPr>
          <p:cNvSpPr txBox="1">
            <a:spLocks/>
          </p:cNvSpPr>
          <p:nvPr/>
        </p:nvSpPr>
        <p:spPr>
          <a:xfrm>
            <a:off x="8206542" y="4194167"/>
            <a:ext cx="3617285" cy="223198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Titillium Web" panose="00000500000000000000" pitchFamily="2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50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5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13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8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3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5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Titillium Web" panose="00000500000000000000" pitchFamily="2" charset="0"/>
              <a:buNone/>
              <a:tabLst/>
              <a:defRPr/>
            </a:pPr>
            <a:r>
              <a:rPr kumimoji="0" lang="fi-FI" sz="2600" b="1" i="0" u="none" strike="noStrike" kern="1200" cap="none" spc="0" normalizeH="0" baseline="0" noProof="0" dirty="0">
                <a:ln>
                  <a:noFill/>
                </a:ln>
                <a:solidFill>
                  <a:srgbClr val="41CD52"/>
                </a:solidFill>
                <a:effectLst/>
                <a:uLnTx/>
                <a:uFillTx/>
                <a:latin typeface="Titillium Web"/>
                <a:ea typeface="+mn-ea"/>
                <a:cs typeface="+mn-cs"/>
              </a:rPr>
              <a:t>Test Center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Titillium Web" panose="00000500000000000000" pitchFamily="2" charset="0"/>
              <a:buNone/>
              <a:tabLst/>
              <a:defRPr/>
            </a:pPr>
            <a:endParaRPr kumimoji="0" lang="fi-FI" sz="2600" b="1" i="0" u="none" strike="noStrike" kern="1200" cap="none" spc="0" normalizeH="0" baseline="0" noProof="0" dirty="0">
              <a:ln>
                <a:noFill/>
              </a:ln>
              <a:solidFill>
                <a:srgbClr val="09102B"/>
              </a:solidFill>
              <a:effectLst/>
              <a:uLnTx/>
              <a:uFillTx/>
              <a:latin typeface="Titillium Web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Titillium Web" panose="00000500000000000000" pitchFamily="2" charset="0"/>
              <a:buNone/>
              <a:tabLst/>
              <a:defRPr/>
            </a:pPr>
            <a:endParaRPr kumimoji="0" lang="fi-FI" sz="1200" b="0" i="0" u="none" strike="noStrike" kern="1200" cap="none" spc="0" normalizeH="0" baseline="0" noProof="0" dirty="0">
              <a:ln>
                <a:noFill/>
              </a:ln>
              <a:solidFill>
                <a:srgbClr val="09102B"/>
              </a:solidFill>
              <a:effectLst/>
              <a:uLnTx/>
              <a:uFillTx/>
              <a:latin typeface="Titillium Web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580128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769FECA-BEF9-4075-A9FF-A7D133EB8D9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8" b="8471"/>
          <a:stretch/>
        </p:blipFill>
        <p:spPr>
          <a:xfrm>
            <a:off x="0" y="0"/>
            <a:ext cx="12192000" cy="5867400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4B0EA4-EC95-4E45-A2A3-FBE077065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B3A59-FC07-42ED-B702-608C3345CA53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038989-92C2-409F-A200-CD972BCD2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4D682-C466-4F66-B3A1-F67F7E585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9ACB58-30BA-4C59-8A99-796C7A9027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Overview of Squish GUI Tester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EE008C-60BA-42E1-97DF-671EB3DE1C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3.1</a:t>
            </a:r>
          </a:p>
        </p:txBody>
      </p:sp>
    </p:spTree>
    <p:extLst>
      <p:ext uri="{BB962C8B-B14F-4D97-AF65-F5344CB8AC3E}">
        <p14:creationId xmlns:p14="http://schemas.microsoft.com/office/powerpoint/2010/main" val="1500345993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A6735313-BBDF-0C45-A438-79966C4952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8" r="19038"/>
          <a:stretch>
            <a:fillRect/>
          </a:stretch>
        </p:blipFill>
        <p:spPr>
          <a:xfrm>
            <a:off x="6095999" y="1628775"/>
            <a:ext cx="6086316" cy="5229225"/>
          </a:xfrm>
          <a:noFill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C36DD4-069C-A441-8C2A-29901F44D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2045A-ED37-4C1B-B749-EF56D29BE8D3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1F92B-EBFB-6F43-A4C3-687AB9866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A4C844-4962-CD4F-A9BA-5A44C99B0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C37AF8D-9527-CB4E-A95C-83AA5CE87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Squish Quick Features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4B92DAB-60E8-ED48-9786-CF7C0AEA57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7124" y="2780928"/>
            <a:ext cx="6897975" cy="432817"/>
          </a:xfrm>
        </p:spPr>
        <p:txBody>
          <a:bodyPr>
            <a:normAutofit/>
          </a:bodyPr>
          <a:lstStyle/>
          <a:p>
            <a:r>
              <a:rPr lang="en-US" dirty="0"/>
              <a:t>Recording and Replaying of Tests</a:t>
            </a:r>
            <a:endParaRPr lang="en-DE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72C07FA-4F7A-A24A-A9AE-BF193B49C0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0863" y="2782246"/>
            <a:ext cx="432000" cy="432000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333BB01-A4A5-D44B-A18F-1F67EDD5C0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0863" y="3486967"/>
            <a:ext cx="432000" cy="432000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92737BB-FB27-1847-B6F8-653A1461781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0863" y="4215383"/>
            <a:ext cx="432000" cy="432000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6531AEF-B4DD-244E-9973-F742F60AFD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27125" y="3486919"/>
            <a:ext cx="6998593" cy="432817"/>
          </a:xfrm>
        </p:spPr>
        <p:txBody>
          <a:bodyPr>
            <a:normAutofit/>
          </a:bodyPr>
          <a:lstStyle/>
          <a:p>
            <a:r>
              <a:rPr lang="en-US" dirty="0"/>
              <a:t>Script- and BDD-based Test Development</a:t>
            </a:r>
            <a:endParaRPr lang="en-DE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763846D-2363-4648-9567-80BEB5ABE8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27125" y="4215383"/>
            <a:ext cx="6998593" cy="432817"/>
          </a:xfrm>
        </p:spPr>
        <p:txBody>
          <a:bodyPr>
            <a:normAutofit/>
          </a:bodyPr>
          <a:lstStyle/>
          <a:p>
            <a:r>
              <a:rPr lang="en-US" dirty="0"/>
              <a:t>Object-, Image- and OCR-driven</a:t>
            </a:r>
            <a:endParaRPr lang="en-DE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B4DDCC7F-B950-4498-8772-640A018CCEC7}"/>
              </a:ext>
            </a:extLst>
          </p:cNvPr>
          <p:cNvSpPr txBox="1">
            <a:spLocks/>
          </p:cNvSpPr>
          <p:nvPr/>
        </p:nvSpPr>
        <p:spPr>
          <a:xfrm>
            <a:off x="457200" y="469776"/>
            <a:ext cx="11090275" cy="216024"/>
          </a:xfrm>
          <a:prstGeom prst="rect">
            <a:avLst/>
          </a:prstGeom>
        </p:spPr>
        <p:txBody>
          <a:bodyPr/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Titillium Web" panose="00000500000000000000" pitchFamily="2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50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5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13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8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3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5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200" cap="all" dirty="0"/>
              <a:t>QA Tools</a:t>
            </a:r>
          </a:p>
        </p:txBody>
      </p:sp>
    </p:spTree>
    <p:extLst>
      <p:ext uri="{BB962C8B-B14F-4D97-AF65-F5344CB8AC3E}">
        <p14:creationId xmlns:p14="http://schemas.microsoft.com/office/powerpoint/2010/main" val="3514458882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A6735313-BBDF-0C45-A438-79966C4952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8" r="19038"/>
          <a:stretch>
            <a:fillRect/>
          </a:stretch>
        </p:blipFill>
        <p:spPr>
          <a:xfrm>
            <a:off x="6095999" y="1628775"/>
            <a:ext cx="6086316" cy="5229225"/>
          </a:xfrm>
          <a:noFill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C36DD4-069C-A441-8C2A-29901F44D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2045A-ED37-4C1B-B749-EF56D29BE8D3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1F92B-EBFB-6F43-A4C3-687AB9866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A4C844-4962-CD4F-A9BA-5A44C99B0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C37AF8D-9527-CB4E-A95C-83AA5CE87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Squish Quick Features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4B92DAB-60E8-ED48-9786-CF7C0AEA57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7124" y="2780928"/>
            <a:ext cx="6897975" cy="432817"/>
          </a:xfrm>
        </p:spPr>
        <p:txBody>
          <a:bodyPr>
            <a:normAutofit/>
          </a:bodyPr>
          <a:lstStyle/>
          <a:p>
            <a:r>
              <a:rPr lang="en-US" dirty="0"/>
              <a:t>Test across platforms and devices</a:t>
            </a:r>
            <a:endParaRPr lang="en-DE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72C07FA-4F7A-A24A-A9AE-BF193B49C0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0863" y="2782246"/>
            <a:ext cx="432000" cy="43200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333BB01-A4A5-D44B-A18F-1F67EDD5C0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0863" y="3486967"/>
            <a:ext cx="432000" cy="432000"/>
          </a:xfrm>
        </p:spPr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92737BB-FB27-1847-B6F8-653A1461781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0863" y="4215383"/>
            <a:ext cx="432000" cy="432000"/>
          </a:xfrm>
        </p:spPr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6531AEF-B4DD-244E-9973-F742F60AFD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27125" y="3486919"/>
            <a:ext cx="6998593" cy="432817"/>
          </a:xfrm>
        </p:spPr>
        <p:txBody>
          <a:bodyPr>
            <a:normAutofit/>
          </a:bodyPr>
          <a:lstStyle/>
          <a:p>
            <a:r>
              <a:rPr lang="en-US" dirty="0"/>
              <a:t>Powerful IDE and Integration in CI</a:t>
            </a:r>
            <a:endParaRPr lang="en-DE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763846D-2363-4648-9567-80BEB5ABE8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27125" y="4215383"/>
            <a:ext cx="6998593" cy="432817"/>
          </a:xfrm>
        </p:spPr>
        <p:txBody>
          <a:bodyPr>
            <a:normAutofit/>
          </a:bodyPr>
          <a:lstStyle/>
          <a:p>
            <a:r>
              <a:rPr lang="en-US" dirty="0"/>
              <a:t>Video Capture</a:t>
            </a:r>
            <a:endParaRPr lang="en-DE" dirty="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88EE255-47AB-4DE4-94A6-69795841D98F}"/>
              </a:ext>
            </a:extLst>
          </p:cNvPr>
          <p:cNvSpPr txBox="1">
            <a:spLocks/>
          </p:cNvSpPr>
          <p:nvPr/>
        </p:nvSpPr>
        <p:spPr>
          <a:xfrm>
            <a:off x="457200" y="469776"/>
            <a:ext cx="11090275" cy="216024"/>
          </a:xfrm>
          <a:prstGeom prst="rect">
            <a:avLst/>
          </a:prstGeom>
        </p:spPr>
        <p:txBody>
          <a:bodyPr/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Titillium Web" panose="00000500000000000000" pitchFamily="2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50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5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13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8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3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5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200" cap="all" dirty="0"/>
              <a:t>QA Tools</a:t>
            </a:r>
          </a:p>
        </p:txBody>
      </p:sp>
    </p:spTree>
    <p:extLst>
      <p:ext uri="{BB962C8B-B14F-4D97-AF65-F5344CB8AC3E}">
        <p14:creationId xmlns:p14="http://schemas.microsoft.com/office/powerpoint/2010/main" val="551862806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FF46F392-06AF-4B76-A75E-5EAE784AE33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4" b="8295"/>
          <a:stretch/>
        </p:blipFill>
        <p:spPr>
          <a:xfrm>
            <a:off x="0" y="0"/>
            <a:ext cx="12192000" cy="5877271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4B0EA4-EC95-4E45-A2A3-FBE077065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B3A59-FC07-42ED-B702-608C3345CA53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038989-92C2-409F-A200-CD972BCD2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4D682-C466-4F66-B3A1-F67F7E585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9ACB58-30BA-4C59-8A99-796C7A9027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Overview of Test Center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EE008C-60BA-42E1-97DF-671EB3DE1C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3.2</a:t>
            </a:r>
          </a:p>
        </p:txBody>
      </p:sp>
    </p:spTree>
    <p:extLst>
      <p:ext uri="{BB962C8B-B14F-4D97-AF65-F5344CB8AC3E}">
        <p14:creationId xmlns:p14="http://schemas.microsoft.com/office/powerpoint/2010/main" val="255199610"/>
      </p:ext>
    </p:extLst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A6735313-BBDF-0C45-A438-79966C4952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8" r="19038"/>
          <a:stretch>
            <a:fillRect/>
          </a:stretch>
        </p:blipFill>
        <p:spPr>
          <a:xfrm>
            <a:off x="6095999" y="1628775"/>
            <a:ext cx="6086316" cy="5229225"/>
          </a:xfrm>
          <a:noFill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C36DD4-069C-A441-8C2A-29901F44D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2045A-ED37-4C1B-B749-EF56D29BE8D3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1F92B-EBFB-6F43-A4C3-687AB9866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A4C844-4962-CD4F-A9BA-5A44C99B0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C37AF8D-9527-CB4E-A95C-83AA5CE87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Center Quick Features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4B92DAB-60E8-ED48-9786-CF7C0AEA57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7124" y="2780928"/>
            <a:ext cx="6897975" cy="432817"/>
          </a:xfrm>
        </p:spPr>
        <p:txBody>
          <a:bodyPr>
            <a:normAutofit/>
          </a:bodyPr>
          <a:lstStyle/>
          <a:p>
            <a:r>
              <a:rPr lang="en-US" dirty="0"/>
              <a:t>Central dashboard for test results</a:t>
            </a:r>
            <a:endParaRPr lang="en-DE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72C07FA-4F7A-A24A-A9AE-BF193B49C0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0863" y="2782246"/>
            <a:ext cx="432000" cy="432000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333BB01-A4A5-D44B-A18F-1F67EDD5C0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0863" y="3486967"/>
            <a:ext cx="432000" cy="432000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92737BB-FB27-1847-B6F8-653A1461781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0863" y="4215383"/>
            <a:ext cx="432000" cy="432000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6531AEF-B4DD-244E-9973-F742F60AFD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27125" y="3486919"/>
            <a:ext cx="6998593" cy="432817"/>
          </a:xfrm>
        </p:spPr>
        <p:txBody>
          <a:bodyPr>
            <a:normAutofit/>
          </a:bodyPr>
          <a:lstStyle/>
          <a:p>
            <a:r>
              <a:rPr lang="en-US" dirty="0"/>
              <a:t>Stream captured videos</a:t>
            </a:r>
            <a:endParaRPr lang="en-DE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763846D-2363-4648-9567-80BEB5ABE8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27125" y="4215383"/>
            <a:ext cx="6998593" cy="432817"/>
          </a:xfrm>
        </p:spPr>
        <p:txBody>
          <a:bodyPr>
            <a:normAutofit/>
          </a:bodyPr>
          <a:lstStyle/>
          <a:p>
            <a:r>
              <a:rPr lang="en-US" dirty="0"/>
              <a:t>Manage your tests from anywhere</a:t>
            </a:r>
            <a:endParaRPr lang="en-DE" dirty="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6D76C38-90F6-4B3A-A86E-8BEAD1253C01}"/>
              </a:ext>
            </a:extLst>
          </p:cNvPr>
          <p:cNvSpPr txBox="1">
            <a:spLocks/>
          </p:cNvSpPr>
          <p:nvPr/>
        </p:nvSpPr>
        <p:spPr>
          <a:xfrm>
            <a:off x="457200" y="469776"/>
            <a:ext cx="11090275" cy="216024"/>
          </a:xfrm>
          <a:prstGeom prst="rect">
            <a:avLst/>
          </a:prstGeom>
        </p:spPr>
        <p:txBody>
          <a:bodyPr/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Titillium Web" panose="00000500000000000000" pitchFamily="2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50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5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13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8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3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5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200" cap="all" dirty="0"/>
              <a:t>QA Tools</a:t>
            </a:r>
          </a:p>
        </p:txBody>
      </p:sp>
    </p:spTree>
    <p:extLst>
      <p:ext uri="{BB962C8B-B14F-4D97-AF65-F5344CB8AC3E}">
        <p14:creationId xmlns:p14="http://schemas.microsoft.com/office/powerpoint/2010/main" val="778009978"/>
      </p:ext>
    </p:extLst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C080E1E-DDDF-44B4-9655-53B80EBC3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C1997C-E1F3-4B52-856C-CACF6ACD0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7EF2-4523-4BEE-A7B1-C63194E17AF0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7056AA-555E-46B9-91CB-7837D1B98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36</a:t>
            </a:fld>
            <a:endParaRPr lang="en-US" dirty="0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978A4F65-4F72-4C8F-A5EE-6B565631D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973" y="1813000"/>
            <a:ext cx="7064053" cy="4816400"/>
          </a:xfrm>
          <a:prstGeom prst="rect">
            <a:avLst/>
          </a:prstGeom>
        </p:spPr>
      </p:pic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56A6D35F-8727-48C5-8787-2FE6E0375268}"/>
              </a:ext>
            </a:extLst>
          </p:cNvPr>
          <p:cNvSpPr txBox="1">
            <a:spLocks/>
          </p:cNvSpPr>
          <p:nvPr/>
        </p:nvSpPr>
        <p:spPr>
          <a:xfrm>
            <a:off x="457200" y="469776"/>
            <a:ext cx="11090275" cy="216024"/>
          </a:xfrm>
          <a:prstGeom prst="rect">
            <a:avLst/>
          </a:prstGeom>
        </p:spPr>
        <p:txBody>
          <a:bodyPr/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Titillium Web" panose="00000500000000000000" pitchFamily="2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50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5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13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8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3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5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200" cap="all" dirty="0"/>
              <a:t>QA Tools</a:t>
            </a:r>
          </a:p>
        </p:txBody>
      </p:sp>
    </p:spTree>
    <p:extLst>
      <p:ext uri="{BB962C8B-B14F-4D97-AF65-F5344CB8AC3E}">
        <p14:creationId xmlns:p14="http://schemas.microsoft.com/office/powerpoint/2010/main" val="579368546"/>
      </p:ext>
    </p:extLst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Graphical user interface&#10;&#10;Description automatically generated">
            <a:extLst>
              <a:ext uri="{FF2B5EF4-FFF2-40B4-BE49-F238E27FC236}">
                <a16:creationId xmlns:a16="http://schemas.microsoft.com/office/drawing/2014/main" id="{823FE751-5B7E-432C-B23E-2AAE2BC0D06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" t="8520" r="-54" b="5786"/>
          <a:stretch/>
        </p:blipFill>
        <p:spPr>
          <a:xfrm>
            <a:off x="0" y="2"/>
            <a:ext cx="12192000" cy="5877271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4B0EA4-EC95-4E45-A2A3-FBE077065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B3A59-FC07-42ED-B702-608C3345CA53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038989-92C2-409F-A200-CD972BCD2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4D682-C466-4F66-B3A1-F67F7E585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9ACB58-30BA-4C59-8A99-796C7A9027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EE008C-60BA-42E1-97DF-671EB3DE1C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6FAEDC9-33B4-4B9C-9611-6D5604CDCF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308167"/>
      </p:ext>
    </p:extLst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45AC636-1454-4BF0-A46F-FB7BD24CB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Record and Replay tests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B5DE18-41BB-46A9-B882-FEC4EACD7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EA8A3-ED0B-4CC0-A7BA-3A85DD603AED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DFD4-D006-4E09-8EF6-54D708552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68096E-8A04-4172-84BB-07D3787AD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96B144E-505B-416F-8046-ED43E80B5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110BF51-2C67-4631-B996-69DE8FAB977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What the heck happened?</a:t>
            </a:r>
          </a:p>
        </p:txBody>
      </p:sp>
    </p:spTree>
    <p:extLst>
      <p:ext uri="{BB962C8B-B14F-4D97-AF65-F5344CB8AC3E}">
        <p14:creationId xmlns:p14="http://schemas.microsoft.com/office/powerpoint/2010/main" val="3736045235"/>
      </p:ext>
    </p:extLst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45AC636-1454-4BF0-A46F-FB7BD24CB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Record and Replay tests</a:t>
            </a:r>
          </a:p>
          <a:p>
            <a:r>
              <a:rPr lang="en-US" dirty="0"/>
              <a:t>Verifying values and screenshots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B5DE18-41BB-46A9-B882-FEC4EACD7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EA8A3-ED0B-4CC0-A7BA-3A85DD603AED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DFD4-D006-4E09-8EF6-54D708552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68096E-8A04-4172-84BB-07D3787AD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96B144E-505B-416F-8046-ED43E80B5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110BF51-2C67-4631-B996-69DE8FAB977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What the heck happened?</a:t>
            </a:r>
          </a:p>
        </p:txBody>
      </p:sp>
    </p:spTree>
    <p:extLst>
      <p:ext uri="{BB962C8B-B14F-4D97-AF65-F5344CB8AC3E}">
        <p14:creationId xmlns:p14="http://schemas.microsoft.com/office/powerpoint/2010/main" val="145700457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15C3872-054A-4567-9AC9-2A874A67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5976CA-ABDC-467C-A641-58CC6FA56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7EF2-4523-4BEE-A7B1-C63194E17AF0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79633E-B55E-4F58-A5F1-9B06C78C8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970D2-B23D-4123-A6A1-5B10F7841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4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54EC76-3939-4743-80E8-2A5467A15F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All your tests have run successfully…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F89E10-2CB4-4D77-9A5A-CB7908BB30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solidFill>
            <a:srgbClr val="800F30"/>
          </a:solidFill>
        </p:spPr>
        <p:txBody>
          <a:bodyPr/>
          <a:lstStyle/>
          <a:p>
            <a:pPr algn="ctr"/>
            <a:r>
              <a:rPr lang="en-US" dirty="0"/>
              <a:t>…and suddenly one test is failing…</a:t>
            </a:r>
          </a:p>
        </p:txBody>
      </p:sp>
      <p:pic>
        <p:nvPicPr>
          <p:cNvPr id="15" name="Graphic 14" descr="Checkbox Checked with solid fill">
            <a:extLst>
              <a:ext uri="{FF2B5EF4-FFF2-40B4-BE49-F238E27FC236}">
                <a16:creationId xmlns:a16="http://schemas.microsoft.com/office/drawing/2014/main" id="{70A07BC2-B061-4CEA-8166-5DE09EBFA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9847" y="2209800"/>
            <a:ext cx="914400" cy="914400"/>
          </a:xfrm>
          <a:prstGeom prst="rect">
            <a:avLst/>
          </a:prstGeom>
        </p:spPr>
      </p:pic>
      <p:pic>
        <p:nvPicPr>
          <p:cNvPr id="16" name="Graphic 15" descr="Checkbox Crossed with solid fill">
            <a:extLst>
              <a:ext uri="{FF2B5EF4-FFF2-40B4-BE49-F238E27FC236}">
                <a16:creationId xmlns:a16="http://schemas.microsoft.com/office/drawing/2014/main" id="{7798C0A6-DFA4-4BF3-B0D9-EA4939127E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799" y="219891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46073"/>
      </p:ext>
    </p:extLst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45AC636-1454-4BF0-A46F-FB7BD24CB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Record and Replay tests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Verifying values and screenshots</a:t>
            </a:r>
          </a:p>
          <a:p>
            <a:r>
              <a:rPr lang="en-US" dirty="0"/>
              <a:t>How to break tests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B5DE18-41BB-46A9-B882-FEC4EACD7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EA8A3-ED0B-4CC0-A7BA-3A85DD603AED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DFD4-D006-4E09-8EF6-54D708552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68096E-8A04-4172-84BB-07D3787AD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96B144E-505B-416F-8046-ED43E80B5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110BF51-2C67-4631-B996-69DE8FAB977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What the heck happened?</a:t>
            </a:r>
          </a:p>
        </p:txBody>
      </p:sp>
    </p:spTree>
    <p:extLst>
      <p:ext uri="{BB962C8B-B14F-4D97-AF65-F5344CB8AC3E}">
        <p14:creationId xmlns:p14="http://schemas.microsoft.com/office/powerpoint/2010/main" val="3406493947"/>
      </p:ext>
    </p:extLst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45AC636-1454-4BF0-A46F-FB7BD24CB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Record and Replay tests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Verifying values and screenshots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How to break tests</a:t>
            </a:r>
          </a:p>
          <a:p>
            <a:r>
              <a:rPr lang="en-US" dirty="0"/>
              <a:t>Different ways to approach failing tests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B5DE18-41BB-46A9-B882-FEC4EACD7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EA8A3-ED0B-4CC0-A7BA-3A85DD603AED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DFD4-D006-4E09-8EF6-54D708552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68096E-8A04-4172-84BB-07D3787AD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96B144E-505B-416F-8046-ED43E80B5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110BF51-2C67-4631-B996-69DE8FAB977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What the heck happened?</a:t>
            </a:r>
          </a:p>
        </p:txBody>
      </p:sp>
    </p:spTree>
    <p:extLst>
      <p:ext uri="{BB962C8B-B14F-4D97-AF65-F5344CB8AC3E}">
        <p14:creationId xmlns:p14="http://schemas.microsoft.com/office/powerpoint/2010/main" val="3928013649"/>
      </p:ext>
    </p:extLst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45AC636-1454-4BF0-A46F-FB7BD24CB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Record and Replay tests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Verifying values and screenshots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How to break tests</a:t>
            </a:r>
          </a:p>
          <a:p>
            <a:r>
              <a:rPr lang="en-US" dirty="0"/>
              <a:t>Different ways to approach failing tests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Video is one piece in this puzzle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B5DE18-41BB-46A9-B882-FEC4EACD7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EA8A3-ED0B-4CC0-A7BA-3A85DD603AED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DFD4-D006-4E09-8EF6-54D708552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68096E-8A04-4172-84BB-07D3787AD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96B144E-505B-416F-8046-ED43E80B5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110BF51-2C67-4631-B996-69DE8FAB977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What the heck happened?</a:t>
            </a:r>
          </a:p>
        </p:txBody>
      </p:sp>
    </p:spTree>
    <p:extLst>
      <p:ext uri="{BB962C8B-B14F-4D97-AF65-F5344CB8AC3E}">
        <p14:creationId xmlns:p14="http://schemas.microsoft.com/office/powerpoint/2010/main" val="369652103"/>
      </p:ext>
    </p:extLst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45AC636-1454-4BF0-A46F-FB7BD24CB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Record and Replay tests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Verifying values and screenshots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How to break tests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Different ways to approach failing tests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Video is one piece in this puzzle</a:t>
            </a:r>
          </a:p>
          <a:p>
            <a:r>
              <a:rPr lang="en-US" dirty="0"/>
              <a:t>Develop tests with Squish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B5DE18-41BB-46A9-B882-FEC4EACD7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EA8A3-ED0B-4CC0-A7BA-3A85DD603AED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DFD4-D006-4E09-8EF6-54D708552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68096E-8A04-4172-84BB-07D3787AD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96B144E-505B-416F-8046-ED43E80B5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110BF51-2C67-4631-B996-69DE8FAB977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What the heck happened?</a:t>
            </a:r>
          </a:p>
        </p:txBody>
      </p:sp>
    </p:spTree>
    <p:extLst>
      <p:ext uri="{BB962C8B-B14F-4D97-AF65-F5344CB8AC3E}">
        <p14:creationId xmlns:p14="http://schemas.microsoft.com/office/powerpoint/2010/main" val="2675561634"/>
      </p:ext>
    </p:extLst>
  </p:cSld>
  <p:clrMapOvr>
    <a:masterClrMapping/>
  </p:clrMapOvr>
  <p:transition spd="med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45AC636-1454-4BF0-A46F-FB7BD24CB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Record and Replay tests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Verifying values and screenshots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How to break tests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Different ways to approach failing tests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Video is one piece in this puzzle</a:t>
            </a:r>
          </a:p>
          <a:p>
            <a:r>
              <a:rPr lang="en-US" dirty="0"/>
              <a:t>Develop tests with Squish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One way to automate manual testing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B5DE18-41BB-46A9-B882-FEC4EACD7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EA8A3-ED0B-4CC0-A7BA-3A85DD603AED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DFD4-D006-4E09-8EF6-54D708552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68096E-8A04-4172-84BB-07D3787AD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96B144E-505B-416F-8046-ED43E80B5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110BF51-2C67-4631-B996-69DE8FAB977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What the heck happened?</a:t>
            </a:r>
          </a:p>
        </p:txBody>
      </p:sp>
    </p:spTree>
    <p:extLst>
      <p:ext uri="{BB962C8B-B14F-4D97-AF65-F5344CB8AC3E}">
        <p14:creationId xmlns:p14="http://schemas.microsoft.com/office/powerpoint/2010/main" val="3807161212"/>
      </p:ext>
    </p:extLst>
  </p:cSld>
  <p:clrMapOvr>
    <a:masterClrMapping/>
  </p:clrMapOvr>
  <p:transition spd="med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45AC636-1454-4BF0-A46F-FB7BD24CB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Record and Replay tests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Verifying values and screenshots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How to break tests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Different ways to approach failing tests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Video is one piece in this puzzle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Develop tests with Squish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One way to automate manual testing</a:t>
            </a:r>
          </a:p>
          <a:p>
            <a:r>
              <a:rPr lang="en-US" dirty="0"/>
              <a:t>Manage test results with Test Center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B5DE18-41BB-46A9-B882-FEC4EACD7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EA8A3-ED0B-4CC0-A7BA-3A85DD603AED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DFD4-D006-4E09-8EF6-54D708552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68096E-8A04-4172-84BB-07D3787AD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96B144E-505B-416F-8046-ED43E80B5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110BF51-2C67-4631-B996-69DE8FAB977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What the heck happened?</a:t>
            </a:r>
          </a:p>
        </p:txBody>
      </p:sp>
    </p:spTree>
    <p:extLst>
      <p:ext uri="{BB962C8B-B14F-4D97-AF65-F5344CB8AC3E}">
        <p14:creationId xmlns:p14="http://schemas.microsoft.com/office/powerpoint/2010/main" val="465327426"/>
      </p:ext>
    </p:extLst>
  </p:cSld>
  <p:clrMapOvr>
    <a:masterClrMapping/>
  </p:clrMapOvr>
  <p:transition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45AC636-1454-4BF0-A46F-FB7BD24CB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Record and Replay tests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Verifying values and screenshots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How to break tests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Different ways to approach failing tests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Video is one piece in this puzzle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Develop tests with Squish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One way to automate manual testing</a:t>
            </a:r>
          </a:p>
          <a:p>
            <a:r>
              <a:rPr lang="en-US" dirty="0"/>
              <a:t>Manage test results with Test Center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One way to handle the ever-growing number of test results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B5DE18-41BB-46A9-B882-FEC4EACD7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EA8A3-ED0B-4CC0-A7BA-3A85DD603AED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DFD4-D006-4E09-8EF6-54D708552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68096E-8A04-4172-84BB-07D3787AD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96B144E-505B-416F-8046-ED43E80B5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110BF51-2C67-4631-B996-69DE8FAB977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What the heck happened?</a:t>
            </a:r>
          </a:p>
        </p:txBody>
      </p:sp>
    </p:spTree>
    <p:extLst>
      <p:ext uri="{BB962C8B-B14F-4D97-AF65-F5344CB8AC3E}">
        <p14:creationId xmlns:p14="http://schemas.microsoft.com/office/powerpoint/2010/main" val="1297379721"/>
      </p:ext>
    </p:extLst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45AC636-1454-4BF0-A46F-FB7BD24CB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Record and Replay tests</a:t>
            </a:r>
          </a:p>
          <a:p>
            <a:r>
              <a:rPr lang="en-US" dirty="0"/>
              <a:t>Verifying values and screenshots</a:t>
            </a:r>
          </a:p>
          <a:p>
            <a:r>
              <a:rPr lang="en-US" dirty="0"/>
              <a:t>How to break tests</a:t>
            </a:r>
          </a:p>
          <a:p>
            <a:r>
              <a:rPr lang="en-US" dirty="0"/>
              <a:t>Different ways to approach failing tests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Video is one piece in this puzzle</a:t>
            </a:r>
          </a:p>
          <a:p>
            <a:r>
              <a:rPr lang="en-US" dirty="0"/>
              <a:t>Develop tests with Squish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One way to automate manual testing</a:t>
            </a:r>
          </a:p>
          <a:p>
            <a:r>
              <a:rPr lang="en-US" dirty="0"/>
              <a:t>Manage test results with Test Center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One way to handle the ever-growing number of test results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B5DE18-41BB-46A9-B882-FEC4EACD7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EA8A3-ED0B-4CC0-A7BA-3A85DD603AED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EDFD4-D006-4E09-8EF6-54D708552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68096E-8A04-4172-84BB-07D3787AD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96B144E-505B-416F-8046-ED43E80B5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110BF51-2C67-4631-B996-69DE8FAB977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What the heck happened?</a:t>
            </a:r>
          </a:p>
        </p:txBody>
      </p:sp>
    </p:spTree>
    <p:extLst>
      <p:ext uri="{BB962C8B-B14F-4D97-AF65-F5344CB8AC3E}">
        <p14:creationId xmlns:p14="http://schemas.microsoft.com/office/powerpoint/2010/main" val="2395006497"/>
      </p:ext>
    </p:extLst>
  </p:cSld>
  <p:clrMapOvr>
    <a:masterClrMapping/>
  </p:clrMapOvr>
  <p:transition spd="med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large group of people in a room&#10;&#10;Description automatically generated with medium confidence">
            <a:extLst>
              <a:ext uri="{FF2B5EF4-FFF2-40B4-BE49-F238E27FC236}">
                <a16:creationId xmlns:a16="http://schemas.microsoft.com/office/drawing/2014/main" id="{B4330FAE-3CEB-4017-9EDC-22227CCAAC4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5" r="15175"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4D63131-FB0B-4523-9F3A-A0DAC5651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085765-0A40-465E-AAAA-A10FFE686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84B64-DCF6-4E99-B60E-8EB89106D7D6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448AD8-FB65-4FAD-AF05-43BA2206D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BF09C-7088-4B28-AD40-74C5D82FC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2408684-72DB-4CC0-A63B-4DD5FAB1501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50863" y="2205038"/>
            <a:ext cx="5087937" cy="381625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dirty="0"/>
              <a:t>Let’s discuss your questions now!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F26BA08-1BD7-4654-A6B5-1FE87CE1A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809586"/>
      </p:ext>
    </p:extLst>
  </p:cSld>
  <p:clrMapOvr>
    <a:masterClrMapping/>
  </p:clrMapOvr>
  <p:transition spd="med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4F9243-FCA8-4A43-8982-32D855B88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EA8A3-ED0B-4CC0-A7BA-3A85DD603AED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0FF592-A930-4C33-9B3D-646ED53AD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444E8D-BD62-425C-BFBA-94BD44DD7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8A8A0D7-904E-45AC-A7F6-A36ED90FD1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Thank you,</a:t>
            </a:r>
            <a:br>
              <a:rPr lang="en-US" dirty="0"/>
            </a:br>
            <a:r>
              <a:rPr lang="en-US" dirty="0"/>
              <a:t>let’s have a coffee</a:t>
            </a:r>
            <a:br>
              <a:rPr lang="en-US" dirty="0"/>
            </a:br>
            <a:r>
              <a:rPr lang="en-US" dirty="0"/>
              <a:t>and see you</a:t>
            </a:r>
            <a:br>
              <a:rPr lang="en-US" dirty="0"/>
            </a:br>
            <a:r>
              <a:rPr lang="en-US" dirty="0"/>
              <a:t>at our booth 21!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CDC84A-86D6-4873-8797-C1C0311F94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Jan Aarsaether</a:t>
            </a:r>
            <a:br>
              <a:rPr lang="en-US" dirty="0"/>
            </a:br>
            <a:r>
              <a:rPr lang="en-US" dirty="0"/>
              <a:t>jan.aarsaether@qt.io</a:t>
            </a:r>
          </a:p>
          <a:p>
            <a:r>
              <a:rPr lang="en-US" b="1" dirty="0"/>
              <a:t>Thomas Piekarski</a:t>
            </a:r>
            <a:br>
              <a:rPr lang="en-US" dirty="0"/>
            </a:br>
            <a:r>
              <a:rPr lang="en-US" dirty="0"/>
              <a:t>thomas.piekarski@qt.io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026321-42C8-4D66-A206-76AE381D4FC7}"/>
              </a:ext>
            </a:extLst>
          </p:cNvPr>
          <p:cNvSpPr txBox="1"/>
          <p:nvPr/>
        </p:nvSpPr>
        <p:spPr>
          <a:xfrm>
            <a:off x="7786556" y="3276600"/>
            <a:ext cx="3873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Demo Repository</a:t>
            </a:r>
            <a:br>
              <a:rPr lang="en-US" sz="1400" dirty="0"/>
            </a:br>
            <a:r>
              <a:rPr lang="en-US" sz="1400" dirty="0"/>
              <a:t>https://qrco.de/stareast-22-qt-demo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95A3C8-6951-49F4-9A4E-837F80F1A8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6117" y="295968"/>
            <a:ext cx="2195020" cy="284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565717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15C3872-054A-4567-9AC9-2A874A67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5976CA-ABDC-467C-A641-58CC6FA56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7EF2-4523-4BEE-A7B1-C63194E17AF0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79633E-B55E-4F58-A5F1-9B06C78C8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970D2-B23D-4123-A6A1-5B10F7841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5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9B859A7-915C-4FA8-8825-C4B57E364E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en-US" dirty="0"/>
              <a:t>…what the heck happened?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54EC76-3939-4743-80E8-2A5467A15F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All your tests have run successfully…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F89E10-2CB4-4D77-9A5A-CB7908BB30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solidFill>
            <a:srgbClr val="800F30"/>
          </a:solidFill>
        </p:spPr>
        <p:txBody>
          <a:bodyPr/>
          <a:lstStyle/>
          <a:p>
            <a:pPr algn="ctr"/>
            <a:r>
              <a:rPr lang="en-US" dirty="0"/>
              <a:t>…and suddenly one test is failing…</a:t>
            </a:r>
          </a:p>
        </p:txBody>
      </p:sp>
      <p:pic>
        <p:nvPicPr>
          <p:cNvPr id="15" name="Graphic 14" descr="Checkbox Checked with solid fill">
            <a:extLst>
              <a:ext uri="{FF2B5EF4-FFF2-40B4-BE49-F238E27FC236}">
                <a16:creationId xmlns:a16="http://schemas.microsoft.com/office/drawing/2014/main" id="{70A07BC2-B061-4CEA-8166-5DE09EBFA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9847" y="2209800"/>
            <a:ext cx="914400" cy="914400"/>
          </a:xfrm>
          <a:prstGeom prst="rect">
            <a:avLst/>
          </a:prstGeom>
        </p:spPr>
      </p:pic>
      <p:pic>
        <p:nvPicPr>
          <p:cNvPr id="16" name="Graphic 15" descr="Checkbox Crossed with solid fill">
            <a:extLst>
              <a:ext uri="{FF2B5EF4-FFF2-40B4-BE49-F238E27FC236}">
                <a16:creationId xmlns:a16="http://schemas.microsoft.com/office/drawing/2014/main" id="{7798C0A6-DFA4-4BF3-B0D9-EA4939127E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799" y="2198913"/>
            <a:ext cx="914400" cy="914400"/>
          </a:xfrm>
          <a:prstGeom prst="rect">
            <a:avLst/>
          </a:prstGeom>
        </p:spPr>
      </p:pic>
      <p:pic>
        <p:nvPicPr>
          <p:cNvPr id="17" name="Graphic 16" descr="Badge Question Mark with solid fill">
            <a:extLst>
              <a:ext uri="{FF2B5EF4-FFF2-40B4-BE49-F238E27FC236}">
                <a16:creationId xmlns:a16="http://schemas.microsoft.com/office/drawing/2014/main" id="{63B36F77-80C8-4AB2-B773-91764D5760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03280" y="2301240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053772"/>
      </p:ext>
    </p:extLst>
  </p:cSld>
  <p:clrMapOvr>
    <a:masterClrMapping/>
  </p:clrMapOvr>
  <p:transition spd="med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86137B7-17D1-41BC-93E5-53975C03FD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B03B8A-14B5-4322-BF29-3D7695741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84B64-DCF6-4E99-B60E-8EB89106D7D6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F2B4C6-6255-4EDD-8641-DFD6ECBDC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4EE9A-AE3D-48A1-9163-AA266EDFC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396577"/>
      </p:ext>
    </p:extLst>
  </p:cSld>
  <p:clrMapOvr>
    <a:masterClrMapping/>
  </p:clrMapOvr>
  <p:transition spd="med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91B146C-3588-4A1D-941E-C86A7F6A7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Further Q&amp;A and open discussion</a:t>
            </a:r>
          </a:p>
          <a:p>
            <a:pPr lvl="1"/>
            <a:r>
              <a:rPr lang="en-US" dirty="0"/>
              <a:t>What pain points do you encounter when testing software?</a:t>
            </a:r>
          </a:p>
          <a:p>
            <a:pPr lvl="1"/>
            <a:r>
              <a:rPr lang="en-US" dirty="0"/>
              <a:t>How do you approach a failed test?</a:t>
            </a:r>
          </a:p>
          <a:p>
            <a:pPr lvl="2"/>
            <a:r>
              <a:rPr lang="en-US" dirty="0"/>
              <a:t>Do you have any preferred way of approaching?</a:t>
            </a:r>
          </a:p>
          <a:p>
            <a:pPr lvl="1"/>
            <a:r>
              <a:rPr lang="en-US" dirty="0"/>
              <a:t>Did you leverage video for debugging tests in the past?</a:t>
            </a:r>
          </a:p>
          <a:p>
            <a:pPr lvl="1"/>
            <a:r>
              <a:rPr lang="en-US" dirty="0"/>
              <a:t>What do you expect from a captured video?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B23929-6028-4864-B25F-0C383ECA4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70B3-1A03-4256-9B25-6BC6262B2312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6EE74-E77C-4F65-BAC7-E35011ED3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C15C0-98F8-462B-8E79-E26E1A24A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51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D22439F-43D9-480D-AC25-FCAE936A1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Tests are still running…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D19C76E-0E10-46E4-8287-8AC6B13B0E7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What the heck happened?</a:t>
            </a:r>
          </a:p>
        </p:txBody>
      </p:sp>
    </p:spTree>
    <p:extLst>
      <p:ext uri="{BB962C8B-B14F-4D97-AF65-F5344CB8AC3E}">
        <p14:creationId xmlns:p14="http://schemas.microsoft.com/office/powerpoint/2010/main" val="3909301303"/>
      </p:ext>
    </p:extLst>
  </p:cSld>
  <p:clrMapOvr>
    <a:masterClrMapping/>
  </p:clrMapOvr>
  <p:transition spd="med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4F9243-FCA8-4A43-8982-32D855B88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EA8A3-ED0B-4CC0-A7BA-3A85DD603AED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0FF592-A930-4C33-9B3D-646ED53AD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444E8D-BD62-425C-BFBA-94BD44DD7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8A8A0D7-904E-45AC-A7F6-A36ED90FD1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Thank you,</a:t>
            </a:r>
            <a:br>
              <a:rPr lang="en-US" dirty="0"/>
            </a:br>
            <a:r>
              <a:rPr lang="en-US" dirty="0"/>
              <a:t>all tests finished, see you at our booth 21!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CDC84A-86D6-4873-8797-C1C0311F94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Jan Aarsaether</a:t>
            </a:r>
            <a:br>
              <a:rPr lang="en-US" dirty="0"/>
            </a:br>
            <a:r>
              <a:rPr lang="en-US" dirty="0"/>
              <a:t>jan.aarsaether@qt.io</a:t>
            </a:r>
          </a:p>
          <a:p>
            <a:r>
              <a:rPr lang="en-US" b="1" dirty="0"/>
              <a:t>Thomas Piekarski</a:t>
            </a:r>
            <a:br>
              <a:rPr lang="en-US" dirty="0"/>
            </a:br>
            <a:r>
              <a:rPr lang="en-US" dirty="0"/>
              <a:t>thomas.piekarski@qt.io</a:t>
            </a:r>
          </a:p>
        </p:txBody>
      </p:sp>
    </p:spTree>
    <p:extLst>
      <p:ext uri="{BB962C8B-B14F-4D97-AF65-F5344CB8AC3E}">
        <p14:creationId xmlns:p14="http://schemas.microsoft.com/office/powerpoint/2010/main" val="445481600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949D42C-856C-4AC5-A6EC-FD08E821B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Verification message(s)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1A6771-B950-4834-B61E-CFC0617DA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23D9C-3639-4E7D-B410-7CC39E8BE448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1E836-7EDC-4E12-AE5F-3C7476659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4D4A7-70D1-4F34-B406-E2A30C577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6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9D1721E-E0AB-4A4E-8F44-27BF54810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Approaching failed tests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AAFEC5-DECA-4D66-B3D8-24CE5BF3075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22763622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949D42C-856C-4AC5-A6EC-FD08E821B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Verification message(s)</a:t>
            </a:r>
          </a:p>
          <a:p>
            <a:r>
              <a:rPr lang="en-US" dirty="0"/>
              <a:t>Logs and output of stdout/stderr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1A6771-B950-4834-B61E-CFC0617DA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23D9C-3639-4E7D-B410-7CC39E8BE448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1E836-7EDC-4E12-AE5F-3C7476659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4D4A7-70D1-4F34-B406-E2A30C577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7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9D1721E-E0AB-4A4E-8F44-27BF54810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Approaching failed tests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AAFEC5-DECA-4D66-B3D8-24CE5BF3075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238205066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949D42C-856C-4AC5-A6EC-FD08E821B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Verification message(s)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Logs and output of stdout/stderr</a:t>
            </a:r>
          </a:p>
          <a:p>
            <a:r>
              <a:rPr lang="en-US" dirty="0"/>
              <a:t>Call stacks, requests and responses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1A6771-B950-4834-B61E-CFC0617DA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23D9C-3639-4E7D-B410-7CC39E8BE448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1E836-7EDC-4E12-AE5F-3C7476659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4D4A7-70D1-4F34-B406-E2A30C577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8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9D1721E-E0AB-4A4E-8F44-27BF54810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Approaching failed tests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AAFEC5-DECA-4D66-B3D8-24CE5BF3075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568728814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949D42C-856C-4AC5-A6EC-FD08E821B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Verification message(s)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Logs and output of stdout/stderr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Call stacks, requests and responses</a:t>
            </a:r>
          </a:p>
          <a:p>
            <a:r>
              <a:rPr lang="en-US" dirty="0"/>
              <a:t>Version Control History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1A6771-B950-4834-B61E-CFC0617DA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23D9C-3639-4E7D-B410-7CC39E8BE448}" type="datetime3">
              <a:rPr lang="en-US" smtClean="0"/>
              <a:t>21 April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1E836-7EDC-4E12-AE5F-3C7476659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The Qt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4D4A7-70D1-4F34-B406-E2A30C577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9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9D1721E-E0AB-4A4E-8F44-27BF54810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Approaching failed tests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AAFEC5-DECA-4D66-B3D8-24CE5BF3075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767145157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The QT Company">
  <a:themeElements>
    <a:clrScheme name="The QT Company">
      <a:dk1>
        <a:srgbClr val="09102B"/>
      </a:dk1>
      <a:lt1>
        <a:sysClr val="window" lastClr="FFFFFF"/>
      </a:lt1>
      <a:dk2>
        <a:srgbClr val="3A4055"/>
      </a:dk2>
      <a:lt2>
        <a:srgbClr val="F3F3F4"/>
      </a:lt2>
      <a:accent1>
        <a:srgbClr val="41CD52"/>
      </a:accent1>
      <a:accent2>
        <a:srgbClr val="848895"/>
      </a:accent2>
      <a:accent3>
        <a:srgbClr val="53586B"/>
      </a:accent3>
      <a:accent4>
        <a:srgbClr val="17A81A"/>
      </a:accent4>
      <a:accent5>
        <a:srgbClr val="222840"/>
      </a:accent5>
      <a:accent6>
        <a:srgbClr val="B5B7BF"/>
      </a:accent6>
      <a:hlink>
        <a:srgbClr val="21BE2B"/>
      </a:hlink>
      <a:folHlink>
        <a:srgbClr val="848895"/>
      </a:folHlink>
    </a:clrScheme>
    <a:fontScheme name="The QT company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Qt_sample.potx" id="{D3F939E6-C003-49FE-875D-AA5CB6CF0344}" vid="{62C8CD85-1FCA-4C05-8E36-A8D52CEE1272}"/>
    </a:ext>
  </a:extLst>
</a:theme>
</file>

<file path=ppt/theme/theme2.xml><?xml version="1.0" encoding="utf-8"?>
<a:theme xmlns:a="http://schemas.openxmlformats.org/drawingml/2006/main" name="1_The QT Company">
  <a:themeElements>
    <a:clrScheme name="QT 2020">
      <a:dk1>
        <a:srgbClr val="09102B"/>
      </a:dk1>
      <a:lt1>
        <a:sysClr val="window" lastClr="FFFFFF"/>
      </a:lt1>
      <a:dk2>
        <a:srgbClr val="3A4055"/>
      </a:dk2>
      <a:lt2>
        <a:srgbClr val="F3F3F4"/>
      </a:lt2>
      <a:accent1>
        <a:srgbClr val="41CD52"/>
      </a:accent1>
      <a:accent2>
        <a:srgbClr val="CECFD5"/>
      </a:accent2>
      <a:accent3>
        <a:srgbClr val="53586B"/>
      </a:accent3>
      <a:accent4>
        <a:srgbClr val="17A81A"/>
      </a:accent4>
      <a:accent5>
        <a:srgbClr val="222840"/>
      </a:accent5>
      <a:accent6>
        <a:srgbClr val="F9E56D"/>
      </a:accent6>
      <a:hlink>
        <a:srgbClr val="21BE2B"/>
      </a:hlink>
      <a:folHlink>
        <a:srgbClr val="848895"/>
      </a:folHlink>
    </a:clrScheme>
    <a:fontScheme name="The QT company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Qt.potx" id="{186E2077-03DE-4311-87F9-493F65A10A12}" vid="{94C8CA83-B8F6-4F63-BBC8-7131A8EEFAA7}"/>
    </a:ext>
  </a:extLst>
</a:theme>
</file>

<file path=ppt/theme/theme3.xml><?xml version="1.0" encoding="utf-8"?>
<a:theme xmlns:a="http://schemas.openxmlformats.org/drawingml/2006/main" name="Office Theme">
  <a:themeElements>
    <a:clrScheme name="The QT Company">
      <a:dk1>
        <a:srgbClr val="09102B"/>
      </a:dk1>
      <a:lt1>
        <a:sysClr val="window" lastClr="FFFFFF"/>
      </a:lt1>
      <a:dk2>
        <a:srgbClr val="3A4055"/>
      </a:dk2>
      <a:lt2>
        <a:srgbClr val="F3F3F4"/>
      </a:lt2>
      <a:accent1>
        <a:srgbClr val="41CD52"/>
      </a:accent1>
      <a:accent2>
        <a:srgbClr val="848895"/>
      </a:accent2>
      <a:accent3>
        <a:srgbClr val="53586B"/>
      </a:accent3>
      <a:accent4>
        <a:srgbClr val="17A81A"/>
      </a:accent4>
      <a:accent5>
        <a:srgbClr val="222840"/>
      </a:accent5>
      <a:accent6>
        <a:srgbClr val="B5B7BF"/>
      </a:accent6>
      <a:hlink>
        <a:srgbClr val="21BE2B"/>
      </a:hlink>
      <a:folHlink>
        <a:srgbClr val="848895"/>
      </a:folHlink>
    </a:clrScheme>
    <a:fontScheme name="The QT company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he QT Company">
      <a:dk1>
        <a:srgbClr val="09102B"/>
      </a:dk1>
      <a:lt1>
        <a:sysClr val="window" lastClr="FFFFFF"/>
      </a:lt1>
      <a:dk2>
        <a:srgbClr val="3A4055"/>
      </a:dk2>
      <a:lt2>
        <a:srgbClr val="F3F3F4"/>
      </a:lt2>
      <a:accent1>
        <a:srgbClr val="41CD52"/>
      </a:accent1>
      <a:accent2>
        <a:srgbClr val="848895"/>
      </a:accent2>
      <a:accent3>
        <a:srgbClr val="53586B"/>
      </a:accent3>
      <a:accent4>
        <a:srgbClr val="17A81A"/>
      </a:accent4>
      <a:accent5>
        <a:srgbClr val="222840"/>
      </a:accent5>
      <a:accent6>
        <a:srgbClr val="B5B7BF"/>
      </a:accent6>
      <a:hlink>
        <a:srgbClr val="21BE2B"/>
      </a:hlink>
      <a:folHlink>
        <a:srgbClr val="848895"/>
      </a:folHlink>
    </a:clrScheme>
    <a:fontScheme name="The QT company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6C2B0111936F41A35E81ECF6803FC6" ma:contentTypeVersion="15" ma:contentTypeDescription="Create a new document." ma:contentTypeScope="" ma:versionID="675bf6e0f8729677851b77880f95cf49">
  <xsd:schema xmlns:xsd="http://www.w3.org/2001/XMLSchema" xmlns:xs="http://www.w3.org/2001/XMLSchema" xmlns:p="http://schemas.microsoft.com/office/2006/metadata/properties" xmlns:ns2="b6cc76fd-5a05-4fd4-850e-14ba11c04771" xmlns:ns3="e79fb7a2-4b30-4f53-bdd9-5be8c6ebeb74" xmlns:ns4="http://schemas.microsoft.com/sharepoint/v4" targetNamespace="http://schemas.microsoft.com/office/2006/metadata/properties" ma:root="true" ma:fieldsID="4270a1c05c454a58400c503d3c13e1d5" ns2:_="" ns3:_="" ns4:_="">
    <xsd:import namespace="b6cc76fd-5a05-4fd4-850e-14ba11c04771"/>
    <xsd:import namespace="e79fb7a2-4b30-4f53-bdd9-5be8c6ebeb74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IconOverlay" minOccurs="0"/>
                <xsd:element ref="ns3:MediaLengthInSeconds" minOccurs="0"/>
                <xsd:element ref="ns3: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cc76fd-5a05-4fd4-850e-14ba11c0477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9fb7a2-4b30-4f53-bdd9-5be8c6ebeb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date" ma:index="22" nillable="true" ma:displayName="date" ma:format="DateTime" ma:internalName="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20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6cc76fd-5a05-4fd4-850e-14ba11c04771">
      <UserInfo>
        <DisplayName/>
        <AccountId xsi:nil="true"/>
        <AccountType/>
      </UserInfo>
    </SharedWithUsers>
    <IconOverlay xmlns="http://schemas.microsoft.com/sharepoint/v4" xsi:nil="true"/>
    <date xmlns="e79fb7a2-4b30-4f53-bdd9-5be8c6ebeb74" xsi:nil="true"/>
  </documentManagement>
</p:properties>
</file>

<file path=customXml/itemProps1.xml><?xml version="1.0" encoding="utf-8"?>
<ds:datastoreItem xmlns:ds="http://schemas.openxmlformats.org/officeDocument/2006/customXml" ds:itemID="{BFAD3997-CAC2-4AB7-B8C9-0D05648FD59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cc76fd-5a05-4fd4-850e-14ba11c04771"/>
    <ds:schemaRef ds:uri="e79fb7a2-4b30-4f53-bdd9-5be8c6ebeb74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0252D55-A313-4EEB-BC84-AF172BEAB9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676A84D-6CB0-4D07-A0DE-7CA33E39B15E}">
  <ds:schemaRefs>
    <ds:schemaRef ds:uri="http://schemas.microsoft.com/office/infopath/2007/PartnerControls"/>
    <ds:schemaRef ds:uri="http://schemas.microsoft.com/office/2006/metadata/properties"/>
    <ds:schemaRef ds:uri="b6cc76fd-5a05-4fd4-850e-14ba11c04771"/>
    <ds:schemaRef ds:uri="e79fb7a2-4b30-4f53-bdd9-5be8c6ebeb74"/>
    <ds:schemaRef ds:uri="http://www.w3.org/XML/1998/namespace"/>
    <ds:schemaRef ds:uri="http://purl.org/dc/elements/1.1/"/>
    <ds:schemaRef ds:uri="http://schemas.microsoft.com/office/2006/documentManagement/types"/>
    <ds:schemaRef ds:uri="http://purl.org/dc/terms/"/>
    <ds:schemaRef ds:uri="http://schemas.microsoft.com/sharepoint/v4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TheQt</Template>
  <TotalTime>628</TotalTime>
  <Words>1788</Words>
  <Application>Microsoft Office PowerPoint</Application>
  <PresentationFormat>Widescreen</PresentationFormat>
  <Paragraphs>496</Paragraphs>
  <Slides>52</Slides>
  <Notes>9</Notes>
  <HiddenSlides>9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55" baseType="lpstr">
      <vt:lpstr>Titillium Web</vt:lpstr>
      <vt:lpstr>The QT Company</vt:lpstr>
      <vt:lpstr>1_The QT Company</vt:lpstr>
      <vt:lpstr>What the heck happened?</vt:lpstr>
      <vt:lpstr>Agenda</vt:lpstr>
      <vt:lpstr>Introduction</vt:lpstr>
      <vt:lpstr>Introduction</vt:lpstr>
      <vt:lpstr>Introduction</vt:lpstr>
      <vt:lpstr>Approaching failed tests</vt:lpstr>
      <vt:lpstr>Approaching failed tests</vt:lpstr>
      <vt:lpstr>Approaching failed tests</vt:lpstr>
      <vt:lpstr>Approaching failed tests</vt:lpstr>
      <vt:lpstr>Approaching failed tests</vt:lpstr>
      <vt:lpstr>Approaching failed tests</vt:lpstr>
      <vt:lpstr>Approaching failed tests</vt:lpstr>
      <vt:lpstr>Approaching failed tests</vt:lpstr>
      <vt:lpstr>Approaching failed tests</vt:lpstr>
      <vt:lpstr>Approaching failed tests</vt:lpstr>
      <vt:lpstr>Approaching failed tests</vt:lpstr>
      <vt:lpstr>PowerPoint Presentation</vt:lpstr>
      <vt:lpstr>Approaching failed tests</vt:lpstr>
      <vt:lpstr>PowerPoint Presentation</vt:lpstr>
      <vt:lpstr>Hands-on</vt:lpstr>
      <vt:lpstr>Hands-on</vt:lpstr>
      <vt:lpstr>Hands-on</vt:lpstr>
      <vt:lpstr>Hands-on</vt:lpstr>
      <vt:lpstr>Hands-on</vt:lpstr>
      <vt:lpstr>Hands-on</vt:lpstr>
      <vt:lpstr>PowerPoint Presentation</vt:lpstr>
      <vt:lpstr>QA Tools </vt:lpstr>
      <vt:lpstr>QA Tools </vt:lpstr>
      <vt:lpstr>QA Tools </vt:lpstr>
      <vt:lpstr>QA Tools </vt:lpstr>
      <vt:lpstr>PowerPoint Presentation</vt:lpstr>
      <vt:lpstr>Squish Quick Features</vt:lpstr>
      <vt:lpstr>Squish Quick Features</vt:lpstr>
      <vt:lpstr>PowerPoint Presentation</vt:lpstr>
      <vt:lpstr>Test Center Quick Features</vt:lpstr>
      <vt:lpstr>Customers</vt:lpstr>
      <vt:lpstr>PowerPoint Presentation</vt:lpstr>
      <vt:lpstr>Wrap-up</vt:lpstr>
      <vt:lpstr>Wrap-up</vt:lpstr>
      <vt:lpstr>Wrap-up</vt:lpstr>
      <vt:lpstr>Wrap-up</vt:lpstr>
      <vt:lpstr>Wrap-up</vt:lpstr>
      <vt:lpstr>Wrap-up</vt:lpstr>
      <vt:lpstr>Wrap-up</vt:lpstr>
      <vt:lpstr>Wrap-up</vt:lpstr>
      <vt:lpstr>Wrap-up</vt:lpstr>
      <vt:lpstr>Wrap-up</vt:lpstr>
      <vt:lpstr>Q&amp;A</vt:lpstr>
      <vt:lpstr>Thank you, let’s have a coffee and see you at our booth 21!</vt:lpstr>
      <vt:lpstr>Backup Slides</vt:lpstr>
      <vt:lpstr>Tests are still running…</vt:lpstr>
      <vt:lpstr>Thank you, all tests finished, see you at our booth 21!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the heck happened?</dc:title>
  <dc:creator>Thomas Piekarski</dc:creator>
  <dc:description/>
  <cp:lastModifiedBy>Thomas Piekarski</cp:lastModifiedBy>
  <cp:revision>19</cp:revision>
  <cp:lastPrinted>2016-03-29T08:16:01Z</cp:lastPrinted>
  <dcterms:created xsi:type="dcterms:W3CDTF">2022-04-01T16:12:02Z</dcterms:created>
  <dcterms:modified xsi:type="dcterms:W3CDTF">2022-04-21T12:57:59Z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r8>154800</vt:r8>
  </property>
  <property fmtid="{D5CDD505-2E9C-101B-9397-08002B2CF9AE}" pid="3" name="xd_Signature">
    <vt:bool>false</vt:bool>
  </property>
  <property fmtid="{D5CDD505-2E9C-101B-9397-08002B2CF9AE}" pid="4" name="xd_ProgID">
    <vt:lpwstr/>
  </property>
  <property fmtid="{D5CDD505-2E9C-101B-9397-08002B2CF9AE}" pid="5" name="ContentTypeId">
    <vt:lpwstr>0x010100A16C2B0111936F41A35E81ECF6803FC6</vt:lpwstr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</Properties>
</file>